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256" r:id="rId4"/>
    <p:sldId id="265" r:id="rId5"/>
    <p:sldId id="260" r:id="rId7"/>
    <p:sldId id="259" r:id="rId8"/>
    <p:sldId id="257" r:id="rId9"/>
    <p:sldId id="258" r:id="rId10"/>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60"/>
  </p:normalViewPr>
  <p:slideViewPr>
    <p:cSldViewPr snapToGrid="0">
      <p:cViewPr varScale="1">
        <p:scale>
          <a:sx n="71" d="100"/>
          <a:sy n="71" d="100"/>
        </p:scale>
        <p:origin x="64" y="6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4" Type="http://schemas.openxmlformats.org/officeDocument/2006/relationships/commentAuthors" Target="commentAuthors.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827A87-BF74-4CE0-9C24-5D8C79F462B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2" Type="http://schemas.openxmlformats.org/officeDocument/2006/relationships/tags" Target="../tags/tag10.xml"/><Relationship Id="rId11" Type="http://schemas.openxmlformats.org/officeDocument/2006/relationships/image" Target="../media/image1.jpeg"/><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75.xml"/><Relationship Id="rId8" Type="http://schemas.openxmlformats.org/officeDocument/2006/relationships/tags" Target="../tags/tag74.xml"/><Relationship Id="rId7" Type="http://schemas.openxmlformats.org/officeDocument/2006/relationships/tags" Target="../tags/tag73.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tags" Target="../tags/tag82.xml"/><Relationship Id="rId7" Type="http://schemas.openxmlformats.org/officeDocument/2006/relationships/tags" Target="../tags/tag81.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tags" Target="../tags/tag77.xml"/><Relationship Id="rId2" Type="http://schemas.openxmlformats.org/officeDocument/2006/relationships/tags" Target="../tags/tag76.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tags" Target="../tags/tag86.xml"/><Relationship Id="rId12" Type="http://schemas.openxmlformats.org/officeDocument/2006/relationships/tags" Target="../tags/tag96.xml"/><Relationship Id="rId11" Type="http://schemas.openxmlformats.org/officeDocument/2006/relationships/tags" Target="../tags/tag95.xml"/><Relationship Id="rId10" Type="http://schemas.openxmlformats.org/officeDocument/2006/relationships/tags" Target="../tags/tag94.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04.xml"/><Relationship Id="rId8" Type="http://schemas.openxmlformats.org/officeDocument/2006/relationships/tags" Target="../tags/tag103.xml"/><Relationship Id="rId7" Type="http://schemas.openxmlformats.org/officeDocument/2006/relationships/tags" Target="../tags/tag102.x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tags" Target="../tags/tag111.xml"/><Relationship Id="rId7" Type="http://schemas.openxmlformats.org/officeDocument/2006/relationships/tags" Target="../tags/tag110.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1" Type="http://schemas.openxmlformats.org/officeDocument/2006/relationships/tags" Target="../tags/tag114.xml"/><Relationship Id="rId10" Type="http://schemas.openxmlformats.org/officeDocument/2006/relationships/tags" Target="../tags/tag113.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tags" Target="../tags/tag120.xml"/><Relationship Id="rId6" Type="http://schemas.openxmlformats.org/officeDocument/2006/relationships/tags" Target="../tags/tag119.xml"/><Relationship Id="rId5" Type="http://schemas.openxmlformats.org/officeDocument/2006/relationships/tags" Target="../tags/tag118.xml"/><Relationship Id="rId4" Type="http://schemas.openxmlformats.org/officeDocument/2006/relationships/tags" Target="../tags/tag117.xml"/><Relationship Id="rId3" Type="http://schemas.openxmlformats.org/officeDocument/2006/relationships/tags" Target="../tags/tag116.xml"/><Relationship Id="rId2" Type="http://schemas.openxmlformats.org/officeDocument/2006/relationships/tags" Target="../tags/tag11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131.xml"/><Relationship Id="rId7" Type="http://schemas.openxmlformats.org/officeDocument/2006/relationships/tags" Target="../tags/tag130.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nb-NO"/>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nb-NO"/>
          </a:p>
        </p:txBody>
      </p:sp>
      <p:sp>
        <p:nvSpPr>
          <p:cNvPr id="4" name="Date Placeholder 3"/>
          <p:cNvSpPr>
            <a:spLocks noGrp="1"/>
          </p:cNvSpPr>
          <p:nvPr>
            <p:ph type="dt" sz="half" idx="10"/>
          </p:nvPr>
        </p:nvSpPr>
        <p:spPr/>
        <p:txBody>
          <a:bodyPr/>
          <a:lstStyle/>
          <a:p>
            <a:fld id="{87F32402-BD0D-455B-A7C6-6D595FC135C7}" type="datetimeFigureOut">
              <a:rPr lang="nb-NO" smtClean="0"/>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DA50F8FD-7790-4599-9FE9-8F47CE0B0D46}" type="slidenum">
              <a:rPr lang="nb-NO" smtClean="0"/>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nb-NO"/>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nb-NO"/>
          </a:p>
        </p:txBody>
      </p:sp>
      <p:sp>
        <p:nvSpPr>
          <p:cNvPr id="4" name="Date Placeholder 3"/>
          <p:cNvSpPr>
            <a:spLocks noGrp="1"/>
          </p:cNvSpPr>
          <p:nvPr>
            <p:ph type="dt" sz="half" idx="10"/>
          </p:nvPr>
        </p:nvSpPr>
        <p:spPr/>
        <p:txBody>
          <a:bodyPr/>
          <a:lstStyle/>
          <a:p>
            <a:fld id="{87F32402-BD0D-455B-A7C6-6D595FC135C7}" type="datetimeFigureOut">
              <a:rPr lang="nb-NO" smtClean="0"/>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DA50F8FD-7790-4599-9FE9-8F47CE0B0D46}" type="slidenum">
              <a:rPr lang="nb-NO" smtClean="0"/>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nb-NO"/>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nb-NO"/>
          </a:p>
        </p:txBody>
      </p:sp>
      <p:sp>
        <p:nvSpPr>
          <p:cNvPr id="4" name="Date Placeholder 3"/>
          <p:cNvSpPr>
            <a:spLocks noGrp="1"/>
          </p:cNvSpPr>
          <p:nvPr>
            <p:ph type="dt" sz="half" idx="10"/>
          </p:nvPr>
        </p:nvSpPr>
        <p:spPr/>
        <p:txBody>
          <a:bodyPr/>
          <a:lstStyle/>
          <a:p>
            <a:fld id="{87F32402-BD0D-455B-A7C6-6D595FC135C7}" type="datetimeFigureOut">
              <a:rPr lang="nb-NO" smtClean="0"/>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DA50F8FD-7790-4599-9FE9-8F47CE0B0D46}" type="slidenum">
              <a:rPr lang="nb-NO" smtClean="0"/>
            </a:fld>
            <a:endParaRPr lang="nb-N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 name="矩形 9"/>
          <p:cNvSpPr/>
          <p:nvPr>
            <p:custDataLst>
              <p:tags r:id="rId2"/>
            </p:custDataLst>
          </p:nvPr>
        </p:nvSpPr>
        <p:spPr>
          <a:xfrm>
            <a:off x="16933" y="6118396"/>
            <a:ext cx="12192000" cy="320162"/>
          </a:xfrm>
          <a:prstGeom prst="rect">
            <a:avLst/>
          </a:prstGeom>
          <a:solidFill>
            <a:schemeClr val="accent3">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线连接符 18"/>
          <p:cNvCxnSpPr/>
          <p:nvPr>
            <p:custDataLst>
              <p:tags r:id="rId3"/>
            </p:custDataLst>
          </p:nvPr>
        </p:nvCxnSpPr>
        <p:spPr>
          <a:xfrm>
            <a:off x="1310722" y="3218490"/>
            <a:ext cx="810769" cy="0"/>
          </a:xfrm>
          <a:prstGeom prst="line">
            <a:avLst/>
          </a:prstGeom>
          <a:ln>
            <a:solidFill>
              <a:schemeClr val="accent3">
                <a:alpha val="46000"/>
              </a:schemeClr>
            </a:solidFill>
          </a:ln>
        </p:spPr>
        <p:style>
          <a:lnRef idx="1">
            <a:schemeClr val="accent1"/>
          </a:lnRef>
          <a:fillRef idx="0">
            <a:schemeClr val="accent1"/>
          </a:fillRef>
          <a:effectRef idx="0">
            <a:schemeClr val="accent1"/>
          </a:effectRef>
          <a:fontRef idx="minor">
            <a:schemeClr val="tx1"/>
          </a:fontRef>
        </p:style>
      </p:cxnSp>
      <p:cxnSp>
        <p:nvCxnSpPr>
          <p:cNvPr id="12" name="直线连接符 20"/>
          <p:cNvCxnSpPr/>
          <p:nvPr>
            <p:custDataLst>
              <p:tags r:id="rId4"/>
            </p:custDataLst>
          </p:nvPr>
        </p:nvCxnSpPr>
        <p:spPr>
          <a:xfrm>
            <a:off x="10104376" y="3218490"/>
            <a:ext cx="810769" cy="0"/>
          </a:xfrm>
          <a:prstGeom prst="line">
            <a:avLst/>
          </a:prstGeom>
          <a:ln>
            <a:solidFill>
              <a:schemeClr val="accent3">
                <a:alpha val="46000"/>
              </a:schemeClr>
            </a:solidFill>
          </a:ln>
        </p:spPr>
        <p:style>
          <a:lnRef idx="1">
            <a:schemeClr val="accent1"/>
          </a:lnRef>
          <a:fillRef idx="0">
            <a:schemeClr val="accent1"/>
          </a:fillRef>
          <a:effectRef idx="0">
            <a:schemeClr val="accent1"/>
          </a:effectRef>
          <a:fontRef idx="minor">
            <a:schemeClr val="tx1"/>
          </a:fontRef>
        </p:style>
      </p:cxn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ctrTitle" hasCustomPrompt="1"/>
            <p:custDataLst>
              <p:tags r:id="rId8"/>
            </p:custDataLst>
          </p:nvPr>
        </p:nvSpPr>
        <p:spPr>
          <a:xfrm>
            <a:off x="2473780" y="2729756"/>
            <a:ext cx="7244441" cy="998125"/>
          </a:xfrm>
        </p:spPr>
        <p:txBody>
          <a:bodyPr wrap="square" anchor="ctr" anchorCtr="0">
            <a:normAutofit/>
          </a:bodyPr>
          <a:lstStyle>
            <a:lvl1pPr algn="ctr">
              <a:lnSpc>
                <a:spcPct val="90000"/>
              </a:lnSpc>
              <a:defRPr sz="5400" b="0">
                <a:solidFill>
                  <a:schemeClr val="bg1"/>
                </a:solidFill>
              </a:defRPr>
            </a:lvl1pPr>
          </a:lstStyle>
          <a:p>
            <a:r>
              <a:rPr lang="zh-CN" altLang="en-US" dirty="0"/>
              <a:t>单击此处编辑标题</a:t>
            </a:r>
            <a:endParaRPr lang="zh-CN" altLang="en-US" dirty="0"/>
          </a:p>
        </p:txBody>
      </p:sp>
      <p:sp>
        <p:nvSpPr>
          <p:cNvPr id="3" name="副标题 2"/>
          <p:cNvSpPr>
            <a:spLocks noGrp="1"/>
          </p:cNvSpPr>
          <p:nvPr>
            <p:ph type="subTitle" idx="1"/>
            <p:custDataLst>
              <p:tags r:id="rId9"/>
            </p:custDataLst>
          </p:nvPr>
        </p:nvSpPr>
        <p:spPr>
          <a:xfrm>
            <a:off x="2473780" y="5499847"/>
            <a:ext cx="7244441" cy="441058"/>
          </a:xfrm>
        </p:spPr>
        <p:txBody>
          <a:bodyPr anchor="ctr" anchorCtr="0">
            <a:normAutofit/>
          </a:bodyPr>
          <a:lstStyle>
            <a:lvl1pPr marL="0" indent="0" algn="ctr">
              <a:lnSpc>
                <a:spcPct val="90000"/>
              </a:lnSpc>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pic>
        <p:nvPicPr>
          <p:cNvPr id="13" name="图片 12"/>
          <p:cNvPicPr>
            <a:picLocks noChangeAspect="1"/>
          </p:cNvPicPr>
          <p:nvPr>
            <p:custDataLst>
              <p:tags r:id="rId10"/>
            </p:custDataLst>
          </p:nvPr>
        </p:nvPicPr>
        <p:blipFill rotWithShape="1">
          <a:blip r:embed="rId11">
            <a:extLst>
              <a:ext uri="{28A0092B-C50C-407E-A947-70E740481C1C}">
                <a14:useLocalDpi xmlns:a14="http://schemas.microsoft.com/office/drawing/2010/main" val="0"/>
              </a:ext>
            </a:extLst>
          </a:blip>
          <a:srcRect l="206" t="269" r="208" b="269"/>
          <a:stretch>
            <a:fillRect/>
          </a:stretch>
        </p:blipFill>
        <p:spPr>
          <a:xfrm>
            <a:off x="1" y="-1"/>
            <a:ext cx="12192000" cy="6858001"/>
          </a:xfrm>
          <a:prstGeom prst="rect">
            <a:avLst/>
          </a:prstGeom>
        </p:spPr>
      </p:pic>
      <p:sp>
        <p:nvSpPr>
          <p:cNvPr id="7" name="矩形 6"/>
          <p:cNvSpPr/>
          <p:nvPr>
            <p:custDataLst>
              <p:tags r:id="rId12"/>
            </p:custDataLst>
          </p:nvPr>
        </p:nvSpPr>
        <p:spPr>
          <a:xfrm>
            <a:off x="-16932" y="-1"/>
            <a:ext cx="12225865" cy="6870701"/>
          </a:xfrm>
          <a:prstGeom prst="rect">
            <a:avLst/>
          </a:prstGeom>
          <a:solidFill>
            <a:schemeClr val="accent1">
              <a:alpha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cxnSp>
        <p:nvCxnSpPr>
          <p:cNvPr id="11" name="直线连接符 6"/>
          <p:cNvCxnSpPr/>
          <p:nvPr>
            <p:custDataLst>
              <p:tags r:id="rId2"/>
            </p:custDataLst>
          </p:nvPr>
        </p:nvCxnSpPr>
        <p:spPr>
          <a:xfrm>
            <a:off x="5743574" y="3457576"/>
            <a:ext cx="5029088"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custDataLst>
              <p:tags r:id="rId3"/>
            </p:custDataLst>
          </p:nvPr>
        </p:nvSpPr>
        <p:spPr>
          <a:xfrm>
            <a:off x="1089250" y="0"/>
            <a:ext cx="4198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custDataLst>
              <p:tags r:id="rId4"/>
            </p:custDataLst>
          </p:nvPr>
        </p:nvSpPr>
        <p:spPr>
          <a:xfrm>
            <a:off x="2225449" y="2379437"/>
            <a:ext cx="1854654" cy="1854654"/>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hasCustomPrompt="1"/>
            <p:custDataLst>
              <p:tags r:id="rId5"/>
            </p:custDataLst>
          </p:nvPr>
        </p:nvSpPr>
        <p:spPr>
          <a:xfrm>
            <a:off x="5743574" y="2339096"/>
            <a:ext cx="5029088" cy="1020987"/>
          </a:xfrm>
        </p:spPr>
        <p:txBody>
          <a:bodyPr anchor="b">
            <a:normAutofit/>
          </a:bodyPr>
          <a:lstStyle>
            <a:lvl1pPr>
              <a:lnSpc>
                <a:spcPct val="90000"/>
              </a:lnSpc>
              <a:defRPr sz="4400">
                <a:solidFill>
                  <a:schemeClr val="tx2"/>
                </a:solidFill>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6"/>
            </p:custDataLst>
          </p:nvPr>
        </p:nvSpPr>
        <p:spPr>
          <a:xfrm>
            <a:off x="5743574" y="3574946"/>
            <a:ext cx="5029088" cy="459169"/>
          </a:xfrm>
        </p:spPr>
        <p:txBody>
          <a:bodyPr>
            <a:normAutofit/>
          </a:bodyPr>
          <a:lstStyle>
            <a:lvl1pPr marL="0" indent="0">
              <a:lnSpc>
                <a:spcPct val="90000"/>
              </a:lnSpc>
              <a:buNone/>
              <a:defRPr sz="16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p>
            <a:endParaRPr lang="zh-CN" altLang="en-US"/>
          </a:p>
        </p:txBody>
      </p:sp>
      <p:sp>
        <p:nvSpPr>
          <p:cNvPr id="6" name="灯片编号占位符 5"/>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custDataLst>
              <p:tags r:id="rId4"/>
            </p:custDataLst>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custDataLst>
              <p:tags r:id="rId3"/>
            </p:custDataLst>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custDataLst>
              <p:tags r:id="rId5"/>
            </p:custDataLst>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charset="-122"/>
                <a:ea typeface="微软雅黑"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custDataLst>
              <p:tags r:id="rId2"/>
            </p:custDataLst>
          </p:nvPr>
        </p:nvSpPr>
        <p:spPr>
          <a:xfrm>
            <a:off x="0" y="6812281"/>
            <a:ext cx="121920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日期占位符 1"/>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4"/>
            </p:custDataLst>
          </p:nvPr>
        </p:nvSpPr>
        <p:spPr/>
        <p:txBody>
          <a:bodyPr/>
          <a:lstStyle/>
          <a:p>
            <a:endParaRPr lang="zh-CN" altLang="en-US"/>
          </a:p>
        </p:txBody>
      </p:sp>
      <p:sp>
        <p:nvSpPr>
          <p:cNvPr id="4" name="灯片编号占位符 3"/>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custDataLst>
              <p:tags r:id="rId3"/>
            </p:custDataLst>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4"/>
            </p:custDataLst>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nb-NO"/>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nb-NO"/>
          </a:p>
        </p:txBody>
      </p:sp>
      <p:sp>
        <p:nvSpPr>
          <p:cNvPr id="4" name="Date Placeholder 3"/>
          <p:cNvSpPr>
            <a:spLocks noGrp="1"/>
          </p:cNvSpPr>
          <p:nvPr>
            <p:ph type="dt" sz="half" idx="10"/>
          </p:nvPr>
        </p:nvSpPr>
        <p:spPr/>
        <p:txBody>
          <a:bodyPr/>
          <a:lstStyle/>
          <a:p>
            <a:fld id="{87F32402-BD0D-455B-A7C6-6D595FC135C7}" type="datetimeFigureOut">
              <a:rPr lang="nb-NO" smtClean="0"/>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DA50F8FD-7790-4599-9FE9-8F47CE0B0D46}" type="slidenum">
              <a:rPr lang="nb-NO" smtClean="0"/>
            </a:fld>
            <a:endParaRPr lang="nb-NO"/>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custDataLst>
              <p:tags r:id="rId3"/>
            </p:custDataLst>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12" name="矩形 11"/>
          <p:cNvSpPr/>
          <p:nvPr>
            <p:custDataLst>
              <p:tags r:id="rId2"/>
            </p:custDataLst>
          </p:nvPr>
        </p:nvSpPr>
        <p:spPr>
          <a:xfrm>
            <a:off x="5154704" y="1412967"/>
            <a:ext cx="1854654" cy="1854654"/>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custDataLst>
              <p:tags r:id="rId3"/>
            </p:custDataLst>
          </p:nvPr>
        </p:nvSpPr>
        <p:spPr>
          <a:xfrm>
            <a:off x="-37465" y="6025515"/>
            <a:ext cx="12245975" cy="8375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4"/>
            </p:custDataLst>
          </p:nvPr>
        </p:nvSpPr>
        <p:spPr>
          <a:xfrm>
            <a:off x="2495187" y="3584102"/>
            <a:ext cx="7201626" cy="1281811"/>
          </a:xfrm>
        </p:spPr>
        <p:txBody>
          <a:bodyPr>
            <a:normAutofit/>
          </a:bodyPr>
          <a:lstStyle>
            <a:lvl1pPr algn="ctr">
              <a:defRPr sz="5400" b="0">
                <a:solidFill>
                  <a:schemeClr val="tx2"/>
                </a:solidFill>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hasCustomPrompt="1"/>
            <p:custDataLst>
              <p:tags r:id="rId8"/>
            </p:custDataLst>
          </p:nvPr>
        </p:nvSpPr>
        <p:spPr>
          <a:xfrm>
            <a:off x="5154613" y="1828800"/>
            <a:ext cx="1854200" cy="1127125"/>
          </a:xfrm>
        </p:spPr>
        <p:txBody>
          <a:bodyPr anchor="ctr" anchorCtr="0">
            <a:normAutofit/>
          </a:bodyPr>
          <a:lstStyle>
            <a:lvl1pPr marL="0" indent="0" algn="ctr">
              <a:buNone/>
              <a:defRPr sz="2800" b="1" i="0">
                <a:solidFill>
                  <a:schemeClr val="tx2"/>
                </a:solidFill>
              </a:defRPr>
            </a:lvl1pPr>
          </a:lstStyle>
          <a:p>
            <a:pPr lvl="0"/>
            <a:r>
              <a:rPr lang="zh-CN" altLang="en-US" dirty="0"/>
              <a:t>文本</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userDrawn="1">
            <p:custDataLst>
              <p:tags r:id="rId3"/>
            </p:custDataLst>
          </p:nvPr>
        </p:nvGrpSpPr>
        <p:grpSpPr>
          <a:xfrm>
            <a:off x="10924705" y="5686200"/>
            <a:ext cx="535663" cy="867080"/>
            <a:chOff x="8382000" y="1972236"/>
            <a:chExt cx="865094" cy="1400332"/>
          </a:xfrm>
        </p:grpSpPr>
        <p:sp>
          <p:nvSpPr>
            <p:cNvPr id="8" name="矩形 7"/>
            <p:cNvSpPr/>
            <p:nvPr userDrawn="1">
              <p:custDataLst>
                <p:tags r:id="rId4"/>
              </p:custDataLst>
            </p:nvPr>
          </p:nvSpPr>
          <p:spPr>
            <a:xfrm>
              <a:off x="8610600" y="2260944"/>
              <a:ext cx="636494" cy="1111624"/>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custDataLst>
                <p:tags r:id="rId5"/>
              </p:custDataLst>
            </p:nvPr>
          </p:nvSpPr>
          <p:spPr>
            <a:xfrm>
              <a:off x="8382000" y="1972236"/>
              <a:ext cx="636494" cy="11116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6"/>
            </p:custDataLst>
          </p:nvPr>
        </p:nvSpPr>
        <p:spPr/>
        <p:txBody>
          <a:bodyPr/>
          <a:lstStyle>
            <a:lvl1pPr>
              <a:defRPr baseline="0">
                <a:latin typeface="Arial" panose="020B0604020202020204" pitchFamily="34" charset="0"/>
                <a:ea typeface="微软雅黑"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userDrawn="1">
            <p:custDataLst>
              <p:tags r:id="rId3"/>
            </p:custDataLst>
          </p:nvPr>
        </p:nvGrpSpPr>
        <p:grpSpPr>
          <a:xfrm>
            <a:off x="10924705" y="5686200"/>
            <a:ext cx="535663" cy="867080"/>
            <a:chOff x="8382000" y="1972236"/>
            <a:chExt cx="865094" cy="1400332"/>
          </a:xfrm>
        </p:grpSpPr>
        <p:sp>
          <p:nvSpPr>
            <p:cNvPr id="10" name="矩形 9"/>
            <p:cNvSpPr/>
            <p:nvPr userDrawn="1">
              <p:custDataLst>
                <p:tags r:id="rId4"/>
              </p:custDataLst>
            </p:nvPr>
          </p:nvSpPr>
          <p:spPr>
            <a:xfrm>
              <a:off x="8610600" y="2260944"/>
              <a:ext cx="636494" cy="1111624"/>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custDataLst>
                <p:tags r:id="rId5"/>
              </p:custDataLst>
            </p:nvPr>
          </p:nvSpPr>
          <p:spPr>
            <a:xfrm>
              <a:off x="8382000" y="1972236"/>
              <a:ext cx="636494" cy="11116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11"/>
          <p:cNvSpPr/>
          <p:nvPr userDrawn="1">
            <p:custDataLst>
              <p:tags r:id="rId6"/>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7"/>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charset="-122"/>
              </a:defRPr>
            </a:lvl1pPr>
            <a:lvl2pPr>
              <a:defRPr baseline="0">
                <a:solidFill>
                  <a:schemeClr val="tx1"/>
                </a:solidFill>
                <a:latin typeface="Arial" panose="020B0604020202020204" pitchFamily="34" charset="0"/>
                <a:ea typeface="微软雅黑" charset="-122"/>
              </a:defRPr>
            </a:lvl2pPr>
            <a:lvl3pPr>
              <a:defRPr baseline="0">
                <a:solidFill>
                  <a:schemeClr val="tx1"/>
                </a:solidFill>
                <a:latin typeface="Arial" panose="020B0604020202020204" pitchFamily="34" charset="0"/>
                <a:ea typeface="微软雅黑" charset="-122"/>
              </a:defRPr>
            </a:lvl3pPr>
            <a:lvl4pPr>
              <a:defRPr baseline="0">
                <a:solidFill>
                  <a:schemeClr val="tx1"/>
                </a:solidFill>
                <a:latin typeface="Arial" panose="020B0604020202020204" pitchFamily="34" charset="0"/>
                <a:ea typeface="微软雅黑" charset="-122"/>
              </a:defRPr>
            </a:lvl4pPr>
            <a:lvl5pPr>
              <a:defRPr baseline="0">
                <a:solidFill>
                  <a:schemeClr val="tx1"/>
                </a:solidFill>
                <a:latin typeface="Arial" panose="020B060402020202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10" name="矩形 9"/>
          <p:cNvSpPr/>
          <p:nvPr userDrawn="1">
            <p:custDataLst>
              <p:tags r:id="rId3"/>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userDrawn="1">
            <p:custDataLst>
              <p:tags r:id="rId4"/>
            </p:custDataLst>
          </p:nvPr>
        </p:nvGrpSpPr>
        <p:grpSpPr>
          <a:xfrm>
            <a:off x="3968306" y="5686200"/>
            <a:ext cx="535663" cy="867080"/>
            <a:chOff x="8382000" y="1972236"/>
            <a:chExt cx="865094" cy="1400332"/>
          </a:xfrm>
        </p:grpSpPr>
        <p:sp>
          <p:nvSpPr>
            <p:cNvPr id="12" name="矩形 11"/>
            <p:cNvSpPr/>
            <p:nvPr userDrawn="1">
              <p:custDataLst>
                <p:tags r:id="rId5"/>
              </p:custDataLst>
            </p:nvPr>
          </p:nvSpPr>
          <p:spPr>
            <a:xfrm>
              <a:off x="8610600" y="2260944"/>
              <a:ext cx="636494" cy="1111624"/>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custDataLst>
                <p:tags r:id="rId6"/>
              </p:custDataLst>
            </p:nvPr>
          </p:nvSpPr>
          <p:spPr>
            <a:xfrm>
              <a:off x="8382000" y="1972236"/>
              <a:ext cx="636494" cy="11116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7"/>
            </p:custDataLst>
          </p:nvPr>
        </p:nvSpPr>
        <p:spPr>
          <a:xfrm>
            <a:off x="583200" y="770400"/>
            <a:ext cx="3960000" cy="882000"/>
          </a:xfrm>
        </p:spPr>
        <p:txBody>
          <a:bodyPr anchor="ctr"/>
          <a:lstStyle>
            <a:lvl1pPr>
              <a:defRPr sz="3600" baseline="0">
                <a:solidFill>
                  <a:schemeClr val="tx1"/>
                </a:solidFill>
                <a:latin typeface="Arial" panose="020B0604020202020204" pitchFamily="34" charset="0"/>
                <a:ea typeface="微软雅黑"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charset="-122"/>
              </a:defRPr>
            </a:lvl1pPr>
            <a:lvl2pPr>
              <a:defRPr baseline="0">
                <a:solidFill>
                  <a:schemeClr val="tx1"/>
                </a:solidFill>
                <a:latin typeface="Arial" panose="020B0604020202020204" pitchFamily="34" charset="0"/>
                <a:ea typeface="微软雅黑" charset="-122"/>
              </a:defRPr>
            </a:lvl2pPr>
            <a:lvl3pPr>
              <a:defRPr baseline="0">
                <a:solidFill>
                  <a:schemeClr val="tx1"/>
                </a:solidFill>
                <a:latin typeface="Arial" panose="020B0604020202020204" pitchFamily="34" charset="0"/>
                <a:ea typeface="微软雅黑" charset="-122"/>
              </a:defRPr>
            </a:lvl3pPr>
            <a:lvl4pPr>
              <a:defRPr baseline="0">
                <a:solidFill>
                  <a:schemeClr val="tx1"/>
                </a:solidFill>
                <a:latin typeface="Arial" panose="020B0604020202020204" pitchFamily="34" charset="0"/>
                <a:ea typeface="微软雅黑" charset="-122"/>
              </a:defRPr>
            </a:lvl4pPr>
            <a:lvl5pPr>
              <a:defRPr baseline="0">
                <a:solidFill>
                  <a:schemeClr val="tx1"/>
                </a:solidFill>
                <a:latin typeface="Arial" panose="020B060402020202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charset="-122"/>
              </a:defRPr>
            </a:lvl1pPr>
            <a:lvl2pPr>
              <a:defRPr baseline="0">
                <a:solidFill>
                  <a:schemeClr val="tx1"/>
                </a:solidFill>
                <a:latin typeface="Arial" panose="020B0604020202020204" pitchFamily="34" charset="0"/>
                <a:ea typeface="微软雅黑" charset="-122"/>
              </a:defRPr>
            </a:lvl2pPr>
            <a:lvl3pPr>
              <a:defRPr baseline="0">
                <a:solidFill>
                  <a:schemeClr val="tx1"/>
                </a:solidFill>
                <a:latin typeface="Arial" panose="020B0604020202020204" pitchFamily="34" charset="0"/>
                <a:ea typeface="微软雅黑" charset="-122"/>
              </a:defRPr>
            </a:lvl3pPr>
            <a:lvl4pPr>
              <a:defRPr baseline="0">
                <a:solidFill>
                  <a:schemeClr val="tx1"/>
                </a:solidFill>
                <a:latin typeface="Arial" panose="020B0604020202020204" pitchFamily="34" charset="0"/>
                <a:ea typeface="微软雅黑" charset="-122"/>
              </a:defRPr>
            </a:lvl4pPr>
            <a:lvl5pPr>
              <a:defRPr baseline="0">
                <a:solidFill>
                  <a:schemeClr val="tx1"/>
                </a:solidFill>
                <a:latin typeface="Arial" panose="020B060402020202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2" name="矩形 11"/>
          <p:cNvSpPr/>
          <p:nvPr userDrawn="1">
            <p:custDataLst>
              <p:tags r:id="rId3"/>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4"/>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9"/>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charset="-122"/>
              </a:defRPr>
            </a:lvl1pPr>
            <a:lvl2pPr>
              <a:defRPr baseline="0">
                <a:solidFill>
                  <a:schemeClr val="tx1"/>
                </a:solidFill>
                <a:latin typeface="Arial" panose="020B0604020202020204" pitchFamily="34" charset="0"/>
                <a:ea typeface="微软雅黑" charset="-122"/>
              </a:defRPr>
            </a:lvl2pPr>
            <a:lvl3pPr>
              <a:defRPr baseline="0">
                <a:solidFill>
                  <a:schemeClr val="tx1"/>
                </a:solidFill>
                <a:latin typeface="Arial" panose="020B0604020202020204" pitchFamily="34" charset="0"/>
                <a:ea typeface="微软雅黑" charset="-122"/>
              </a:defRPr>
            </a:lvl3pPr>
            <a:lvl4pPr>
              <a:defRPr baseline="0">
                <a:solidFill>
                  <a:schemeClr val="tx1"/>
                </a:solidFill>
                <a:latin typeface="Arial" panose="020B0604020202020204" pitchFamily="34" charset="0"/>
                <a:ea typeface="微软雅黑" charset="-122"/>
              </a:defRPr>
            </a:lvl4pPr>
            <a:lvl5pPr>
              <a:defRPr baseline="0">
                <a:solidFill>
                  <a:schemeClr val="tx1"/>
                </a:solidFill>
                <a:latin typeface="Arial" panose="020B060402020202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12" name="组合 11"/>
          <p:cNvGrpSpPr/>
          <p:nvPr userDrawn="1">
            <p:custDataLst>
              <p:tags r:id="rId3"/>
            </p:custDataLst>
          </p:nvPr>
        </p:nvGrpSpPr>
        <p:grpSpPr>
          <a:xfrm>
            <a:off x="10924705" y="5686200"/>
            <a:ext cx="535663" cy="867080"/>
            <a:chOff x="8382000" y="1972236"/>
            <a:chExt cx="865094" cy="1400332"/>
          </a:xfrm>
        </p:grpSpPr>
        <p:sp>
          <p:nvSpPr>
            <p:cNvPr id="11" name="矩形 10"/>
            <p:cNvSpPr/>
            <p:nvPr userDrawn="1">
              <p:custDataLst>
                <p:tags r:id="rId4"/>
              </p:custDataLst>
            </p:nvPr>
          </p:nvSpPr>
          <p:spPr>
            <a:xfrm>
              <a:off x="8610600" y="2260944"/>
              <a:ext cx="636494" cy="1111624"/>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custDataLst>
                <p:tags r:id="rId5"/>
              </p:custDataLst>
            </p:nvPr>
          </p:nvSpPr>
          <p:spPr>
            <a:xfrm>
              <a:off x="8382000" y="1972236"/>
              <a:ext cx="636494" cy="11116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6"/>
            </p:custDataLst>
          </p:nvPr>
        </p:nvSpPr>
        <p:spPr>
          <a:xfrm>
            <a:off x="604800" y="669600"/>
            <a:ext cx="10976400" cy="565200"/>
          </a:xfrm>
        </p:spPr>
        <p:txBody>
          <a:bodyPr anchor="ctr"/>
          <a:lstStyle>
            <a:lvl1pPr algn="ctr">
              <a:defRPr sz="3200" baseline="0">
                <a:solidFill>
                  <a:schemeClr val="tx1"/>
                </a:solidFill>
                <a:latin typeface="Arial" panose="020B0604020202020204" pitchFamily="34" charset="0"/>
                <a:ea typeface="微软雅黑"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0"/>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charset="-122"/>
              </a:defRPr>
            </a:lvl1pPr>
            <a:lvl2pPr>
              <a:defRPr baseline="0">
                <a:solidFill>
                  <a:schemeClr val="tx1"/>
                </a:solidFill>
                <a:latin typeface="Arial" panose="020B0604020202020204" pitchFamily="34" charset="0"/>
                <a:ea typeface="微软雅黑" charset="-122"/>
              </a:defRPr>
            </a:lvl2pPr>
            <a:lvl3pPr>
              <a:defRPr baseline="0">
                <a:solidFill>
                  <a:schemeClr val="tx1"/>
                </a:solidFill>
                <a:latin typeface="Arial" panose="020B0604020202020204" pitchFamily="34" charset="0"/>
                <a:ea typeface="微软雅黑" charset="-122"/>
              </a:defRPr>
            </a:lvl3pPr>
            <a:lvl4pPr>
              <a:defRPr baseline="0">
                <a:solidFill>
                  <a:schemeClr val="tx1"/>
                </a:solidFill>
                <a:latin typeface="Arial" panose="020B0604020202020204" pitchFamily="34" charset="0"/>
                <a:ea typeface="微软雅黑" charset="-122"/>
              </a:defRPr>
            </a:lvl4pPr>
            <a:lvl5pPr>
              <a:defRPr baseline="0">
                <a:solidFill>
                  <a:schemeClr val="tx1"/>
                </a:solidFill>
                <a:latin typeface="Arial" panose="020B060402020202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1"/>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2" name="矩形 11"/>
          <p:cNvSpPr/>
          <p:nvPr userDrawn="1">
            <p:custDataLst>
              <p:tags r:id="rId3"/>
            </p:custDataLst>
          </p:nvPr>
        </p:nvSpPr>
        <p:spPr>
          <a:xfrm>
            <a:off x="117935"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4"/>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charset="-122"/>
              </a:defRPr>
            </a:lvl1pPr>
            <a:lvl2pPr>
              <a:defRPr baseline="0">
                <a:solidFill>
                  <a:schemeClr val="tx1"/>
                </a:solidFill>
                <a:latin typeface="Arial" panose="020B0604020202020204" pitchFamily="34" charset="0"/>
                <a:ea typeface="微软雅黑" charset="-122"/>
              </a:defRPr>
            </a:lvl2pPr>
            <a:lvl3pPr>
              <a:defRPr baseline="0">
                <a:solidFill>
                  <a:schemeClr val="tx1"/>
                </a:solidFill>
                <a:latin typeface="Arial" panose="020B0604020202020204" pitchFamily="34" charset="0"/>
                <a:ea typeface="微软雅黑" charset="-122"/>
              </a:defRPr>
            </a:lvl3pPr>
            <a:lvl4pPr>
              <a:defRPr baseline="0">
                <a:solidFill>
                  <a:schemeClr val="tx1"/>
                </a:solidFill>
                <a:latin typeface="Arial" panose="020B0604020202020204" pitchFamily="34" charset="0"/>
                <a:ea typeface="微软雅黑" charset="-122"/>
              </a:defRPr>
            </a:lvl4pPr>
            <a:lvl5pPr>
              <a:defRPr baseline="0">
                <a:solidFill>
                  <a:schemeClr val="tx1"/>
                </a:solidFill>
                <a:latin typeface="Arial" panose="020B060402020202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9"/>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charset="-122"/>
              </a:defRPr>
            </a:lvl1pPr>
            <a:lvl2pPr>
              <a:defRPr baseline="0">
                <a:solidFill>
                  <a:schemeClr val="tx1"/>
                </a:solidFill>
                <a:latin typeface="Arial" panose="020B0604020202020204" pitchFamily="34" charset="0"/>
                <a:ea typeface="微软雅黑" charset="-122"/>
              </a:defRPr>
            </a:lvl2pPr>
            <a:lvl3pPr>
              <a:defRPr baseline="0">
                <a:solidFill>
                  <a:schemeClr val="tx1"/>
                </a:solidFill>
                <a:latin typeface="Arial" panose="020B0604020202020204" pitchFamily="34" charset="0"/>
                <a:ea typeface="微软雅黑" charset="-122"/>
              </a:defRPr>
            </a:lvl3pPr>
            <a:lvl4pPr>
              <a:defRPr baseline="0">
                <a:solidFill>
                  <a:schemeClr val="tx1"/>
                </a:solidFill>
                <a:latin typeface="Arial" panose="020B0604020202020204" pitchFamily="34" charset="0"/>
                <a:ea typeface="微软雅黑" charset="-122"/>
              </a:defRPr>
            </a:lvl4pPr>
            <a:lvl5pPr>
              <a:defRPr baseline="0">
                <a:solidFill>
                  <a:schemeClr val="tx1"/>
                </a:solidFill>
                <a:latin typeface="Arial" panose="020B060402020202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0"/>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1"/>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8" name="矩形 7"/>
          <p:cNvSpPr/>
          <p:nvPr userDrawn="1">
            <p:custDataLst>
              <p:tags r:id="rId3"/>
            </p:custDataLst>
          </p:nvPr>
        </p:nvSpPr>
        <p:spPr>
          <a:xfrm>
            <a:off x="461078" y="-2073"/>
            <a:ext cx="461665" cy="1142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4"/>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nb-NO"/>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87F32402-BD0D-455B-A7C6-6D595FC135C7}" type="datetimeFigureOut">
              <a:rPr lang="nb-NO" smtClean="0"/>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DA50F8FD-7790-4599-9FE9-8F47CE0B0D46}" type="slidenum">
              <a:rPr lang="nb-NO" smtClean="0"/>
            </a:fld>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nb-NO"/>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nb-NO"/>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nb-NO"/>
          </a:p>
        </p:txBody>
      </p:sp>
      <p:sp>
        <p:nvSpPr>
          <p:cNvPr id="5" name="Date Placeholder 4"/>
          <p:cNvSpPr>
            <a:spLocks noGrp="1"/>
          </p:cNvSpPr>
          <p:nvPr>
            <p:ph type="dt" sz="half" idx="10"/>
          </p:nvPr>
        </p:nvSpPr>
        <p:spPr/>
        <p:txBody>
          <a:bodyPr/>
          <a:lstStyle/>
          <a:p>
            <a:fld id="{87F32402-BD0D-455B-A7C6-6D595FC135C7}" type="datetimeFigureOut">
              <a:rPr lang="nb-NO" smtClean="0"/>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DA50F8FD-7790-4599-9FE9-8F47CE0B0D46}" type="slidenum">
              <a:rPr lang="nb-NO" smtClean="0"/>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nb-NO"/>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nb-NO"/>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nb-NO"/>
          </a:p>
        </p:txBody>
      </p:sp>
      <p:sp>
        <p:nvSpPr>
          <p:cNvPr id="7" name="Date Placeholder 6"/>
          <p:cNvSpPr>
            <a:spLocks noGrp="1"/>
          </p:cNvSpPr>
          <p:nvPr>
            <p:ph type="dt" sz="half" idx="10"/>
          </p:nvPr>
        </p:nvSpPr>
        <p:spPr/>
        <p:txBody>
          <a:bodyPr/>
          <a:lstStyle/>
          <a:p>
            <a:fld id="{87F32402-BD0D-455B-A7C6-6D595FC135C7}" type="datetimeFigureOut">
              <a:rPr lang="nb-NO" smtClean="0"/>
            </a:fld>
            <a:endParaRPr lang="nb-NO"/>
          </a:p>
        </p:txBody>
      </p:sp>
      <p:sp>
        <p:nvSpPr>
          <p:cNvPr id="8" name="Footer Placeholder 7"/>
          <p:cNvSpPr>
            <a:spLocks noGrp="1"/>
          </p:cNvSpPr>
          <p:nvPr>
            <p:ph type="ftr" sz="quarter" idx="11"/>
          </p:nvPr>
        </p:nvSpPr>
        <p:spPr/>
        <p:txBody>
          <a:bodyPr/>
          <a:lstStyle/>
          <a:p>
            <a:endParaRPr lang="nb-NO"/>
          </a:p>
        </p:txBody>
      </p:sp>
      <p:sp>
        <p:nvSpPr>
          <p:cNvPr id="9" name="Slide Number Placeholder 8"/>
          <p:cNvSpPr>
            <a:spLocks noGrp="1"/>
          </p:cNvSpPr>
          <p:nvPr>
            <p:ph type="sldNum" sz="quarter" idx="12"/>
          </p:nvPr>
        </p:nvSpPr>
        <p:spPr/>
        <p:txBody>
          <a:bodyPr/>
          <a:lstStyle/>
          <a:p>
            <a:fld id="{DA50F8FD-7790-4599-9FE9-8F47CE0B0D46}" type="slidenum">
              <a:rPr lang="nb-NO" smtClean="0"/>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nb-NO"/>
          </a:p>
        </p:txBody>
      </p:sp>
      <p:sp>
        <p:nvSpPr>
          <p:cNvPr id="3" name="Date Placeholder 2"/>
          <p:cNvSpPr>
            <a:spLocks noGrp="1"/>
          </p:cNvSpPr>
          <p:nvPr>
            <p:ph type="dt" sz="half" idx="10"/>
          </p:nvPr>
        </p:nvSpPr>
        <p:spPr/>
        <p:txBody>
          <a:bodyPr/>
          <a:lstStyle/>
          <a:p>
            <a:fld id="{87F32402-BD0D-455B-A7C6-6D595FC135C7}" type="datetimeFigureOut">
              <a:rPr lang="nb-NO" smtClean="0"/>
            </a:fld>
            <a:endParaRPr lang="nb-NO"/>
          </a:p>
        </p:txBody>
      </p:sp>
      <p:sp>
        <p:nvSpPr>
          <p:cNvPr id="4" name="Footer Placeholder 3"/>
          <p:cNvSpPr>
            <a:spLocks noGrp="1"/>
          </p:cNvSpPr>
          <p:nvPr>
            <p:ph type="ftr" sz="quarter" idx="11"/>
          </p:nvPr>
        </p:nvSpPr>
        <p:spPr/>
        <p:txBody>
          <a:bodyPr/>
          <a:lstStyle/>
          <a:p>
            <a:endParaRPr lang="nb-NO"/>
          </a:p>
        </p:txBody>
      </p:sp>
      <p:sp>
        <p:nvSpPr>
          <p:cNvPr id="5" name="Slide Number Placeholder 4"/>
          <p:cNvSpPr>
            <a:spLocks noGrp="1"/>
          </p:cNvSpPr>
          <p:nvPr>
            <p:ph type="sldNum" sz="quarter" idx="12"/>
          </p:nvPr>
        </p:nvSpPr>
        <p:spPr/>
        <p:txBody>
          <a:bodyPr/>
          <a:lstStyle/>
          <a:p>
            <a:fld id="{DA50F8FD-7790-4599-9FE9-8F47CE0B0D46}" type="slidenum">
              <a:rPr lang="nb-NO" smtClean="0"/>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F32402-BD0D-455B-A7C6-6D595FC135C7}" type="datetimeFigureOut">
              <a:rPr lang="nb-NO" smtClean="0"/>
            </a:fld>
            <a:endParaRPr lang="nb-NO"/>
          </a:p>
        </p:txBody>
      </p:sp>
      <p:sp>
        <p:nvSpPr>
          <p:cNvPr id="3" name="Footer Placeholder 2"/>
          <p:cNvSpPr>
            <a:spLocks noGrp="1"/>
          </p:cNvSpPr>
          <p:nvPr>
            <p:ph type="ftr" sz="quarter" idx="11"/>
          </p:nvPr>
        </p:nvSpPr>
        <p:spPr/>
        <p:txBody>
          <a:bodyPr/>
          <a:lstStyle/>
          <a:p>
            <a:endParaRPr lang="nb-NO"/>
          </a:p>
        </p:txBody>
      </p:sp>
      <p:sp>
        <p:nvSpPr>
          <p:cNvPr id="4" name="Slide Number Placeholder 3"/>
          <p:cNvSpPr>
            <a:spLocks noGrp="1"/>
          </p:cNvSpPr>
          <p:nvPr>
            <p:ph type="sldNum" sz="quarter" idx="12"/>
          </p:nvPr>
        </p:nvSpPr>
        <p:spPr/>
        <p:txBody>
          <a:bodyPr/>
          <a:lstStyle/>
          <a:p>
            <a:fld id="{DA50F8FD-7790-4599-9FE9-8F47CE0B0D46}" type="slidenum">
              <a:rPr lang="nb-NO" smtClean="0"/>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nb-NO"/>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nb-N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87F32402-BD0D-455B-A7C6-6D595FC135C7}" type="datetimeFigureOut">
              <a:rPr lang="nb-NO" smtClean="0"/>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DA50F8FD-7790-4599-9FE9-8F47CE0B0D46}" type="slidenum">
              <a:rPr lang="nb-NO" smtClean="0"/>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nb-NO"/>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87F32402-BD0D-455B-A7C6-6D595FC135C7}" type="datetimeFigureOut">
              <a:rPr lang="nb-NO" smtClean="0"/>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DA50F8FD-7790-4599-9FE9-8F47CE0B0D46}" type="slidenum">
              <a:rPr lang="nb-NO" smtClean="0"/>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37.xml"/><Relationship Id="rId23" Type="http://schemas.openxmlformats.org/officeDocument/2006/relationships/tags" Target="../tags/tag136.xml"/><Relationship Id="rId22" Type="http://schemas.openxmlformats.org/officeDocument/2006/relationships/tags" Target="../tags/tag135.xml"/><Relationship Id="rId21" Type="http://schemas.openxmlformats.org/officeDocument/2006/relationships/tags" Target="../tags/tag134.xml"/><Relationship Id="rId20" Type="http://schemas.openxmlformats.org/officeDocument/2006/relationships/tags" Target="../tags/tag133.xml"/><Relationship Id="rId2" Type="http://schemas.openxmlformats.org/officeDocument/2006/relationships/slideLayout" Target="../slideLayouts/slideLayout13.xml"/><Relationship Id="rId19" Type="http://schemas.openxmlformats.org/officeDocument/2006/relationships/tags" Target="../tags/tag132.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nb-NO"/>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nb-NO"/>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F32402-BD0D-455B-A7C6-6D595FC135C7}" type="datetimeFigureOut">
              <a:rPr lang="nb-NO" smtClean="0"/>
            </a:fld>
            <a:endParaRPr lang="nb-N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50F8FD-7790-4599-9FE9-8F47CE0B0D46}" type="slidenum">
              <a:rPr lang="nb-NO" smtClean="0"/>
            </a:fld>
            <a:endParaRPr lang="nb-NO"/>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bg1">
                    <a:lumMod val="50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custDataLst>
              <p:tags r:id="rId23"/>
            </p:custDataLst>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bg1">
                    <a:lumMod val="50000"/>
                  </a:schemeClr>
                </a:solidFill>
              </a:defRPr>
            </a:lvl1pPr>
          </a:lstStyle>
          <a:p>
            <a:fld id="{49AE70B2-8BF9-45C0-BB95-33D1B9D3A854}" type="slidenum">
              <a:rPr lang="zh-CN" altLang="en-US" smtClean="0"/>
            </a:fld>
            <a:endParaRPr lang="zh-CN" altLang="en-US"/>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latinLnBrk="0" hangingPunct="1">
        <a:lnSpc>
          <a:spcPct val="12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145.xml"/><Relationship Id="rId7" Type="http://schemas.openxmlformats.org/officeDocument/2006/relationships/tags" Target="../tags/tag144.xml"/><Relationship Id="rId6" Type="http://schemas.openxmlformats.org/officeDocument/2006/relationships/tags" Target="../tags/tag143.xml"/><Relationship Id="rId5" Type="http://schemas.openxmlformats.org/officeDocument/2006/relationships/tags" Target="../tags/tag142.xml"/><Relationship Id="rId4" Type="http://schemas.openxmlformats.org/officeDocument/2006/relationships/tags" Target="../tags/tag141.xml"/><Relationship Id="rId3" Type="http://schemas.openxmlformats.org/officeDocument/2006/relationships/tags" Target="../tags/tag140.xml"/><Relationship Id="rId2" Type="http://schemas.openxmlformats.org/officeDocument/2006/relationships/tags" Target="../tags/tag139.xml"/><Relationship Id="rId10" Type="http://schemas.openxmlformats.org/officeDocument/2006/relationships/notesSlide" Target="../notesSlides/notesSlide1.xml"/><Relationship Id="rId1" Type="http://schemas.openxmlformats.org/officeDocument/2006/relationships/tags" Target="../tags/tag13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p:cNvSpPr>
            <a:spLocks noGrp="1" noRot="1" noChangeAspect="1" noMove="1" noResize="1" noEditPoints="1" noAdjustHandles="1" noChangeArrowheads="1" noChangeShapeType="1" noTextEdit="1"/>
          </p:cNvSpPr>
          <p:nvPr/>
        </p:nvSpPr>
        <p:spPr bwMode="ltGray">
          <a:xfrm>
            <a:off x="795338" y="981075"/>
            <a:ext cx="10601325" cy="4552949"/>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537097" y="1428750"/>
            <a:ext cx="9117807" cy="2105026"/>
          </a:xfrm>
        </p:spPr>
        <p:txBody>
          <a:bodyPr>
            <a:normAutofit/>
          </a:bodyPr>
          <a:lstStyle/>
          <a:p>
            <a:r>
              <a:rPr lang="nb-NO" dirty="0" err="1"/>
              <a:t>Watchmode</a:t>
            </a:r>
            <a:r>
              <a:rPr lang="nb-NO" dirty="0"/>
              <a:t> API</a:t>
            </a:r>
            <a:endParaRPr lang="nb-NO" dirty="0"/>
          </a:p>
        </p:txBody>
      </p:sp>
      <p:sp>
        <p:nvSpPr>
          <p:cNvPr id="3" name="Subtitle 2"/>
          <p:cNvSpPr>
            <a:spLocks noGrp="1"/>
          </p:cNvSpPr>
          <p:nvPr>
            <p:ph type="subTitle" idx="1"/>
          </p:nvPr>
        </p:nvSpPr>
        <p:spPr>
          <a:xfrm>
            <a:off x="1537097" y="3960557"/>
            <a:ext cx="9117807" cy="1097215"/>
          </a:xfrm>
        </p:spPr>
        <p:txBody>
          <a:bodyPr>
            <a:normAutofit/>
          </a:bodyPr>
          <a:lstStyle/>
          <a:p>
            <a:endParaRPr lang="nb-NO"/>
          </a:p>
        </p:txBody>
      </p:sp>
      <p:cxnSp>
        <p:nvCxnSpPr>
          <p:cNvPr id="12" name="Straight Connector 11"/>
          <p:cNvCxnSpPr>
            <a:cxnSpLocks noGrp="1" noRot="1" noChangeAspect="1" noMove="1" noResize="1" noEditPoints="1" noAdjustHandles="1" noChangeArrowheads="1" noChangeShapeType="1"/>
          </p:cNvCxnSpPr>
          <p:nvPr/>
        </p:nvCxnSpPr>
        <p:spPr>
          <a:xfrm>
            <a:off x="3352800" y="3771366"/>
            <a:ext cx="5486400"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custDataLst>
              <p:tags r:id="rId1"/>
            </p:custDataLst>
          </p:nvPr>
        </p:nvSpPr>
        <p:spPr>
          <a:xfrm>
            <a:off x="1489710" y="1877695"/>
            <a:ext cx="9281795" cy="4142105"/>
          </a:xfrm>
          <a:prstGeom prst="rect">
            <a:avLst/>
          </a:prstGeom>
          <a:solidFill>
            <a:schemeClr val="bg1"/>
          </a:solidFill>
          <a:ln>
            <a:noFill/>
          </a:ln>
          <a:effectLst>
            <a:outerShdw blurRad="355600" sx="94000" sy="94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p>
        </p:txBody>
      </p:sp>
      <p:sp>
        <p:nvSpPr>
          <p:cNvPr id="26" name="矩形 25"/>
          <p:cNvSpPr/>
          <p:nvPr>
            <p:custDataLst>
              <p:tags r:id="rId2"/>
            </p:custDataLst>
          </p:nvPr>
        </p:nvSpPr>
        <p:spPr>
          <a:xfrm>
            <a:off x="461078" y="-2073"/>
            <a:ext cx="461665" cy="1142396"/>
          </a:xfrm>
          <a:prstGeom prst="rect">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lstStyle/>
          <a:p>
            <a:pPr algn="ctr"/>
            <a:endParaRPr lang="zh-CN" altLang="en-US">
              <a:ln/>
              <a:solidFill>
                <a:schemeClr val="tx1"/>
              </a:solidFill>
              <a:effectLst>
                <a:outerShdw blurRad="38100" dist="19050" dir="2700000" algn="tl" rotWithShape="0">
                  <a:schemeClr val="dk1">
                    <a:alpha val="40000"/>
                    <a:alpha val="40000"/>
                  </a:schemeClr>
                </a:outerShdw>
              </a:effectLst>
            </a:endParaRPr>
          </a:p>
        </p:txBody>
      </p:sp>
      <p:sp>
        <p:nvSpPr>
          <p:cNvPr id="2" name="文本框 1"/>
          <p:cNvSpPr txBox="1"/>
          <p:nvPr>
            <p:custDataLst>
              <p:tags r:id="rId3"/>
            </p:custDataLst>
          </p:nvPr>
        </p:nvSpPr>
        <p:spPr>
          <a:xfrm>
            <a:off x="2607945" y="2329180"/>
            <a:ext cx="7449820" cy="525145"/>
          </a:xfrm>
          <a:prstGeom prst="rect">
            <a:avLst/>
          </a:prstGeom>
        </p:spPr>
        <p:txBody>
          <a:bodyPr wrap="square">
            <a:noAutofit/>
          </a:bodyPr>
          <a:lstStyle>
            <a:defPPr>
              <a:defRPr lang="zh-CN"/>
            </a:defPPr>
            <a:lvl1pPr algn="ctr">
              <a:lnSpc>
                <a:spcPct val="130000"/>
              </a:lnSpc>
              <a:defRPr sz="2400">
                <a:solidFill>
                  <a:schemeClr val="tx2"/>
                </a:solidFill>
              </a:defRPr>
            </a:lvl1pPr>
          </a:lstStyle>
          <a:p>
            <a:r>
              <a:rPr lang="en-US" altLang="zh-CN" sz="3200">
                <a:ln/>
                <a:solidFill>
                  <a:schemeClr val="tx1"/>
                </a:solidFill>
                <a:effectLst>
                  <a:outerShdw blurRad="38100" dist="19050" dir="2700000" algn="tl" rotWithShape="0">
                    <a:schemeClr val="dk1">
                      <a:alpha val="40000"/>
                      <a:alpha val="40000"/>
                    </a:schemeClr>
                  </a:outerShdw>
                </a:effectLst>
                <a:latin typeface="+mj-lt"/>
                <a:ea typeface="+mj-ea"/>
                <a:cs typeface="+mj-cs"/>
              </a:rPr>
              <a:t>Use API of </a:t>
            </a:r>
            <a:r>
              <a:rPr lang="en-US" altLang="zh-CN" sz="3200">
                <a:ln/>
                <a:solidFill>
                  <a:schemeClr val="tx1"/>
                </a:solidFill>
                <a:effectLst>
                  <a:outerShdw blurRad="38100" dist="19050" dir="2700000" algn="tl" rotWithShape="0">
                    <a:schemeClr val="dk1">
                      <a:alpha val="40000"/>
                      <a:alpha val="40000"/>
                    </a:schemeClr>
                  </a:outerShdw>
                </a:effectLst>
                <a:latin typeface="+mj-lt"/>
                <a:ea typeface="+mj-ea"/>
                <a:cs typeface="+mj-cs"/>
                <a:sym typeface="+mn-ea"/>
              </a:rPr>
              <a:t>different streaming services</a:t>
            </a:r>
            <a:endParaRPr lang="en-US" altLang="zh-CN" sz="3200">
              <a:ln/>
              <a:solidFill>
                <a:schemeClr val="tx1"/>
              </a:solidFill>
              <a:effectLst>
                <a:outerShdw blurRad="38100" dist="19050" dir="2700000" algn="tl" rotWithShape="0">
                  <a:schemeClr val="dk1">
                    <a:alpha val="40000"/>
                    <a:alpha val="40000"/>
                  </a:schemeClr>
                </a:outerShdw>
              </a:effectLst>
              <a:latin typeface="+mj-lt"/>
              <a:ea typeface="+mj-ea"/>
              <a:cs typeface="+mj-cs"/>
              <a:sym typeface="+mn-ea"/>
            </a:endParaRPr>
          </a:p>
        </p:txBody>
      </p:sp>
      <p:sp>
        <p:nvSpPr>
          <p:cNvPr id="3" name="文本框 2"/>
          <p:cNvSpPr txBox="1"/>
          <p:nvPr>
            <p:custDataLst>
              <p:tags r:id="rId4"/>
            </p:custDataLst>
          </p:nvPr>
        </p:nvSpPr>
        <p:spPr>
          <a:xfrm>
            <a:off x="2607920" y="3092582"/>
            <a:ext cx="7165500" cy="954107"/>
          </a:xfrm>
          <a:prstGeom prst="rect">
            <a:avLst/>
          </a:prstGeom>
        </p:spPr>
        <p:txBody>
          <a:bodyPr wrap="square">
            <a:normAutofit/>
          </a:bodyPr>
          <a:lstStyle>
            <a:defPPr>
              <a:defRPr lang="zh-CN"/>
            </a:defPPr>
            <a:lvl1pPr algn="ctr">
              <a:defRPr sz="1400">
                <a:solidFill>
                  <a:schemeClr val="bg1">
                    <a:lumMod val="50000"/>
                  </a:schemeClr>
                </a:solidFill>
              </a:defRPr>
            </a:lvl1pPr>
          </a:lstStyle>
          <a:p>
            <a:r>
              <a:rPr lang="en-US" altLang="zh-CN" sz="1800"/>
              <a:t>use to search for the popular </a:t>
            </a:r>
            <a:r>
              <a:rPr lang="en-US" altLang="zh-CN" sz="1800" b="1">
                <a:ln/>
                <a:solidFill>
                  <a:schemeClr val="tx1"/>
                </a:solidFill>
                <a:effectLst>
                  <a:outerShdw blurRad="38100" dist="19050" dir="2700000" algn="tl" rotWithShape="0">
                    <a:schemeClr val="dk1">
                      <a:alpha val="40000"/>
                      <a:alpha val="40000"/>
                    </a:schemeClr>
                  </a:outerShdw>
                </a:effectLst>
                <a:latin typeface="Arial Bold" panose="020B0604020202020204" charset="0"/>
                <a:cs typeface="Arial Bold" panose="020B0604020202020204" charset="0"/>
              </a:rPr>
              <a:t>movies &amp; shows</a:t>
            </a:r>
            <a:r>
              <a:rPr lang="en-US" altLang="zh-CN" sz="1800"/>
              <a:t> with relevant information include but not limited ‘sources link,actors,directors, release year, genre...’</a:t>
            </a:r>
            <a:endParaRPr lang="en-US" altLang="zh-CN" sz="1800"/>
          </a:p>
          <a:p>
            <a:endParaRPr lang="en-US" altLang="zh-CN" sz="1800"/>
          </a:p>
        </p:txBody>
      </p:sp>
      <p:sp>
        <p:nvSpPr>
          <p:cNvPr id="4" name="文本框 3"/>
          <p:cNvSpPr txBox="1"/>
          <p:nvPr>
            <p:custDataLst>
              <p:tags r:id="rId5"/>
            </p:custDataLst>
          </p:nvPr>
        </p:nvSpPr>
        <p:spPr>
          <a:xfrm>
            <a:off x="2607920" y="4224860"/>
            <a:ext cx="7165500" cy="523220"/>
          </a:xfrm>
          <a:prstGeom prst="rect">
            <a:avLst/>
          </a:prstGeom>
        </p:spPr>
        <p:txBody>
          <a:bodyPr wrap="square">
            <a:normAutofit/>
          </a:bodyPr>
          <a:lstStyle>
            <a:defPPr>
              <a:defRPr lang="zh-CN"/>
            </a:defPPr>
            <a:lvl1pPr algn="ctr">
              <a:defRPr sz="1400">
                <a:solidFill>
                  <a:schemeClr val="bg1">
                    <a:lumMod val="50000"/>
                  </a:schemeClr>
                </a:solidFill>
              </a:defRPr>
            </a:lvl1pPr>
          </a:lstStyle>
          <a:p>
            <a:r>
              <a:rPr lang="en-US" altLang="zh-CN"/>
              <a:t>searching might involved with external ID (IMDB,TMDB)..</a:t>
            </a:r>
            <a:endParaRPr lang="en-US" altLang="zh-CN"/>
          </a:p>
          <a:p>
            <a:r>
              <a:rPr lang="en-US" altLang="zh-CN" sz="1200"/>
              <a:t>...also </a:t>
            </a:r>
            <a:r>
              <a:rPr lang="en-US" altLang="zh-CN" sz="1200">
                <a:ln/>
                <a:solidFill>
                  <a:schemeClr val="tx1"/>
                </a:solidFill>
                <a:effectLst>
                  <a:outerShdw blurRad="38100" dist="19050" dir="2700000" algn="tl" rotWithShape="0">
                    <a:schemeClr val="dk1">
                      <a:alpha val="40000"/>
                      <a:alpha val="40000"/>
                    </a:schemeClr>
                  </a:outerShdw>
                </a:effectLst>
              </a:rPr>
              <a:t>append other APIs</a:t>
            </a:r>
            <a:r>
              <a:rPr lang="en-US" altLang="zh-CN" sz="1200"/>
              <a:t> to make it more complete</a:t>
            </a:r>
            <a:endParaRPr lang="en-US" altLang="zh-CN" sz="1200"/>
          </a:p>
        </p:txBody>
      </p:sp>
      <p:sp>
        <p:nvSpPr>
          <p:cNvPr id="5" name="文本框 4"/>
          <p:cNvSpPr txBox="1"/>
          <p:nvPr>
            <p:custDataLst>
              <p:tags r:id="rId6"/>
            </p:custDataLst>
          </p:nvPr>
        </p:nvSpPr>
        <p:spPr>
          <a:xfrm>
            <a:off x="922743" y="338904"/>
            <a:ext cx="3676263" cy="801419"/>
          </a:xfrm>
          <a:prstGeom prst="rect">
            <a:avLst/>
          </a:prstGeom>
          <a:noFill/>
        </p:spPr>
        <p:txBody>
          <a:bodyPr wrap="square" rtlCol="0">
            <a:normAutofit/>
          </a:bodyPr>
          <a:lstStyle>
            <a:defPPr>
              <a:defRPr lang="zh-CN"/>
            </a:defPPr>
            <a:lvl1pPr>
              <a:lnSpc>
                <a:spcPct val="130000"/>
              </a:lnSpc>
              <a:defRPr sz="2800">
                <a:solidFill>
                  <a:schemeClr val="tx2"/>
                </a:solidFill>
                <a:latin typeface="+mj-lt"/>
                <a:ea typeface="+mj-ea"/>
                <a:cs typeface="+mj-cs"/>
              </a:defRPr>
            </a:lvl1pPr>
          </a:lstStyle>
          <a:p>
            <a:r>
              <a:rPr lang="en-US" altLang="zh-CN">
                <a:ln/>
                <a:solidFill>
                  <a:schemeClr val="tx1"/>
                </a:solidFill>
                <a:effectLst>
                  <a:outerShdw blurRad="38100" dist="19050" dir="2700000" algn="tl" rotWithShape="0">
                    <a:schemeClr val="dk1">
                      <a:alpha val="40000"/>
                      <a:alpha val="40000"/>
                    </a:schemeClr>
                  </a:outerShdw>
                </a:effectLst>
              </a:rPr>
              <a:t>Topic</a:t>
            </a:r>
            <a:endParaRPr lang="en-US" altLang="zh-CN">
              <a:ln/>
              <a:solidFill>
                <a:schemeClr val="tx1"/>
              </a:solidFill>
              <a:effectLst>
                <a:outerShdw blurRad="38100" dist="19050" dir="2700000" algn="tl" rotWithShape="0">
                  <a:schemeClr val="dk1">
                    <a:alpha val="40000"/>
                    <a:alpha val="40000"/>
                  </a:schemeClr>
                </a:outerShdw>
              </a:effectLst>
            </a:endParaRPr>
          </a:p>
        </p:txBody>
      </p:sp>
      <p:sp>
        <p:nvSpPr>
          <p:cNvPr id="6" name="文本框 5"/>
          <p:cNvSpPr txBox="1"/>
          <p:nvPr>
            <p:custDataLst>
              <p:tags r:id="rId7"/>
            </p:custDataLst>
          </p:nvPr>
        </p:nvSpPr>
        <p:spPr>
          <a:xfrm>
            <a:off x="2750160" y="4748027"/>
            <a:ext cx="7165500" cy="954107"/>
          </a:xfrm>
          <a:prstGeom prst="rect">
            <a:avLst/>
          </a:prstGeom>
        </p:spPr>
        <p:txBody>
          <a:bodyPr wrap="square">
            <a:normAutofit/>
          </a:bodyPr>
          <a:lstStyle>
            <a:defPPr>
              <a:defRPr lang="zh-CN"/>
            </a:defPPr>
            <a:lvl1pPr algn="ctr">
              <a:defRPr sz="1400">
                <a:solidFill>
                  <a:schemeClr val="bg1">
                    <a:lumMod val="50000"/>
                  </a:schemeClr>
                </a:solidFill>
              </a:defRPr>
            </a:lvl1pPr>
          </a:lstStyle>
          <a:p>
            <a:r>
              <a:rPr lang="en-US" altLang="zh-CN" sz="1800">
                <a:ln/>
                <a:solidFill>
                  <a:schemeClr val="tx1"/>
                </a:solidFill>
                <a:effectLst>
                  <a:outerShdw blurRad="38100" dist="19050" dir="2700000" algn="tl" rotWithShape="0">
                    <a:schemeClr val="dk1">
                      <a:alpha val="40000"/>
                      <a:alpha val="40000"/>
                    </a:schemeClr>
                  </a:outerShdw>
                </a:effectLst>
              </a:rPr>
              <a:t>Filter</a:t>
            </a:r>
            <a:r>
              <a:rPr lang="en-US" altLang="zh-CN" sz="1800"/>
              <a:t>: as a chosen date change, info could update in sync</a:t>
            </a:r>
            <a:endParaRPr lang="en-US" altLang="zh-CN" sz="1800"/>
          </a:p>
        </p:txBody>
      </p:sp>
    </p:spTree>
    <p:custDataLst>
      <p:tags r:id="rId8"/>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p:cNvSpPr>
            <a:spLocks noGrp="1" noRot="1" noChangeAspect="1" noMove="1" noResize="1" noEditPoints="1" noAdjustHandles="1" noChangeArrowheads="1" noChangeShapeType="1" noTextEdit="1"/>
          </p:cNvSpPr>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124354" y="812159"/>
            <a:ext cx="5998840" cy="3343135"/>
          </a:xfrm>
          <a:noFill/>
        </p:spPr>
        <p:txBody>
          <a:bodyPr vert="horz" lIns="91440" tIns="45720" rIns="91440" bIns="45720" rtlCol="0" anchor="b">
            <a:normAutofit/>
          </a:bodyPr>
          <a:lstStyle/>
          <a:p>
            <a:r>
              <a:rPr lang="en-US" sz="5200" dirty="0"/>
              <a:t>Available data </a:t>
            </a:r>
            <a:br>
              <a:rPr lang="en-US" sz="5200" dirty="0"/>
            </a:br>
            <a:r>
              <a:rPr lang="en-US" sz="5200" dirty="0"/>
              <a:t>- </a:t>
            </a:r>
            <a:r>
              <a:rPr lang="en-US" sz="4800" dirty="0"/>
              <a:t>List of movies</a:t>
            </a:r>
            <a:endParaRPr lang="en-US" sz="5200" dirty="0"/>
          </a:p>
        </p:txBody>
      </p:sp>
      <p:pic>
        <p:nvPicPr>
          <p:cNvPr id="8" name="Picture 7"/>
          <p:cNvPicPr>
            <a:picLocks noChangeAspect="1"/>
          </p:cNvPicPr>
          <p:nvPr/>
        </p:nvPicPr>
        <p:blipFill rotWithShape="1">
          <a:blip r:embed="rId1"/>
          <a:srcRect t="2124" r="-1" b="2758"/>
          <a:stretch>
            <a:fillRect/>
          </a:stretch>
        </p:blipFill>
        <p:spPr>
          <a:xfrm>
            <a:off x="7195966" y="10"/>
            <a:ext cx="4992985" cy="68579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Available</a:t>
            </a:r>
            <a:r>
              <a:rPr lang="nb-NO" dirty="0"/>
              <a:t> data – Per </a:t>
            </a:r>
            <a:r>
              <a:rPr lang="nb-NO" dirty="0" err="1"/>
              <a:t>title</a:t>
            </a:r>
            <a:endParaRPr lang="nb-NO" dirty="0"/>
          </a:p>
        </p:txBody>
      </p:sp>
      <p:pic>
        <p:nvPicPr>
          <p:cNvPr id="5" name="Content Placeholder 4"/>
          <p:cNvPicPr>
            <a:picLocks noGrp="1" noChangeAspect="1"/>
          </p:cNvPicPr>
          <p:nvPr>
            <p:ph idx="1"/>
          </p:nvPr>
        </p:nvPicPr>
        <p:blipFill>
          <a:blip r:embed="rId1"/>
          <a:stretch>
            <a:fillRect/>
          </a:stretch>
        </p:blipFill>
        <p:spPr>
          <a:xfrm>
            <a:off x="482006" y="1422213"/>
            <a:ext cx="4916833" cy="4351338"/>
          </a:xfrm>
        </p:spPr>
      </p:pic>
      <p:pic>
        <p:nvPicPr>
          <p:cNvPr id="7" name="Picture 6"/>
          <p:cNvPicPr>
            <a:picLocks noChangeAspect="1"/>
          </p:cNvPicPr>
          <p:nvPr/>
        </p:nvPicPr>
        <p:blipFill>
          <a:blip r:embed="rId2"/>
          <a:stretch>
            <a:fillRect/>
          </a:stretch>
        </p:blipFill>
        <p:spPr>
          <a:xfrm>
            <a:off x="5571188" y="1422213"/>
            <a:ext cx="6250177" cy="258547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a:t>Homepage</a:t>
            </a:r>
            <a:endParaRPr lang="nb-NO" dirty="0"/>
          </a:p>
        </p:txBody>
      </p:sp>
      <p:pic>
        <p:nvPicPr>
          <p:cNvPr id="4" name="Picture 3"/>
          <p:cNvPicPr>
            <a:picLocks noChangeAspect="1"/>
          </p:cNvPicPr>
          <p:nvPr/>
        </p:nvPicPr>
        <p:blipFill>
          <a:blip r:embed="rId1"/>
          <a:stretch>
            <a:fillRect/>
          </a:stretch>
        </p:blipFill>
        <p:spPr>
          <a:xfrm>
            <a:off x="2825217" y="1690688"/>
            <a:ext cx="6541566" cy="462886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a:t>Specific</a:t>
            </a:r>
            <a:r>
              <a:rPr lang="nb-NO" dirty="0"/>
              <a:t> </a:t>
            </a:r>
            <a:r>
              <a:rPr lang="nb-NO" dirty="0" err="1"/>
              <a:t>movie</a:t>
            </a:r>
            <a:endParaRPr lang="nb-NO" dirty="0"/>
          </a:p>
        </p:txBody>
      </p:sp>
      <p:pic>
        <p:nvPicPr>
          <p:cNvPr id="4" name="Picture 3"/>
          <p:cNvPicPr>
            <a:picLocks noChangeAspect="1"/>
          </p:cNvPicPr>
          <p:nvPr/>
        </p:nvPicPr>
        <p:blipFill>
          <a:blip r:embed="rId1"/>
          <a:stretch>
            <a:fillRect/>
          </a:stretch>
        </p:blipFill>
        <p:spPr>
          <a:xfrm>
            <a:off x="167808" y="1914806"/>
            <a:ext cx="5539179" cy="3903288"/>
          </a:xfrm>
          <a:prstGeom prst="rect">
            <a:avLst/>
          </a:prstGeom>
        </p:spPr>
      </p:pic>
      <p:pic>
        <p:nvPicPr>
          <p:cNvPr id="6" name="Picture 5"/>
          <p:cNvPicPr>
            <a:picLocks noChangeAspect="1"/>
          </p:cNvPicPr>
          <p:nvPr/>
        </p:nvPicPr>
        <p:blipFill>
          <a:blip r:embed="rId2"/>
          <a:stretch>
            <a:fillRect/>
          </a:stretch>
        </p:blipFill>
        <p:spPr>
          <a:xfrm>
            <a:off x="5917929" y="2089335"/>
            <a:ext cx="6106263" cy="3565012"/>
          </a:xfrm>
          <a:prstGeom prst="rect">
            <a:avLst/>
          </a:prstGeom>
        </p:spPr>
      </p:pic>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TAG_VERSION" val="1.0"/>
  <p:tag name="KSO_WM_BEAUTIFY_FLAG" val="#wm#"/>
  <p:tag name="KSO_WM_UNIT_TYPE" val="i"/>
  <p:tag name="KSO_WM_UNIT_ID" val="_1*i*0"/>
  <p:tag name="KSO_WM_UNIT_INDEX" val="0"/>
  <p:tag name="KSO_WM_UNIT_HIGHLIGHT" val="0"/>
  <p:tag name="KSO_WM_UNIT_COMPATIBLE" val="0"/>
  <p:tag name="KSO_WM_UNIT_DIAGRAM_ISNUMVISUAL" val="0"/>
  <p:tag name="KSO_WM_UNIT_DIAGRAM_ISREFERUNIT" val="0"/>
  <p:tag name="KSO_WM_UNIT_LAYERLEVEL" val="1"/>
</p:tagLst>
</file>

<file path=ppt/tags/tag10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0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16.xml><?xml version="1.0" encoding="utf-8"?>
<p:tagLst xmlns:p="http://schemas.openxmlformats.org/presentationml/2006/main">
  <p:tag name="KSO_WM_TAG_VERSION" val="1.0"/>
  <p:tag name="KSO_WM_BEAUTIFY_FLAG" val="#wm#"/>
  <p:tag name="KSO_WM_UNIT_TYPE" val="i"/>
  <p:tag name="KSO_WM_UNIT_ID" val="_17*i*12"/>
  <p:tag name="KSO_WM_UNIT_INDEX" val="12"/>
  <p:tag name="KSO_WM_UNIT_HIGHLIGHT" val="0"/>
  <p:tag name="KSO_WM_UNIT_COMPATIBLE" val="0"/>
  <p:tag name="KSO_WM_UNIT_DIAGRAM_ISNUMVISUAL" val="0"/>
  <p:tag name="KSO_WM_UNIT_DIAGRAM_ISREFERUNIT" val="0"/>
  <p:tag name="KSO_WM_UNIT_LAYERLEVEL" val="1"/>
  <p:tag name="KSO_WM_SLIDE_BACKGROUND_TYPE" val="navigation"/>
  <p:tag name="KSO_WM_SLIDE_BK_DARK_LIGHT" val="2"/>
</p:tagLst>
</file>

<file path=ppt/tags/tag11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26.xml><?xml version="1.0" encoding="utf-8"?>
<p:tagLst xmlns:p="http://schemas.openxmlformats.org/presentationml/2006/main">
  <p:tag name="KSO_WM_TAG_VERSION" val="1.0"/>
  <p:tag name="KSO_WM_BEAUTIFY_FLAG" val="#wm#"/>
  <p:tag name="KSO_WM_UNIT_TYPE" val="i"/>
  <p:tag name="KSO_WM_UNIT_ID" val="_18*i*12"/>
  <p:tag name="KSO_WM_UNIT_INDEX" val="12"/>
  <p:tag name="KSO_WM_UNIT_HIGHLIGHT" val="0"/>
  <p:tag name="KSO_WM_UNIT_COMPATIBLE" val="0"/>
  <p:tag name="KSO_WM_UNIT_DIAGRAM_ISNUMVISUAL" val="0"/>
  <p:tag name="KSO_WM_UNIT_DIAGRAM_ISREFERUNIT" val="0"/>
  <p:tag name="KSO_WM_UNIT_LAYERLEVEL" val="1"/>
  <p:tag name="KSO_WM_SLIDE_BACKGROUND_TYPE" val="belt"/>
  <p:tag name="KSO_WM_SLIDE_BK_DARK_LIGHT" val="2"/>
</p:tagLst>
</file>

<file path=ppt/tags/tag12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2.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8997"/>
</p:tagLst>
</file>

<file path=ppt/tags/tag133.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8997"/>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7.xml><?xml version="1.0" encoding="utf-8"?>
<p:tagLst xmlns:p="http://schemas.openxmlformats.org/presentationml/2006/main">
  <p:tag name="KSO_WM_TAG_VERSION" val="1.0"/>
  <p:tag name="KSO_WM_BEAUTIFY_FLAG" val="#wm#"/>
  <p:tag name="KSO_WM_COMBINE_RELATE_SLIDE_ID" val="background20185107_1"/>
  <p:tag name="KSO_WM_TEMPLATE_CATEGORY" val="custom"/>
  <p:tag name="KSO_WM_TEMPLATE_INDEX" val="20188997"/>
  <p:tag name="KSO_WM_TEMPLATE_SUBCATEGORY" val="combine"/>
  <p:tag name="KSO_WM_TEMPLATE_THUMBS_INDEX" val="1、2、3、4、6、8、10、12、13、14"/>
  <p:tag name="KSO_WM_TEMPLATE_MASTER_TYPE" val="1"/>
</p:tagLst>
</file>

<file path=ppt/tags/tag138.xml><?xml version="1.0" encoding="utf-8"?>
<p:tagLst xmlns:p="http://schemas.openxmlformats.org/presentationml/2006/main">
  <p:tag name="KSO_WM_UNIT_LAYERLEVEL" val="1"/>
  <p:tag name="KSO_WM_TAG_VERSION" val="1.0"/>
  <p:tag name="KSO_WM_BEAUTIFY_FLAG" val="#wm#"/>
  <p:tag name="KSO_WM_UNIT_TYPE" val="i"/>
  <p:tag name="KSO_WM_UNIT_ID" val="custom20188997_16*i*1"/>
  <p:tag name="KSO_WM_TEMPLATE_CATEGORY" val="custom"/>
  <p:tag name="KSO_WM_TEMPLATE_INDEX" val="20188997"/>
  <p:tag name="KSO_WM_UNIT_INDEX" val="1"/>
  <p:tag name="KSO_WM_UNIT_HIGHLIGHT" val="0"/>
  <p:tag name="KSO_WM_UNIT_COMPATIBLE" val="0"/>
  <p:tag name="KSO_WM_UNIT_DIAGRAM_ISNUMVISUAL" val="0"/>
  <p:tag name="KSO_WM_UNIT_DIAGRAM_ISREFERUNIT" val="0"/>
</p:tagLst>
</file>

<file path=ppt/tags/tag139.xml><?xml version="1.0" encoding="utf-8"?>
<p:tagLst xmlns:p="http://schemas.openxmlformats.org/presentationml/2006/main">
  <p:tag name="KSO_WM_TAG_VERSION" val="1.0"/>
  <p:tag name="KSO_WM_BEAUTIFY_FLAG" val="#wm#"/>
  <p:tag name="KSO_WM_UNIT_TYPE" val="i"/>
  <p:tag name="KSO_WM_UNIT_ID" val="custom20188997_16*i*2"/>
  <p:tag name="KSO_WM_TEMPLATE_CATEGORY" val="custom"/>
  <p:tag name="KSO_WM_TEMPLATE_INDEX" val="20188997"/>
  <p:tag name="KSO_WM_UNIT_INDEX" val="2"/>
  <p:tag name="KSO_WM_UNIT_HIGHLIGHT" val="0"/>
  <p:tag name="KSO_WM_UNIT_COMPATIBLE" val="0"/>
  <p:tag name="KSO_WM_UNIT_DIAGRAM_ISNUMVISUAL" val="0"/>
  <p:tag name="KSO_WM_UNIT_DIAGRAM_ISREFERUNIT" val="0"/>
  <p:tag name="KSO_WM_UNIT_LAYERLEVEL"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TEMPLATE_CATEGORY" val="custom"/>
  <p:tag name="KSO_WM_TEMPLATE_INDEX" val="20188997"/>
  <p:tag name="KSO_WM_UNIT_TYPE" val="h_a"/>
  <p:tag name="KSO_WM_UNIT_INDEX" val="1_1"/>
  <p:tag name="KSO_WM_UNIT_LAYERLEVEL" val="1_1"/>
  <p:tag name="KSO_WM_UNIT_VALUE" val="27"/>
  <p:tag name="KSO_WM_UNIT_HIGHLIGHT" val="0"/>
  <p:tag name="KSO_WM_UNIT_COMPATIBLE" val="0"/>
  <p:tag name="KSO_WM_BEAUTIFY_FLAG" val="#wm#"/>
  <p:tag name="KSO_WM_TAG_VERSION" val="1.0"/>
  <p:tag name="KSO_WM_UNIT_ID" val="custom20188997_16*h_a*1_1"/>
  <p:tag name="KSO_WM_UNIT_PRESET_TEXT" val="点击输入本栏的具体文字，简明扼要地说明内容"/>
  <p:tag name="KSO_WM_UNIT_ISCONTENTSTITLE" val="0"/>
  <p:tag name="KSO_WM_UNIT_ISNUMDGMTITLE" val="0"/>
  <p:tag name="KSO_WM_UNIT_NOCLEAR" val="0"/>
  <p:tag name="KSO_WM_UNIT_DIAGRAM_ISNUMVISUAL" val="0"/>
  <p:tag name="KSO_WM_UNIT_DIAGRAM_ISREFERUNIT" val="0"/>
</p:tagLst>
</file>

<file path=ppt/tags/tag141.xml><?xml version="1.0" encoding="utf-8"?>
<p:tagLst xmlns:p="http://schemas.openxmlformats.org/presentationml/2006/main">
  <p:tag name="KSO_WM_TEMPLATE_CATEGORY" val="custom"/>
  <p:tag name="KSO_WM_TEMPLATE_INDEX" val="20188997"/>
  <p:tag name="KSO_WM_UNIT_TYPE" val="h_f"/>
  <p:tag name="KSO_WM_UNIT_INDEX" val="1_1"/>
  <p:tag name="KSO_WM_UNIT_LAYERLEVEL" val="1_1"/>
  <p:tag name="KSO_WM_UNIT_VALUE" val="156"/>
  <p:tag name="KSO_WM_UNIT_HIGHLIGHT" val="0"/>
  <p:tag name="KSO_WM_UNIT_COMPATIBLE" val="0"/>
  <p:tag name="KSO_WM_BEAUTIFY_FLAG" val="#wm#"/>
  <p:tag name="KSO_WM_TAG_VERSION" val="1.0"/>
  <p:tag name="KSO_WM_UNIT_ID" val="custom20188997_16*h_f*1_1"/>
  <p:tag name="KSO_WM_UNIT_PRESET_TEXT" val="作为概念的解说，请根据您的具体内容酌情进行修改，以便于让阅读者更容易理解您所提及的信息内容和更好地展示您的观点。作为概念的解说，请根据您的具体内容酌情进行修改，以便于让阅读者更容易理解您所提及的信息内容和更好地展示您的观点。"/>
  <p:tag name="KSO_WM_UNIT_SUBTYPE" val="a"/>
  <p:tag name="KSO_WM_UNIT_NOCLEAR" val="0"/>
  <p:tag name="KSO_WM_UNIT_DIAGRAM_ISNUMVISUAL" val="0"/>
  <p:tag name="KSO_WM_UNIT_DIAGRAM_ISREFERUNIT" val="0"/>
</p:tagLst>
</file>

<file path=ppt/tags/tag142.xml><?xml version="1.0" encoding="utf-8"?>
<p:tagLst xmlns:p="http://schemas.openxmlformats.org/presentationml/2006/main">
  <p:tag name="KSO_WM_TEMPLATE_CATEGORY" val="custom"/>
  <p:tag name="KSO_WM_TEMPLATE_INDEX" val="20188997"/>
  <p:tag name="KSO_WM_UNIT_TYPE" val="h_f"/>
  <p:tag name="KSO_WM_UNIT_INDEX" val="1_2"/>
  <p:tag name="KSO_WM_UNIT_LAYERLEVEL" val="1_1"/>
  <p:tag name="KSO_WM_UNIT_VALUE" val="78"/>
  <p:tag name="KSO_WM_UNIT_HIGHLIGHT" val="0"/>
  <p:tag name="KSO_WM_UNIT_COMPATIBLE" val="0"/>
  <p:tag name="KSO_WM_BEAUTIFY_FLAG" val="#wm#"/>
  <p:tag name="KSO_WM_TAG_VERSION" val="1.0"/>
  <p:tag name="KSO_WM_UNIT_ID" val="custom20188997_16*h_f*1_2"/>
  <p:tag name="KSO_WM_UNIT_PRESET_TEXT" val="作为概念的解说，请根据您的具体内容酌情进行修改，以便于让阅读者更容易理解您所提及的信息内容和更好地展示您的观点。"/>
  <p:tag name="KSO_WM_UNIT_SUBTYPE" val="a"/>
  <p:tag name="KSO_WM_UNIT_NOCLEAR" val="0"/>
  <p:tag name="KSO_WM_UNIT_DIAGRAM_ISNUMVISUAL" val="0"/>
  <p:tag name="KSO_WM_UNIT_DIAGRAM_ISREFERUNIT" val="0"/>
</p:tagLst>
</file>

<file path=ppt/tags/tag143.xml><?xml version="1.0" encoding="utf-8"?>
<p:tagLst xmlns:p="http://schemas.openxmlformats.org/presentationml/2006/main">
  <p:tag name="KSO_WM_TEMPLATE_CATEGORY" val="custom"/>
  <p:tag name="KSO_WM_TEMPLATE_INDEX" val="20188997"/>
  <p:tag name="KSO_WM_UNIT_TYPE" val="a"/>
  <p:tag name="KSO_WM_UNIT_INDEX" val="1"/>
  <p:tag name="KSO_WM_UNIT_LAYERLEVEL" val="1"/>
  <p:tag name="KSO_WM_UNIT_VALUE" val="11"/>
  <p:tag name="KSO_WM_UNIT_ISCONTENTSTITLE" val="0"/>
  <p:tag name="KSO_WM_UNIT_HIGHLIGHT" val="0"/>
  <p:tag name="KSO_WM_UNIT_COMPATIBLE" val="0"/>
  <p:tag name="KSO_WM_BEAUTIFY_FLAG" val="#wm#"/>
  <p:tag name="KSO_WM_TAG_VERSION" val="1.0"/>
  <p:tag name="KSO_WM_UNIT_ID" val="custom20188997_16*a*1"/>
  <p:tag name="KSO_WM_UNIT_PRESET_TEXT" val="5.1 研究总结"/>
  <p:tag name="KSO_WM_UNIT_ISNUMDGMTITLE" val="0"/>
  <p:tag name="KSO_WM_UNIT_NOCLEAR" val="0"/>
  <p:tag name="KSO_WM_UNIT_DIAGRAM_ISNUMVISUAL" val="0"/>
  <p:tag name="KSO_WM_UNIT_DIAGRAM_ISREFERUNIT" val="0"/>
</p:tagLst>
</file>

<file path=ppt/tags/tag144.xml><?xml version="1.0" encoding="utf-8"?>
<p:tagLst xmlns:p="http://schemas.openxmlformats.org/presentationml/2006/main">
  <p:tag name="KSO_WM_TEMPLATE_CATEGORY" val="custom"/>
  <p:tag name="KSO_WM_TEMPLATE_INDEX" val="20188997"/>
  <p:tag name="KSO_WM_UNIT_TYPE" val="h_f"/>
  <p:tag name="KSO_WM_UNIT_INDEX" val="1_1"/>
  <p:tag name="KSO_WM_UNIT_LAYERLEVEL" val="1_1"/>
  <p:tag name="KSO_WM_UNIT_VALUE" val="156"/>
  <p:tag name="KSO_WM_UNIT_HIGHLIGHT" val="0"/>
  <p:tag name="KSO_WM_UNIT_COMPATIBLE" val="0"/>
  <p:tag name="KSO_WM_BEAUTIFY_FLAG" val="#wm#"/>
  <p:tag name="KSO_WM_TAG_VERSION" val="1.0"/>
  <p:tag name="KSO_WM_UNIT_ID" val="custom20188997_16*h_f*1_1"/>
  <p:tag name="KSO_WM_UNIT_PRESET_TEXT" val="作为概念的解说，请根据您的具体内容酌情进行修改，以便于让阅读者更容易理解您所提及的信息内容和更好地展示您的观点。作为概念的解说，请根据您的具体内容酌情进行修改，以便于让阅读者更容易理解您所提及的信息内容和更好地展示您的观点。"/>
  <p:tag name="KSO_WM_UNIT_SUBTYPE" val="a"/>
  <p:tag name="KSO_WM_UNIT_NOCLEAR" val="0"/>
  <p:tag name="KSO_WM_UNIT_DIAGRAM_ISNUMVISUAL" val="0"/>
  <p:tag name="KSO_WM_UNIT_DIAGRAM_ISREFERUNIT" val="0"/>
</p:tagLst>
</file>

<file path=ppt/tags/tag145.xml><?xml version="1.0" encoding="utf-8"?>
<p:tagLst xmlns:p="http://schemas.openxmlformats.org/presentationml/2006/main">
  <p:tag name="KSO_WM_TAG_VERSION" val="1.0"/>
  <p:tag name="KSO_WM_SLIDE_ITEM_CNT" val="0"/>
  <p:tag name="KSO_WM_SLIDE_LAYOUT" val="a_h"/>
  <p:tag name="KSO_WM_SLIDE_LAYOUT_CNT" val="1_1"/>
  <p:tag name="KSO_WM_SLIDE_TYPE" val="text"/>
  <p:tag name="KSO_WM_SLIDE_SUBTYPE" val="diag"/>
  <p:tag name="KSO_WM_BEAUTIFY_FLAG" val="#wm#"/>
  <p:tag name="KSO_WM_SLIDE_POSITION" val="205.348*243.51"/>
  <p:tag name="KSO_WM_SLIDE_SIZE" val="564.213*122.354"/>
  <p:tag name="KSO_WM_COMBINE_RELATE_SLIDE_ID" val="background20185107_12"/>
  <p:tag name="KSO_WM_TEMPLATE_CATEGORY" val="custom"/>
  <p:tag name="KSO_WM_TEMPLATE_INDEX" val="20188997"/>
  <p:tag name="KSO_WM_SLIDE_ID" val="custom20188997_16"/>
  <p:tag name="KSO_WM_SLIDE_INDEX" val="16"/>
  <p:tag name="KSO_WM_TEMPLATE_SUBCATEGORY" val="0"/>
  <p:tag name="KSO_WM_TEMPLATE_MASTER_TYPE" val="1"/>
  <p:tag name="KSO_WM_TEMPLATE_COLOR_TYPE" val="0"/>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TAG_VERSION" val="1.0"/>
  <p:tag name="KSO_WM_BEAUTIFY_FLAG" val="#wm#"/>
  <p:tag name="KSO_WM_UNIT_TYPE" val="i"/>
  <p:tag name="KSO_WM_UNIT_ID" val="_12*i*12"/>
  <p:tag name="KSO_WM_UNIT_INDEX" val="12"/>
  <p:tag name="KSO_WM_UNIT_HIGHLIGHT" val="0"/>
  <p:tag name="KSO_WM_UNIT_COMPATIBLE" val="0"/>
  <p:tag name="KSO_WM_UNIT_DIAGRAM_ISNUMVISUAL" val="0"/>
  <p:tag name="KSO_WM_UNIT_DIAGRAM_ISREFERUNIT" val="0"/>
  <p:tag name="KSO_WM_UNIT_LAYERLEVEL" val="1"/>
  <p:tag name="KSO_WM_SLIDE_BACKGROUND_TYPE" val="general"/>
</p:tagLst>
</file>

<file path=ppt/tags/tag69.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1.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2.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BK_DARK_LIGHT" val="2"/>
  <p:tag name="KSO_WM_UNIT_SUBTYPE" val="h"/>
  <p:tag name="KSO_WM_UNIT_TYPE" val="i"/>
  <p:tag name="KSO_WM_UNIT_INDEX" val="1"/>
</p:tagLst>
</file>

<file path=ppt/tags/tag7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TAG_VERSION" val="1.0"/>
  <p:tag name="KSO_WM_BEAUTIFY_FLAG" val="#wm#"/>
  <p:tag name="KSO_WM_UNIT_TYPE" val="i"/>
  <p:tag name="KSO_WM_UNIT_ID" val="_13*i*12"/>
  <p:tag name="KSO_WM_UNIT_INDEX" val="12"/>
  <p:tag name="KSO_WM_UNIT_HIGHLIGHT" val="0"/>
  <p:tag name="KSO_WM_UNIT_COMPATIBLE" val="0"/>
  <p:tag name="KSO_WM_UNIT_DIAGRAM_ISNUMVISUAL" val="0"/>
  <p:tag name="KSO_WM_UNIT_DIAGRAM_ISREFERUNIT" val="0"/>
  <p:tag name="KSO_WM_UNIT_LAYERLEVEL" val="1"/>
  <p:tag name="KSO_WM_SLIDE_BACKGROUND_TYPE" val="frame"/>
  <p:tag name="KSO_WM_SLIDE_BK_DARK_LIGHT" val="2"/>
</p:tagLst>
</file>

<file path=ppt/tags/tag8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SUBTYPE" val="h"/>
  <p:tag name="KSO_WM_UNIT_TYPE" val="i"/>
  <p:tag name="KSO_WM_UNIT_INDEX" val="1"/>
  <p:tag name="KSO_WM_UNIT_BK_DARK_LIGHT" val="2"/>
</p:tagLst>
</file>

<file path=ppt/tags/tag87.xml><?xml version="1.0" encoding="utf-8"?>
<p:tagLst xmlns:p="http://schemas.openxmlformats.org/presentationml/2006/main">
  <p:tag name="KSO_WM_TAG_VERSION" val="1.0"/>
  <p:tag name="KSO_WM_BEAUTIFY_FLAG" val="#wm#"/>
  <p:tag name="KSO_WM_UNIT_TYPE" val="i"/>
  <p:tag name="KSO_WM_UNIT_ID" val="_14*i*12"/>
  <p:tag name="KSO_WM_UNIT_INDEX" val="12"/>
  <p:tag name="KSO_WM_UNIT_HIGHLIGHT" val="0"/>
  <p:tag name="KSO_WM_UNIT_COMPATIBLE" val="0"/>
  <p:tag name="KSO_WM_UNIT_DIAGRAM_ISNUMVISUAL" val="0"/>
  <p:tag name="KSO_WM_UNIT_DIAGRAM_ISREFERUNIT" val="0"/>
  <p:tag name="KSO_WM_UNIT_LAYERLEVEL" val="1"/>
  <p:tag name="KSO_WM_SLIDE_BACKGROUND_TYPE" val="leftRight"/>
  <p:tag name="KSO_WM_SLIDE_BK_DARK_LIGHT" val="2"/>
</p:tagLst>
</file>

<file path=ppt/tags/tag8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SUBTYPE" val="h"/>
  <p:tag name="KSO_WM_UNIT_TYPE" val="i"/>
  <p:tag name="KSO_WM_UNIT_INDEX" val="1"/>
  <p:tag name="KSO_WM_UNIT_BK_DARK_LIGHT" val="2"/>
</p:tagLst>
</file>

<file path=ppt/tags/tag98.xml><?xml version="1.0" encoding="utf-8"?>
<p:tagLst xmlns:p="http://schemas.openxmlformats.org/presentationml/2006/main">
  <p:tag name="KSO_WM_TAG_VERSION" val="1.0"/>
  <p:tag name="KSO_WM_BEAUTIFY_FLAG" val="#wm#"/>
  <p:tag name="KSO_WM_UNIT_TYPE" val="i"/>
  <p:tag name="KSO_WM_UNIT_ID" val="_15*i*12"/>
  <p:tag name="KSO_WM_UNIT_INDEX" val="12"/>
  <p:tag name="KSO_WM_UNIT_HIGHLIGHT" val="0"/>
  <p:tag name="KSO_WM_UNIT_COMPATIBLE" val="0"/>
  <p:tag name="KSO_WM_UNIT_DIAGRAM_ISNUMVISUAL" val="0"/>
  <p:tag name="KSO_WM_UNIT_DIAGRAM_ISREFERUNIT" val="0"/>
  <p:tag name="KSO_WM_UNIT_LAYERLEVEL" val="1"/>
  <p:tag name="KSO_WM_SLIDE_BACKGROUND_TYPE" val="topBottom"/>
  <p:tag name="KSO_WM_SLIDE_BK_DARK_LIGHT" val="2"/>
</p:tagLst>
</file>

<file path=ppt/tags/tag9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20188997">
      <a:dk1>
        <a:srgbClr val="000000"/>
      </a:dk1>
      <a:lt1>
        <a:srgbClr val="FFFFFF"/>
      </a:lt1>
      <a:dk2>
        <a:srgbClr val="F2F2F2"/>
      </a:dk2>
      <a:lt2>
        <a:srgbClr val="FFFFFF"/>
      </a:lt2>
      <a:accent1>
        <a:srgbClr val="2071D3"/>
      </a:accent1>
      <a:accent2>
        <a:srgbClr val="1C69BD"/>
      </a:accent2>
      <a:accent3>
        <a:srgbClr val="1862A7"/>
      </a:accent3>
      <a:accent4>
        <a:srgbClr val="287583"/>
      </a:accent4>
      <a:accent5>
        <a:srgbClr val="4DA452"/>
      </a:accent5>
      <a:accent6>
        <a:srgbClr val="71D320"/>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450</Words>
  <Application>WPS 文字</Application>
  <PresentationFormat>Widescreen</PresentationFormat>
  <Paragraphs>22</Paragraphs>
  <Slides>6</Slides>
  <Notes>0</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6</vt:i4>
      </vt:variant>
    </vt:vector>
  </HeadingPairs>
  <TitlesOfParts>
    <vt:vector size="25" baseType="lpstr">
      <vt:lpstr>Arial</vt:lpstr>
      <vt:lpstr>宋体</vt:lpstr>
      <vt:lpstr>Wingdings</vt:lpstr>
      <vt:lpstr>Calibri</vt:lpstr>
      <vt:lpstr>Helvetica Neue</vt:lpstr>
      <vt:lpstr>Calibri Light</vt:lpstr>
      <vt:lpstr>等线</vt:lpstr>
      <vt:lpstr>汉仪中等线KW</vt:lpstr>
      <vt:lpstr>宋体</vt:lpstr>
      <vt:lpstr>汉仪书宋二KW</vt:lpstr>
      <vt:lpstr>微软雅黑</vt:lpstr>
      <vt:lpstr>汉仪旗黑</vt:lpstr>
      <vt:lpstr>Arial Unicode MS</vt:lpstr>
      <vt:lpstr>等线 Light</vt:lpstr>
      <vt:lpstr>微软雅黑</vt:lpstr>
      <vt:lpstr>Arial Bold</vt:lpstr>
      <vt:lpstr>Calibri</vt:lpstr>
      <vt:lpstr>Office Theme</vt:lpstr>
      <vt:lpstr>1_Office 主题​​</vt:lpstr>
      <vt:lpstr>Watchmode API</vt:lpstr>
      <vt:lpstr>PowerPoint 演示文稿</vt:lpstr>
      <vt:lpstr>Available data  - List of movies</vt:lpstr>
      <vt:lpstr>Available data – Per title</vt:lpstr>
      <vt:lpstr>Homepage</vt:lpstr>
      <vt:lpstr>Specific movie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Watchmode API</dc:title>
  <dc:creator>Victor Dahl Høgheim</dc:creator>
  <cp:lastModifiedBy>Kim</cp:lastModifiedBy>
  <cp:revision>3</cp:revision>
  <dcterms:created xsi:type="dcterms:W3CDTF">2023-02-08T14:18:56Z</dcterms:created>
  <dcterms:modified xsi:type="dcterms:W3CDTF">2023-02-08T14:18:56Z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4D1F0E8B5BF3A884ECADE36357FB391A</vt:lpwstr>
  </property>
  <property fmtid="{D5CDD505-2E9C-101B-9397-08002B2CF9AE}" pid="3" name="KSOProductBuildVer">
    <vt:lpwstr>2052-4.6.0.7435</vt:lpwstr>
  </property>
</Properties>
</file>