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2"/>
    <p:sldId id="291" r:id="rId3"/>
    <p:sldId id="280" r:id="rId4"/>
    <p:sldId id="273" r:id="rId5"/>
    <p:sldId id="308" r:id="rId6"/>
    <p:sldId id="292" r:id="rId7"/>
    <p:sldId id="285" r:id="rId8"/>
    <p:sldId id="287" r:id="rId9"/>
    <p:sldId id="293" r:id="rId10"/>
    <p:sldId id="294" r:id="rId11"/>
    <p:sldId id="286" r:id="rId12"/>
    <p:sldId id="295" r:id="rId13"/>
    <p:sldId id="296" r:id="rId14"/>
    <p:sldId id="282" r:id="rId15"/>
    <p:sldId id="283" r:id="rId16"/>
    <p:sldId id="288" r:id="rId17"/>
    <p:sldId id="297" r:id="rId18"/>
    <p:sldId id="309" r:id="rId19"/>
    <p:sldId id="298" r:id="rId20"/>
    <p:sldId id="284" r:id="rId21"/>
    <p:sldId id="289" r:id="rId22"/>
    <p:sldId id="300" r:id="rId23"/>
    <p:sldId id="290" r:id="rId24"/>
    <p:sldId id="299" r:id="rId25"/>
    <p:sldId id="305" r:id="rId26"/>
    <p:sldId id="302" r:id="rId27"/>
    <p:sldId id="303" r:id="rId28"/>
    <p:sldId id="304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di, Atindra" initials="BA" lastIdx="1" clrIdx="0">
    <p:extLst>
      <p:ext uri="{19B8F6BF-5375-455C-9EA6-DF929625EA0E}">
        <p15:presenceInfo xmlns:p15="http://schemas.microsoft.com/office/powerpoint/2012/main" userId="S-1-5-21-1730119673-1358966453-930141156-1001" providerId="AD"/>
      </p:ext>
    </p:extLst>
  </p:cmAuthor>
  <p:cmAuthor id="2" name="Abraham Khan" initials="AK" lastIdx="1" clrIdx="1">
    <p:extLst>
      <p:ext uri="{19B8F6BF-5375-455C-9EA6-DF929625EA0E}">
        <p15:presenceInfo xmlns:p15="http://schemas.microsoft.com/office/powerpoint/2012/main" userId="5ca12bb69adbd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D4"/>
    <a:srgbClr val="F53D2F"/>
    <a:srgbClr val="00359E"/>
    <a:srgbClr val="A1A3F0"/>
    <a:srgbClr val="E6E9E9"/>
    <a:srgbClr val="B27CC9"/>
    <a:srgbClr val="FFB2B2"/>
    <a:srgbClr val="1280B2"/>
    <a:srgbClr val="F8766D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ED49-6F6F-4F99-978E-1ACE301E2737}" v="602" dt="2018-11-29T17:00:05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0075" autoAdjust="0"/>
  </p:normalViewPr>
  <p:slideViewPr>
    <p:cSldViewPr snapToGrid="0">
      <p:cViewPr varScale="1">
        <p:scale>
          <a:sx n="48" d="100"/>
          <a:sy n="48" d="100"/>
        </p:scale>
        <p:origin x="58" y="619"/>
      </p:cViewPr>
      <p:guideLst>
        <p:guide orient="horz" pos="1152"/>
        <p:guide pos="120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Khan" userId="5ca12bb69adbd518" providerId="LiveId" clId="{3283ED49-6F6F-4F99-978E-1ACE301E2737}"/>
    <pc:docChg chg="undo custSel mod addSld delSld modSld sldOrd modMainMaster">
      <pc:chgData name="Abraham Khan" userId="5ca12bb69adbd518" providerId="LiveId" clId="{3283ED49-6F6F-4F99-978E-1ACE301E2737}" dt="2018-11-29T17:38:33.587" v="5954" actId="20577"/>
      <pc:docMkLst>
        <pc:docMk/>
      </pc:docMkLst>
      <pc:sldChg chg="modSp modTransition modNotesTx">
        <pc:chgData name="Abraham Khan" userId="5ca12bb69adbd518" providerId="LiveId" clId="{3283ED49-6F6F-4F99-978E-1ACE301E2737}" dt="2018-11-29T17:23:04.866" v="5944" actId="20577"/>
        <pc:sldMkLst>
          <pc:docMk/>
          <pc:sldMk cId="3047193969" sldId="273"/>
        </pc:sldMkLst>
        <pc:spChg chg="mod">
          <ac:chgData name="Abraham Khan" userId="5ca12bb69adbd518" providerId="LiveId" clId="{3283ED49-6F6F-4F99-978E-1ACE301E2737}" dt="2018-11-18T17:45:23.868" v="912" actId="20577"/>
          <ac:spMkLst>
            <pc:docMk/>
            <pc:sldMk cId="3047193969" sldId="273"/>
            <ac:spMk id="2" creationId="{0F4F01A3-8E49-4051-BC4B-6780E7E9C510}"/>
          </ac:spMkLst>
        </pc:spChg>
        <pc:spChg chg="mod">
          <ac:chgData name="Abraham Khan" userId="5ca12bb69adbd518" providerId="LiveId" clId="{3283ED49-6F6F-4F99-978E-1ACE301E2737}" dt="2018-11-20T00:34:12.314" v="1938" actId="14100"/>
          <ac:spMkLst>
            <pc:docMk/>
            <pc:sldMk cId="3047193969" sldId="273"/>
            <ac:spMk id="14" creationId="{1C62B34D-4685-44D7-89C9-6631DCADD388}"/>
          </ac:spMkLst>
        </pc:spChg>
        <pc:spChg chg="mod">
          <ac:chgData name="Abraham Khan" userId="5ca12bb69adbd518" providerId="LiveId" clId="{3283ED49-6F6F-4F99-978E-1ACE301E2737}" dt="2018-11-20T00:35:18.032" v="1958" actId="20577"/>
          <ac:spMkLst>
            <pc:docMk/>
            <pc:sldMk cId="3047193969" sldId="273"/>
            <ac:spMk id="20" creationId="{C892A6AF-828A-4491-BF08-E620771E3645}"/>
          </ac:spMkLst>
        </pc:spChg>
      </pc:sldChg>
      <pc:sldChg chg="addSp delSp modSp modTransition modNotesTx">
        <pc:chgData name="Abraham Khan" userId="5ca12bb69adbd518" providerId="LiveId" clId="{3283ED49-6F6F-4F99-978E-1ACE301E2737}" dt="2018-11-28T16:43:48.289" v="5891" actId="20577"/>
        <pc:sldMkLst>
          <pc:docMk/>
          <pc:sldMk cId="740703617" sldId="280"/>
        </pc:sldMkLst>
        <pc:spChg chg="mod">
          <ac:chgData name="Abraham Khan" userId="5ca12bb69adbd518" providerId="LiveId" clId="{3283ED49-6F6F-4F99-978E-1ACE301E2737}" dt="2018-11-18T17:06:20.902" v="493" actId="20577"/>
          <ac:spMkLst>
            <pc:docMk/>
            <pc:sldMk cId="740703617" sldId="280"/>
            <ac:spMk id="7" creationId="{EDCA9C43-7C24-4E4E-A0E7-1801C0D483D0}"/>
          </ac:spMkLst>
        </pc:spChg>
        <pc:spChg chg="mod">
          <ac:chgData name="Abraham Khan" userId="5ca12bb69adbd518" providerId="LiveId" clId="{3283ED49-6F6F-4F99-978E-1ACE301E2737}" dt="2018-11-18T16:38:19.069" v="0"/>
          <ac:spMkLst>
            <pc:docMk/>
            <pc:sldMk cId="740703617" sldId="280"/>
            <ac:spMk id="8" creationId="{0ACCB99D-3FCD-4F8B-A92A-C49455E62ECE}"/>
          </ac:spMkLst>
        </pc:spChg>
        <pc:spChg chg="del mod">
          <ac:chgData name="Abraham Khan" userId="5ca12bb69adbd518" providerId="LiveId" clId="{3283ED49-6F6F-4F99-978E-1ACE301E2737}" dt="2018-11-18T17:04:28.202" v="459" actId="478"/>
          <ac:spMkLst>
            <pc:docMk/>
            <pc:sldMk cId="740703617" sldId="280"/>
            <ac:spMk id="14" creationId="{06A327AF-5CDB-472E-B2D2-C57A7CE6FCB1}"/>
          </ac:spMkLst>
        </pc:spChg>
        <pc:picChg chg="add mod">
          <ac:chgData name="Abraham Khan" userId="5ca12bb69adbd518" providerId="LiveId" clId="{3283ED49-6F6F-4F99-978E-1ACE301E2737}" dt="2018-11-18T17:11:29.202" v="500" actId="1076"/>
          <ac:picMkLst>
            <pc:docMk/>
            <pc:sldMk cId="740703617" sldId="280"/>
            <ac:picMk id="4" creationId="{837B4AF5-463F-4EE2-9975-979BEF687F68}"/>
          </ac:picMkLst>
        </pc:picChg>
        <pc:picChg chg="mod">
          <ac:chgData name="Abraham Khan" userId="5ca12bb69adbd518" providerId="LiveId" clId="{3283ED49-6F6F-4F99-978E-1ACE301E2737}" dt="2018-11-18T17:06:06.047" v="475" actId="1076"/>
          <ac:picMkLst>
            <pc:docMk/>
            <pc:sldMk cId="740703617" sldId="280"/>
            <ac:picMk id="9" creationId="{AF7CD09F-C233-464D-B877-D6B3F2DDECBA}"/>
          </ac:picMkLst>
        </pc:picChg>
        <pc:picChg chg="mod modCrop">
          <ac:chgData name="Abraham Khan" userId="5ca12bb69adbd518" providerId="LiveId" clId="{3283ED49-6F6F-4F99-978E-1ACE301E2737}" dt="2018-11-18T17:12:23.557" v="506" actId="1076"/>
          <ac:picMkLst>
            <pc:docMk/>
            <pc:sldMk cId="740703617" sldId="280"/>
            <ac:picMk id="12" creationId="{8E22DC58-2862-4C90-8F52-E2C0DD5071A1}"/>
          </ac:picMkLst>
        </pc:picChg>
      </pc:sldChg>
      <pc:sldChg chg="addSp delSp modSp modTransition">
        <pc:chgData name="Abraham Khan" userId="5ca12bb69adbd518" providerId="LiveId" clId="{3283ED49-6F6F-4F99-978E-1ACE301E2737}" dt="2018-11-20T17:34:20.700" v="4699" actId="1076"/>
        <pc:sldMkLst>
          <pc:docMk/>
          <pc:sldMk cId="4033819980" sldId="281"/>
        </pc:sldMkLst>
        <pc:picChg chg="add del mod">
          <ac:chgData name="Abraham Khan" userId="5ca12bb69adbd518" providerId="LiveId" clId="{3283ED49-6F6F-4F99-978E-1ACE301E2737}" dt="2018-11-20T17:34:03.156" v="4693" actId="478"/>
          <ac:picMkLst>
            <pc:docMk/>
            <pc:sldMk cId="4033819980" sldId="281"/>
            <ac:picMk id="10" creationId="{CAA3BE97-A919-41C5-A9CE-C9159415DFC0}"/>
          </ac:picMkLst>
        </pc:picChg>
        <pc:picChg chg="add mod">
          <ac:chgData name="Abraham Khan" userId="5ca12bb69adbd518" providerId="LiveId" clId="{3283ED49-6F6F-4F99-978E-1ACE301E2737}" dt="2018-11-20T17:34:20.700" v="4699" actId="1076"/>
          <ac:picMkLst>
            <pc:docMk/>
            <pc:sldMk cId="4033819980" sldId="281"/>
            <ac:picMk id="17410" creationId="{2186A167-E1F0-447D-9A69-AA76A9037DB2}"/>
          </ac:picMkLst>
        </pc:picChg>
      </pc:sldChg>
      <pc:sldChg chg="addSp delSp modSp modTransition">
        <pc:chgData name="Abraham Khan" userId="5ca12bb69adbd518" providerId="LiveId" clId="{3283ED49-6F6F-4F99-978E-1ACE301E2737}" dt="2018-11-18T18:55:12.881" v="1436" actId="1076"/>
        <pc:sldMkLst>
          <pc:docMk/>
          <pc:sldMk cId="2705666741" sldId="282"/>
        </pc:sldMkLst>
        <pc:spChg chg="mod">
          <ac:chgData name="Abraham Khan" userId="5ca12bb69adbd518" providerId="LiveId" clId="{3283ED49-6F6F-4F99-978E-1ACE301E2737}" dt="2018-11-18T16:38:59.706" v="28" actId="20577"/>
          <ac:spMkLst>
            <pc:docMk/>
            <pc:sldMk cId="2705666741" sldId="282"/>
            <ac:spMk id="2" creationId="{3E30D943-70ED-4B12-8561-797441DC5955}"/>
          </ac:spMkLst>
        </pc:spChg>
        <pc:spChg chg="mod">
          <ac:chgData name="Abraham Khan" userId="5ca12bb69adbd518" providerId="LiveId" clId="{3283ED49-6F6F-4F99-978E-1ACE301E2737}" dt="2018-11-18T18:55:12.881" v="1436" actId="1076"/>
          <ac:spMkLst>
            <pc:docMk/>
            <pc:sldMk cId="2705666741" sldId="282"/>
            <ac:spMk id="3" creationId="{F3D120BA-2F7E-4C57-86D7-5A5202BF9FC2}"/>
          </ac:spMkLst>
        </pc:spChg>
        <pc:spChg chg="add del mod">
          <ac:chgData name="Abraham Khan" userId="5ca12bb69adbd518" providerId="LiveId" clId="{3283ED49-6F6F-4F99-978E-1ACE301E2737}" dt="2018-11-18T16:55:38.906" v="424" actId="478"/>
          <ac:spMkLst>
            <pc:docMk/>
            <pc:sldMk cId="2705666741" sldId="282"/>
            <ac:spMk id="4" creationId="{608C157C-D0D2-4286-8C6A-854B681C8E2E}"/>
          </ac:spMkLst>
        </pc:spChg>
        <pc:spChg chg="add del mod">
          <ac:chgData name="Abraham Khan" userId="5ca12bb69adbd518" providerId="LiveId" clId="{3283ED49-6F6F-4F99-978E-1ACE301E2737}" dt="2018-11-18T16:55:38.906" v="424" actId="478"/>
          <ac:spMkLst>
            <pc:docMk/>
            <pc:sldMk cId="2705666741" sldId="282"/>
            <ac:spMk id="5" creationId="{BEF70735-1BA2-4C0D-B58F-8D30BFFEE6FE}"/>
          </ac:spMkLst>
        </pc:spChg>
        <pc:spChg chg="add del mod">
          <ac:chgData name="Abraham Khan" userId="5ca12bb69adbd518" providerId="LiveId" clId="{3283ED49-6F6F-4F99-978E-1ACE301E2737}" dt="2018-11-18T16:55:38.906" v="424" actId="478"/>
          <ac:spMkLst>
            <pc:docMk/>
            <pc:sldMk cId="2705666741" sldId="282"/>
            <ac:spMk id="6" creationId="{ED1D5897-EF3F-4D7B-AA5D-1841D7370CD8}"/>
          </ac:spMkLst>
        </pc:spChg>
        <pc:picChg chg="add mod">
          <ac:chgData name="Abraham Khan" userId="5ca12bb69adbd518" providerId="LiveId" clId="{3283ED49-6F6F-4F99-978E-1ACE301E2737}" dt="2018-11-18T18:55:12.881" v="1436" actId="1076"/>
          <ac:picMkLst>
            <pc:docMk/>
            <pc:sldMk cId="2705666741" sldId="282"/>
            <ac:picMk id="8" creationId="{BF0307EA-BDA3-4DF4-9FDF-827E9D1AAD2A}"/>
          </ac:picMkLst>
        </pc:picChg>
        <pc:picChg chg="add mod">
          <ac:chgData name="Abraham Khan" userId="5ca12bb69adbd518" providerId="LiveId" clId="{3283ED49-6F6F-4F99-978E-1ACE301E2737}" dt="2018-11-18T18:55:12.881" v="1436" actId="1076"/>
          <ac:picMkLst>
            <pc:docMk/>
            <pc:sldMk cId="2705666741" sldId="282"/>
            <ac:picMk id="10" creationId="{E106EC5D-FC9C-473C-ABFA-339D15BE257F}"/>
          </ac:picMkLst>
        </pc:picChg>
      </pc:sldChg>
      <pc:sldChg chg="addSp delSp modSp modTransition modNotesTx">
        <pc:chgData name="Abraham Khan" userId="5ca12bb69adbd518" providerId="LiveId" clId="{3283ED49-6F6F-4F99-978E-1ACE301E2737}" dt="2018-11-20T02:19:51.550" v="3876" actId="20577"/>
        <pc:sldMkLst>
          <pc:docMk/>
          <pc:sldMk cId="4050233561" sldId="283"/>
        </pc:sldMkLst>
        <pc:spChg chg="mod">
          <ac:chgData name="Abraham Khan" userId="5ca12bb69adbd518" providerId="LiveId" clId="{3283ED49-6F6F-4F99-978E-1ACE301E2737}" dt="2018-11-18T18:36:06.240" v="1243"/>
          <ac:spMkLst>
            <pc:docMk/>
            <pc:sldMk cId="4050233561" sldId="283"/>
            <ac:spMk id="2" creationId="{ECD6D9E4-DBC1-4294-A120-39D2D796B895}"/>
          </ac:spMkLst>
        </pc:spChg>
        <pc:spChg chg="mod">
          <ac:chgData name="Abraham Khan" userId="5ca12bb69adbd518" providerId="LiveId" clId="{3283ED49-6F6F-4F99-978E-1ACE301E2737}" dt="2018-11-20T01:47:53.382" v="3404" actId="27636"/>
          <ac:spMkLst>
            <pc:docMk/>
            <pc:sldMk cId="4050233561" sldId="283"/>
            <ac:spMk id="3" creationId="{AAB2EF11-8CA0-4902-85D1-6AA4F0FA2A3D}"/>
          </ac:spMkLst>
        </pc:spChg>
        <pc:spChg chg="add del">
          <ac:chgData name="Abraham Khan" userId="5ca12bb69adbd518" providerId="LiveId" clId="{3283ED49-6F6F-4F99-978E-1ACE301E2737}" dt="2018-11-18T18:42:07.702" v="1342"/>
          <ac:spMkLst>
            <pc:docMk/>
            <pc:sldMk cId="4050233561" sldId="283"/>
            <ac:spMk id="5" creationId="{FEFE08E0-663C-41EA-956A-DE459F2D9597}"/>
          </ac:spMkLst>
        </pc:spChg>
        <pc:spChg chg="add del">
          <ac:chgData name="Abraham Khan" userId="5ca12bb69adbd518" providerId="LiveId" clId="{3283ED49-6F6F-4F99-978E-1ACE301E2737}" dt="2018-11-18T18:42:19.078" v="1344"/>
          <ac:spMkLst>
            <pc:docMk/>
            <pc:sldMk cId="4050233561" sldId="283"/>
            <ac:spMk id="7" creationId="{DA03204A-81A2-4BD8-99EB-8BCFFF101456}"/>
          </ac:spMkLst>
        </pc:spChg>
        <pc:spChg chg="add del mod">
          <ac:chgData name="Abraham Khan" userId="5ca12bb69adbd518" providerId="LiveId" clId="{3283ED49-6F6F-4F99-978E-1ACE301E2737}" dt="2018-11-18T18:42:30.605" v="1348"/>
          <ac:spMkLst>
            <pc:docMk/>
            <pc:sldMk cId="4050233561" sldId="283"/>
            <ac:spMk id="9" creationId="{43FE2C0A-D59A-4B69-8ABD-96EC1B3F8395}"/>
          </ac:spMkLst>
        </pc:spChg>
        <pc:graphicFrameChg chg="add del modGraphic">
          <ac:chgData name="Abraham Khan" userId="5ca12bb69adbd518" providerId="LiveId" clId="{3283ED49-6F6F-4F99-978E-1ACE301E2737}" dt="2018-11-18T18:42:07.702" v="1342"/>
          <ac:graphicFrameMkLst>
            <pc:docMk/>
            <pc:sldMk cId="4050233561" sldId="283"/>
            <ac:graphicFrameMk id="4" creationId="{C301EB26-BBC3-48E8-804A-10D2BC7CBB80}"/>
          </ac:graphicFrameMkLst>
        </pc:graphicFrameChg>
        <pc:graphicFrameChg chg="add del">
          <ac:chgData name="Abraham Khan" userId="5ca12bb69adbd518" providerId="LiveId" clId="{3283ED49-6F6F-4F99-978E-1ACE301E2737}" dt="2018-11-18T18:42:19.078" v="1344"/>
          <ac:graphicFrameMkLst>
            <pc:docMk/>
            <pc:sldMk cId="4050233561" sldId="283"/>
            <ac:graphicFrameMk id="6" creationId="{DF10A170-0F5E-417B-BC67-60AD8E931581}"/>
          </ac:graphicFrameMkLst>
        </pc:graphicFrameChg>
        <pc:graphicFrameChg chg="add del modGraphic">
          <ac:chgData name="Abraham Khan" userId="5ca12bb69adbd518" providerId="LiveId" clId="{3283ED49-6F6F-4F99-978E-1ACE301E2737}" dt="2018-11-18T18:42:30.605" v="1348"/>
          <ac:graphicFrameMkLst>
            <pc:docMk/>
            <pc:sldMk cId="4050233561" sldId="283"/>
            <ac:graphicFrameMk id="8" creationId="{FDA5588E-1841-44D3-9245-13C8162146B6}"/>
          </ac:graphicFrameMkLst>
        </pc:graphicFrameChg>
        <pc:picChg chg="add mod">
          <ac:chgData name="Abraham Khan" userId="5ca12bb69adbd518" providerId="LiveId" clId="{3283ED49-6F6F-4F99-978E-1ACE301E2737}" dt="2018-11-20T01:15:18.053" v="2503" actId="1076"/>
          <ac:picMkLst>
            <pc:docMk/>
            <pc:sldMk cId="4050233561" sldId="283"/>
            <ac:picMk id="10" creationId="{2904AD58-EF12-4970-A8E2-818D7769CA26}"/>
          </ac:picMkLst>
        </pc:picChg>
      </pc:sldChg>
      <pc:sldChg chg="addSp modSp modTransition">
        <pc:chgData name="Abraham Khan" userId="5ca12bb69adbd518" providerId="LiveId" clId="{3283ED49-6F6F-4F99-978E-1ACE301E2737}" dt="2018-11-20T17:24:39.567" v="4545" actId="20577"/>
        <pc:sldMkLst>
          <pc:docMk/>
          <pc:sldMk cId="4079961553" sldId="284"/>
        </pc:sldMkLst>
        <pc:spChg chg="mod">
          <ac:chgData name="Abraham Khan" userId="5ca12bb69adbd518" providerId="LiveId" clId="{3283ED49-6F6F-4F99-978E-1ACE301E2737}" dt="2018-11-18T19:00:28.222" v="1457"/>
          <ac:spMkLst>
            <pc:docMk/>
            <pc:sldMk cId="4079961553" sldId="284"/>
            <ac:spMk id="2" creationId="{1A1EEA0F-B9C4-440B-A198-108532B15D26}"/>
          </ac:spMkLst>
        </pc:spChg>
        <pc:spChg chg="mod">
          <ac:chgData name="Abraham Khan" userId="5ca12bb69adbd518" providerId="LiveId" clId="{3283ED49-6F6F-4F99-978E-1ACE301E2737}" dt="2018-11-20T17:24:39.567" v="4545" actId="20577"/>
          <ac:spMkLst>
            <pc:docMk/>
            <pc:sldMk cId="4079961553" sldId="284"/>
            <ac:spMk id="3" creationId="{D309EEEA-F17A-4C36-9C37-8F7B3017C2F7}"/>
          </ac:spMkLst>
        </pc:spChg>
        <pc:picChg chg="add mod">
          <ac:chgData name="Abraham Khan" userId="5ca12bb69adbd518" providerId="LiveId" clId="{3283ED49-6F6F-4F99-978E-1ACE301E2737}" dt="2018-11-20T02:00:05.900" v="3713" actId="1076"/>
          <ac:picMkLst>
            <pc:docMk/>
            <pc:sldMk cId="4079961553" sldId="284"/>
            <ac:picMk id="5" creationId="{6CEF07B0-C40F-4700-9526-49D146247E49}"/>
          </ac:picMkLst>
        </pc:picChg>
        <pc:picChg chg="add mod">
          <ac:chgData name="Abraham Khan" userId="5ca12bb69adbd518" providerId="LiveId" clId="{3283ED49-6F6F-4F99-978E-1ACE301E2737}" dt="2018-11-20T02:00:05.900" v="3713" actId="1076"/>
          <ac:picMkLst>
            <pc:docMk/>
            <pc:sldMk cId="4079961553" sldId="284"/>
            <ac:picMk id="7" creationId="{48F55155-3C30-489F-A306-361BAE8C3279}"/>
          </ac:picMkLst>
        </pc:picChg>
        <pc:picChg chg="add mod">
          <ac:chgData name="Abraham Khan" userId="5ca12bb69adbd518" providerId="LiveId" clId="{3283ED49-6F6F-4F99-978E-1ACE301E2737}" dt="2018-11-20T02:00:05.900" v="3713" actId="1076"/>
          <ac:picMkLst>
            <pc:docMk/>
            <pc:sldMk cId="4079961553" sldId="284"/>
            <ac:picMk id="8" creationId="{9EAEE653-A441-4540-9439-D992B2AD65BD}"/>
          </ac:picMkLst>
        </pc:picChg>
      </pc:sldChg>
      <pc:sldChg chg="addSp delSp modSp add modTransition addCm delCm">
        <pc:chgData name="Abraham Khan" userId="5ca12bb69adbd518" providerId="LiveId" clId="{3283ED49-6F6F-4F99-978E-1ACE301E2737}" dt="2018-11-20T16:55:59.204" v="4266" actId="1076"/>
        <pc:sldMkLst>
          <pc:docMk/>
          <pc:sldMk cId="2076152993" sldId="285"/>
        </pc:sldMkLst>
        <pc:spChg chg="mod">
          <ac:chgData name="Abraham Khan" userId="5ca12bb69adbd518" providerId="LiveId" clId="{3283ED49-6F6F-4F99-978E-1ACE301E2737}" dt="2018-11-20T00:37:05.205" v="2031" actId="20577"/>
          <ac:spMkLst>
            <pc:docMk/>
            <pc:sldMk cId="2076152993" sldId="285"/>
            <ac:spMk id="2" creationId="{A45B3730-1E07-420F-BB8C-FD6E3660A096}"/>
          </ac:spMkLst>
        </pc:spChg>
        <pc:spChg chg="del mod">
          <ac:chgData name="Abraham Khan" userId="5ca12bb69adbd518" providerId="LiveId" clId="{3283ED49-6F6F-4F99-978E-1ACE301E2737}" dt="2018-11-18T17:39:11.913" v="813" actId="478"/>
          <ac:spMkLst>
            <pc:docMk/>
            <pc:sldMk cId="2076152993" sldId="285"/>
            <ac:spMk id="3" creationId="{232BD77D-B05B-4FB9-A5ED-2F2D5517B068}"/>
          </ac:spMkLst>
        </pc:spChg>
        <pc:spChg chg="add del mod">
          <ac:chgData name="Abraham Khan" userId="5ca12bb69adbd518" providerId="LiveId" clId="{3283ED49-6F6F-4F99-978E-1ACE301E2737}" dt="2018-11-18T17:38:16.797" v="788" actId="478"/>
          <ac:spMkLst>
            <pc:docMk/>
            <pc:sldMk cId="2076152993" sldId="285"/>
            <ac:spMk id="4" creationId="{7A716583-22C9-42CB-80E9-BB3AD94C4B0A}"/>
          </ac:spMkLst>
        </pc:spChg>
        <pc:spChg chg="add del mod">
          <ac:chgData name="Abraham Khan" userId="5ca12bb69adbd518" providerId="LiveId" clId="{3283ED49-6F6F-4F99-978E-1ACE301E2737}" dt="2018-11-18T17:34:25.094" v="741"/>
          <ac:spMkLst>
            <pc:docMk/>
            <pc:sldMk cId="2076152993" sldId="285"/>
            <ac:spMk id="5" creationId="{06D0F61A-1C5B-4992-AE75-94FCF50DF008}"/>
          </ac:spMkLst>
        </pc:spChg>
        <pc:spChg chg="add del mod">
          <ac:chgData name="Abraham Khan" userId="5ca12bb69adbd518" providerId="LiveId" clId="{3283ED49-6F6F-4F99-978E-1ACE301E2737}" dt="2018-11-18T17:45:32.795" v="914"/>
          <ac:spMkLst>
            <pc:docMk/>
            <pc:sldMk cId="2076152993" sldId="285"/>
            <ac:spMk id="6" creationId="{5F2C4682-6129-4A50-969B-165A5BB7F6E1}"/>
          </ac:spMkLst>
        </pc:spChg>
        <pc:spChg chg="add mod">
          <ac:chgData name="Abraham Khan" userId="5ca12bb69adbd518" providerId="LiveId" clId="{3283ED49-6F6F-4F99-978E-1ACE301E2737}" dt="2018-11-20T16:55:59.204" v="4266" actId="1076"/>
          <ac:spMkLst>
            <pc:docMk/>
            <pc:sldMk cId="2076152993" sldId="285"/>
            <ac:spMk id="6" creationId="{E49B23F4-C0DD-4A99-A374-C25CB05D8325}"/>
          </ac:spMkLst>
        </pc:spChg>
        <pc:spChg chg="add mod">
          <ac:chgData name="Abraham Khan" userId="5ca12bb69adbd518" providerId="LiveId" clId="{3283ED49-6F6F-4F99-978E-1ACE301E2737}" dt="2018-11-20T02:11:54.991" v="3776" actId="1037"/>
          <ac:spMkLst>
            <pc:docMk/>
            <pc:sldMk cId="2076152993" sldId="285"/>
            <ac:spMk id="7" creationId="{030FD834-75F6-4A88-B7E9-1A2044AF4252}"/>
          </ac:spMkLst>
        </pc:spChg>
        <pc:spChg chg="add del mod">
          <ac:chgData name="Abraham Khan" userId="5ca12bb69adbd518" providerId="LiveId" clId="{3283ED49-6F6F-4F99-978E-1ACE301E2737}" dt="2018-11-18T17:38:17.384" v="789" actId="478"/>
          <ac:spMkLst>
            <pc:docMk/>
            <pc:sldMk cId="2076152993" sldId="285"/>
            <ac:spMk id="7" creationId="{D28F2692-2385-481B-A86D-12AB28269D26}"/>
          </ac:spMkLst>
        </pc:spChg>
        <pc:spChg chg="add del mod">
          <ac:chgData name="Abraham Khan" userId="5ca12bb69adbd518" providerId="LiveId" clId="{3283ED49-6F6F-4F99-978E-1ACE301E2737}" dt="2018-11-18T17:39:14.772" v="814" actId="478"/>
          <ac:spMkLst>
            <pc:docMk/>
            <pc:sldMk cId="2076152993" sldId="285"/>
            <ac:spMk id="9" creationId="{BABDE1A5-4C20-475F-85B7-2DF486193C49}"/>
          </ac:spMkLst>
        </pc:spChg>
        <pc:spChg chg="add del mod">
          <ac:chgData name="Abraham Khan" userId="5ca12bb69adbd518" providerId="LiveId" clId="{3283ED49-6F6F-4F99-978E-1ACE301E2737}" dt="2018-11-20T00:37:06.729" v="2032" actId="478"/>
          <ac:spMkLst>
            <pc:docMk/>
            <pc:sldMk cId="2076152993" sldId="285"/>
            <ac:spMk id="10" creationId="{C591C92F-6B97-4C9F-8174-BECF867C513C}"/>
          </ac:spMkLst>
        </pc:spChg>
        <pc:spChg chg="add del mod">
          <ac:chgData name="Abraham Khan" userId="5ca12bb69adbd518" providerId="LiveId" clId="{3283ED49-6F6F-4F99-978E-1ACE301E2737}" dt="2018-11-18T17:42:36.802" v="865" actId="478"/>
          <ac:spMkLst>
            <pc:docMk/>
            <pc:sldMk cId="2076152993" sldId="285"/>
            <ac:spMk id="11" creationId="{595B1A50-7A4F-4E0B-B0E9-EAEC8CF3D3B7}"/>
          </ac:spMkLst>
        </pc:spChg>
        <pc:spChg chg="add del mod">
          <ac:chgData name="Abraham Khan" userId="5ca12bb69adbd518" providerId="LiveId" clId="{3283ED49-6F6F-4F99-978E-1ACE301E2737}" dt="2018-11-18T17:48:08.069" v="945" actId="478"/>
          <ac:spMkLst>
            <pc:docMk/>
            <pc:sldMk cId="2076152993" sldId="285"/>
            <ac:spMk id="12" creationId="{45326A9E-E71F-40C9-A656-D53CED9A3474}"/>
          </ac:spMkLst>
        </pc:spChg>
        <pc:spChg chg="add del mod">
          <ac:chgData name="Abraham Khan" userId="5ca12bb69adbd518" providerId="LiveId" clId="{3283ED49-6F6F-4F99-978E-1ACE301E2737}" dt="2018-11-18T17:48:09.486" v="946" actId="478"/>
          <ac:spMkLst>
            <pc:docMk/>
            <pc:sldMk cId="2076152993" sldId="285"/>
            <ac:spMk id="16" creationId="{0BC96CE3-87EB-485C-911D-FE07DD32FC77}"/>
          </ac:spMkLst>
        </pc:spChg>
        <pc:picChg chg="add del mod modCrop">
          <ac:chgData name="Abraham Khan" userId="5ca12bb69adbd518" providerId="LiveId" clId="{3283ED49-6F6F-4F99-978E-1ACE301E2737}" dt="2018-11-18T17:45:16.796" v="902"/>
          <ac:picMkLst>
            <pc:docMk/>
            <pc:sldMk cId="2076152993" sldId="285"/>
            <ac:picMk id="2050" creationId="{5794789B-0A08-46DB-83A7-453F472BE083}"/>
          </ac:picMkLst>
        </pc:picChg>
        <pc:picChg chg="add mod modCrop">
          <ac:chgData name="Abraham Khan" userId="5ca12bb69adbd518" providerId="LiveId" clId="{3283ED49-6F6F-4F99-978E-1ACE301E2737}" dt="2018-11-20T16:55:54.864" v="4265" actId="732"/>
          <ac:picMkLst>
            <pc:docMk/>
            <pc:sldMk cId="2076152993" sldId="285"/>
            <ac:picMk id="2052" creationId="{07892B8B-2DD6-42A6-8571-9552E6E436EC}"/>
          </ac:picMkLst>
        </pc:picChg>
        <pc:picChg chg="add mod modCrop">
          <ac:chgData name="Abraham Khan" userId="5ca12bb69adbd518" providerId="LiveId" clId="{3283ED49-6F6F-4F99-978E-1ACE301E2737}" dt="2018-11-20T02:11:31.184" v="3758" actId="1076"/>
          <ac:picMkLst>
            <pc:docMk/>
            <pc:sldMk cId="2076152993" sldId="285"/>
            <ac:picMk id="2054" creationId="{6717F7DA-598A-41A1-A668-06AC45FBBA83}"/>
          </ac:picMkLst>
        </pc:picChg>
      </pc:sldChg>
      <pc:sldChg chg="addSp delSp modSp add mod modTransition addAnim delAnim modAnim">
        <pc:chgData name="Abraham Khan" userId="5ca12bb69adbd518" providerId="LiveId" clId="{3283ED49-6F6F-4F99-978E-1ACE301E2737}" dt="2018-11-28T15:54:46.125" v="4711"/>
        <pc:sldMkLst>
          <pc:docMk/>
          <pc:sldMk cId="4292075678" sldId="286"/>
        </pc:sldMkLst>
        <pc:spChg chg="mod">
          <ac:chgData name="Abraham Khan" userId="5ca12bb69adbd518" providerId="LiveId" clId="{3283ED49-6F6F-4F99-978E-1ACE301E2737}" dt="2018-11-18T17:19:25.070" v="538" actId="20577"/>
          <ac:spMkLst>
            <pc:docMk/>
            <pc:sldMk cId="4292075678" sldId="286"/>
            <ac:spMk id="2" creationId="{54CAA881-EED3-4A90-9D3B-570C687FBDE9}"/>
          </ac:spMkLst>
        </pc:spChg>
        <pc:spChg chg="add del mod">
          <ac:chgData name="Abraham Khan" userId="5ca12bb69adbd518" providerId="LiveId" clId="{3283ED49-6F6F-4F99-978E-1ACE301E2737}" dt="2018-11-18T17:58:00.351" v="1207" actId="478"/>
          <ac:spMkLst>
            <pc:docMk/>
            <pc:sldMk cId="4292075678" sldId="286"/>
            <ac:spMk id="3" creationId="{5113C6C8-542B-458D-8FED-000AB9D83135}"/>
          </ac:spMkLst>
        </pc:spChg>
        <pc:spChg chg="add del mod">
          <ac:chgData name="Abraham Khan" userId="5ca12bb69adbd518" providerId="LiveId" clId="{3283ED49-6F6F-4F99-978E-1ACE301E2737}" dt="2018-11-18T19:46:20.728" v="1723" actId="478"/>
          <ac:spMkLst>
            <pc:docMk/>
            <pc:sldMk cId="4292075678" sldId="286"/>
            <ac:spMk id="4" creationId="{8FCC1DCC-FB62-4473-A08C-BFF87B4537F8}"/>
          </ac:spMkLst>
        </pc:spChg>
        <pc:spChg chg="add del mod">
          <ac:chgData name="Abraham Khan" userId="5ca12bb69adbd518" providerId="LiveId" clId="{3283ED49-6F6F-4F99-978E-1ACE301E2737}" dt="2018-11-20T01:05:14.665" v="2355" actId="478"/>
          <ac:spMkLst>
            <pc:docMk/>
            <pc:sldMk cId="4292075678" sldId="286"/>
            <ac:spMk id="6" creationId="{15A560B1-F465-4865-9EBA-661054913B64}"/>
          </ac:spMkLst>
        </pc:spChg>
        <pc:graphicFrameChg chg="add">
          <ac:chgData name="Abraham Khan" userId="5ca12bb69adbd518" providerId="LiveId" clId="{3283ED49-6F6F-4F99-978E-1ACE301E2737}" dt="2018-11-20T01:03:33.363" v="2340"/>
          <ac:graphicFrameMkLst>
            <pc:docMk/>
            <pc:sldMk cId="4292075678" sldId="286"/>
            <ac:graphicFrameMk id="7" creationId="{1F97B575-BFE4-4599-A104-D70BE3C5E442}"/>
          </ac:graphicFrameMkLst>
        </pc:graphicFrameChg>
        <pc:graphicFrameChg chg="add mod">
          <ac:chgData name="Abraham Khan" userId="5ca12bb69adbd518" providerId="LiveId" clId="{3283ED49-6F6F-4F99-978E-1ACE301E2737}" dt="2018-11-28T15:54:39.697" v="4709" actId="1076"/>
          <ac:graphicFrameMkLst>
            <pc:docMk/>
            <pc:sldMk cId="4292075678" sldId="286"/>
            <ac:graphicFrameMk id="8" creationId="{7C611F3F-57A1-4193-8D2D-07197A84AAD1}"/>
          </ac:graphicFrameMkLst>
        </pc:graphicFrameChg>
        <pc:graphicFrameChg chg="add del mod">
          <ac:chgData name="Abraham Khan" userId="5ca12bb69adbd518" providerId="LiveId" clId="{3283ED49-6F6F-4F99-978E-1ACE301E2737}" dt="2018-11-28T15:54:35.090" v="4708" actId="478"/>
          <ac:graphicFrameMkLst>
            <pc:docMk/>
            <pc:sldMk cId="4292075678" sldId="286"/>
            <ac:graphicFrameMk id="9" creationId="{7C611F3F-57A1-4193-8D2D-07197A84AAD1}"/>
          </ac:graphicFrameMkLst>
        </pc:graphicFrameChg>
        <pc:graphicFrameChg chg="add del mod">
          <ac:chgData name="Abraham Khan" userId="5ca12bb69adbd518" providerId="LiveId" clId="{3283ED49-6F6F-4F99-978E-1ACE301E2737}" dt="2018-11-20T01:10:53.408" v="2373" actId="478"/>
          <ac:graphicFrameMkLst>
            <pc:docMk/>
            <pc:sldMk cId="4292075678" sldId="286"/>
            <ac:graphicFrameMk id="10" creationId="{1F97B575-BFE4-4599-A104-D70BE3C5E442}"/>
          </ac:graphicFrameMkLst>
        </pc:graphicFrameChg>
        <pc:graphicFrameChg chg="add mod">
          <ac:chgData name="Abraham Khan" userId="5ca12bb69adbd518" providerId="LiveId" clId="{3283ED49-6F6F-4F99-978E-1ACE301E2737}" dt="2018-11-20T01:10:26.944" v="2371"/>
          <ac:graphicFrameMkLst>
            <pc:docMk/>
            <pc:sldMk cId="4292075678" sldId="286"/>
            <ac:graphicFrameMk id="11" creationId="{5AEBFD23-AC17-4FFD-B81B-FE58CF95F168}"/>
          </ac:graphicFrameMkLst>
        </pc:graphicFrameChg>
        <pc:graphicFrameChg chg="add mod">
          <ac:chgData name="Abraham Khan" userId="5ca12bb69adbd518" providerId="LiveId" clId="{3283ED49-6F6F-4F99-978E-1ACE301E2737}" dt="2018-11-20T01:11:40.318" v="2382"/>
          <ac:graphicFrameMkLst>
            <pc:docMk/>
            <pc:sldMk cId="4292075678" sldId="286"/>
            <ac:graphicFrameMk id="14" creationId="{1F97B575-BFE4-4599-A104-D70BE3C5E442}"/>
          </ac:graphicFrameMkLst>
        </pc:graphicFrameChg>
        <pc:picChg chg="del mod">
          <ac:chgData name="Abraham Khan" userId="5ca12bb69adbd518" providerId="LiveId" clId="{3283ED49-6F6F-4F99-978E-1ACE301E2737}" dt="2018-11-20T01:01:51.632" v="2338" actId="478"/>
          <ac:picMkLst>
            <pc:docMk/>
            <pc:sldMk cId="4292075678" sldId="286"/>
            <ac:picMk id="3" creationId="{C526CFAB-3183-4213-B68E-EB44D0C2789E}"/>
          </ac:picMkLst>
        </pc:picChg>
        <pc:picChg chg="del">
          <ac:chgData name="Abraham Khan" userId="5ca12bb69adbd518" providerId="LiveId" clId="{3283ED49-6F6F-4F99-978E-1ACE301E2737}" dt="2018-11-20T01:03:42.603" v="2343" actId="478"/>
          <ac:picMkLst>
            <pc:docMk/>
            <pc:sldMk cId="4292075678" sldId="286"/>
            <ac:picMk id="4" creationId="{16A26006-94FB-44CB-A750-F3563886268E}"/>
          </ac:picMkLst>
        </pc:picChg>
        <pc:picChg chg="del mod">
          <ac:chgData name="Abraham Khan" userId="5ca12bb69adbd518" providerId="LiveId" clId="{3283ED49-6F6F-4F99-978E-1ACE301E2737}" dt="2018-11-20T01:03:41.884" v="2342" actId="478"/>
          <ac:picMkLst>
            <pc:docMk/>
            <pc:sldMk cId="4292075678" sldId="286"/>
            <ac:picMk id="5" creationId="{6217C2F6-58EB-4E2A-ACCC-D06BC8BE2BA5}"/>
          </ac:picMkLst>
        </pc:picChg>
        <pc:picChg chg="add mod ord">
          <ac:chgData name="Abraham Khan" userId="5ca12bb69adbd518" providerId="LiveId" clId="{3283ED49-6F6F-4F99-978E-1ACE301E2737}" dt="2018-11-20T01:09:43.051" v="2367" actId="167"/>
          <ac:picMkLst>
            <pc:docMk/>
            <pc:sldMk cId="4292075678" sldId="286"/>
            <ac:picMk id="13" creationId="{EA904BCB-B229-4BFC-AD71-D6B5105B5E4D}"/>
          </ac:picMkLst>
        </pc:picChg>
        <pc:picChg chg="add del mod">
          <ac:chgData name="Abraham Khan" userId="5ca12bb69adbd518" providerId="LiveId" clId="{3283ED49-6F6F-4F99-978E-1ACE301E2737}" dt="2018-11-18T17:22:05.116" v="585"/>
          <ac:picMkLst>
            <pc:docMk/>
            <pc:sldMk cId="4292075678" sldId="286"/>
            <ac:picMk id="1026" creationId="{0EE42CCD-D387-491C-AA5E-9B5D0478DC81}"/>
          </ac:picMkLst>
        </pc:picChg>
        <pc:picChg chg="add mod ord">
          <ac:chgData name="Abraham Khan" userId="5ca12bb69adbd518" providerId="LiveId" clId="{3283ED49-6F6F-4F99-978E-1ACE301E2737}" dt="2018-11-18T17:26:30.219" v="628" actId="171"/>
          <ac:picMkLst>
            <pc:docMk/>
            <pc:sldMk cId="4292075678" sldId="286"/>
            <ac:picMk id="1028" creationId="{3E20229E-C139-442E-966F-FBDCD35DB317}"/>
          </ac:picMkLst>
        </pc:picChg>
        <pc:picChg chg="add del mod ord">
          <ac:chgData name="Abraham Khan" userId="5ca12bb69adbd518" providerId="LiveId" clId="{3283ED49-6F6F-4F99-978E-1ACE301E2737}" dt="2018-11-20T00:54:12.228" v="2333"/>
          <ac:picMkLst>
            <pc:docMk/>
            <pc:sldMk cId="4292075678" sldId="286"/>
            <ac:picMk id="1030" creationId="{74F20257-AEC5-47C7-A6BE-5739E123A346}"/>
          </ac:picMkLst>
        </pc:picChg>
      </pc:sldChg>
      <pc:sldChg chg="addSp delSp modSp add">
        <pc:chgData name="Abraham Khan" userId="5ca12bb69adbd518" providerId="LiveId" clId="{3283ED49-6F6F-4F99-978E-1ACE301E2737}" dt="2018-11-28T16:23:48.525" v="5369" actId="1076"/>
        <pc:sldMkLst>
          <pc:docMk/>
          <pc:sldMk cId="349149170" sldId="287"/>
        </pc:sldMkLst>
        <pc:spChg chg="mod">
          <ac:chgData name="Abraham Khan" userId="5ca12bb69adbd518" providerId="LiveId" clId="{3283ED49-6F6F-4F99-978E-1ACE301E2737}" dt="2018-11-20T00:37:22.663" v="2055" actId="20577"/>
          <ac:spMkLst>
            <pc:docMk/>
            <pc:sldMk cId="349149170" sldId="287"/>
            <ac:spMk id="2" creationId="{EA71E868-BB6C-4585-AF4E-3D223AD4FBE2}"/>
          </ac:spMkLst>
        </pc:spChg>
        <pc:spChg chg="del">
          <ac:chgData name="Abraham Khan" userId="5ca12bb69adbd518" providerId="LiveId" clId="{3283ED49-6F6F-4F99-978E-1ACE301E2737}" dt="2018-11-18T17:50:35.560" v="967" actId="478"/>
          <ac:spMkLst>
            <pc:docMk/>
            <pc:sldMk cId="349149170" sldId="287"/>
            <ac:spMk id="3" creationId="{676DF7AC-41CA-4787-84E9-2163C929B105}"/>
          </ac:spMkLst>
        </pc:spChg>
        <pc:spChg chg="add del mod">
          <ac:chgData name="Abraham Khan" userId="5ca12bb69adbd518" providerId="LiveId" clId="{3283ED49-6F6F-4F99-978E-1ACE301E2737}" dt="2018-11-20T00:37:24.652" v="2056" actId="478"/>
          <ac:spMkLst>
            <pc:docMk/>
            <pc:sldMk cId="349149170" sldId="287"/>
            <ac:spMk id="5" creationId="{95FB07C2-0A99-433E-8F2E-8D3BB4D811C1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5" creationId="{EF7C46F8-00FF-4CB4-BF9B-27A0FBD81313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6" creationId="{7DFC75CB-090D-43E0-B384-35D6D14008AD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7" creationId="{084E2543-3DAD-4130-84DB-4576C2874E83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7" creationId="{CC5C1F70-FE2E-4BC3-8F91-7F4EA4D0EFE0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8" creationId="{CC5B1303-F694-4ADA-9E70-4EA19ED93703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8" creationId="{E611A362-C183-4284-9247-E0817C1CF870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9" creationId="{459AF3F0-2E50-4B9F-AFE7-54ECABFEA4F3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9" creationId="{E78ED2D2-E155-4D0F-A08B-448332222AE4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10" creationId="{03E16C28-5BA2-4598-9D48-A788CEA78BAC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0" creationId="{0B334299-3EC5-47AC-9DB5-C5B2F69CC8F1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1" creationId="{A9D0B248-256D-4359-928A-CB2649C4C47F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11" creationId="{C621612B-39AD-4C9A-8749-3AA5E2BC8E01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12" creationId="{9E10A651-6BF8-40E7-8EA7-06EBB531896C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2" creationId="{9E5E746A-6E59-4778-868D-C98187B31752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3" creationId="{092F84F5-21AA-4B75-82AD-9A7336D0BA13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13" creationId="{75F8A9DB-C978-436E-83DD-D5E153934E0D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4" creationId="{1830E26B-2512-4BD1-B75E-97FA2CFA286B}"/>
          </ac:spMkLst>
        </pc:spChg>
        <pc:spChg chg="add mod">
          <ac:chgData name="Abraham Khan" userId="5ca12bb69adbd518" providerId="LiveId" clId="{3283ED49-6F6F-4F99-978E-1ACE301E2737}" dt="2018-11-28T16:21:40.415" v="5360" actId="1035"/>
          <ac:spMkLst>
            <pc:docMk/>
            <pc:sldMk cId="349149170" sldId="287"/>
            <ac:spMk id="14" creationId="{CB3F5C42-CE14-47C3-A953-282FAE8D21ED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5" creationId="{C501EFB8-F65D-41C4-9D79-B293DDB5128C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6" creationId="{8D48C77A-98BF-4A84-B3D0-FF08E5A1A55B}"/>
          </ac:spMkLst>
        </pc:spChg>
        <pc:spChg chg="add mod">
          <ac:chgData name="Abraham Khan" userId="5ca12bb69adbd518" providerId="LiveId" clId="{3283ED49-6F6F-4F99-978E-1ACE301E2737}" dt="2018-11-20T00:29:15.930" v="1744" actId="1038"/>
          <ac:spMkLst>
            <pc:docMk/>
            <pc:sldMk cId="349149170" sldId="287"/>
            <ac:spMk id="17" creationId="{8209ABCE-AF69-415E-AFC1-D15D1C042D64}"/>
          </ac:spMkLst>
        </pc:spChg>
        <pc:spChg chg="add mod">
          <ac:chgData name="Abraham Khan" userId="5ca12bb69adbd518" providerId="LiveId" clId="{3283ED49-6F6F-4F99-978E-1ACE301E2737}" dt="2018-11-18T17:54:54.249" v="1177" actId="164"/>
          <ac:spMkLst>
            <pc:docMk/>
            <pc:sldMk cId="349149170" sldId="287"/>
            <ac:spMk id="18" creationId="{602A7A58-94C5-4EB9-9CD5-69D690D6E068}"/>
          </ac:spMkLst>
        </pc:spChg>
        <pc:spChg chg="add mod">
          <ac:chgData name="Abraham Khan" userId="5ca12bb69adbd518" providerId="LiveId" clId="{3283ED49-6F6F-4F99-978E-1ACE301E2737}" dt="2018-11-28T16:23:48.525" v="5369" actId="1076"/>
          <ac:spMkLst>
            <pc:docMk/>
            <pc:sldMk cId="349149170" sldId="287"/>
            <ac:spMk id="19" creationId="{492048FF-3DCF-4C5E-AE4F-72E8D2E4B4FC}"/>
          </ac:spMkLst>
        </pc:spChg>
        <pc:grpChg chg="add del mod">
          <ac:chgData name="Abraham Khan" userId="5ca12bb69adbd518" providerId="LiveId" clId="{3283ED49-6F6F-4F99-978E-1ACE301E2737}" dt="2018-11-20T00:37:33.529" v="2057"/>
          <ac:grpSpMkLst>
            <pc:docMk/>
            <pc:sldMk cId="349149170" sldId="287"/>
            <ac:grpSpMk id="6" creationId="{AFAF3260-52B7-4576-B71D-A353BB338DC4}"/>
          </ac:grpSpMkLst>
        </pc:grpChg>
        <pc:picChg chg="add mod modCrop">
          <ac:chgData name="Abraham Khan" userId="5ca12bb69adbd518" providerId="LiveId" clId="{3283ED49-6F6F-4F99-978E-1ACE301E2737}" dt="2018-11-28T16:21:32.510" v="5356" actId="732"/>
          <ac:picMkLst>
            <pc:docMk/>
            <pc:sldMk cId="349149170" sldId="287"/>
            <ac:picMk id="4" creationId="{6B690FF5-6F54-4B00-8D8A-E5E98221217E}"/>
          </ac:picMkLst>
        </pc:picChg>
        <pc:picChg chg="add mod modCrop">
          <ac:chgData name="Abraham Khan" userId="5ca12bb69adbd518" providerId="LiveId" clId="{3283ED49-6F6F-4F99-978E-1ACE301E2737}" dt="2018-11-18T17:54:54.249" v="1177" actId="164"/>
          <ac:picMkLst>
            <pc:docMk/>
            <pc:sldMk cId="349149170" sldId="287"/>
            <ac:picMk id="3074" creationId="{5806A09D-781C-43BA-B33A-961C3E8B9D41}"/>
          </ac:picMkLst>
        </pc:picChg>
      </pc:sldChg>
      <pc:sldChg chg="addSp delSp modSp add">
        <pc:chgData name="Abraham Khan" userId="5ca12bb69adbd518" providerId="LiveId" clId="{3283ED49-6F6F-4F99-978E-1ACE301E2737}" dt="2018-11-20T02:29:52.573" v="3910" actId="1076"/>
        <pc:sldMkLst>
          <pc:docMk/>
          <pc:sldMk cId="1055609090" sldId="288"/>
        </pc:sldMkLst>
        <pc:spChg chg="mod">
          <ac:chgData name="Abraham Khan" userId="5ca12bb69adbd518" providerId="LiveId" clId="{3283ED49-6F6F-4F99-978E-1ACE301E2737}" dt="2018-11-20T02:25:51.766" v="3896" actId="20577"/>
          <ac:spMkLst>
            <pc:docMk/>
            <pc:sldMk cId="1055609090" sldId="288"/>
            <ac:spMk id="2" creationId="{B605A7C5-2581-4EEF-98F3-EF1DC899CBA1}"/>
          </ac:spMkLst>
        </pc:spChg>
        <pc:spChg chg="del">
          <ac:chgData name="Abraham Khan" userId="5ca12bb69adbd518" providerId="LiveId" clId="{3283ED49-6F6F-4F99-978E-1ACE301E2737}" dt="2018-11-20T02:25:54.970" v="3897" actId="478"/>
          <ac:spMkLst>
            <pc:docMk/>
            <pc:sldMk cId="1055609090" sldId="288"/>
            <ac:spMk id="3" creationId="{B52AB2BE-5634-44CF-8306-6957DECFF328}"/>
          </ac:spMkLst>
        </pc:spChg>
        <pc:spChg chg="add mod">
          <ac:chgData name="Abraham Khan" userId="5ca12bb69adbd518" providerId="LiveId" clId="{3283ED49-6F6F-4F99-978E-1ACE301E2737}" dt="2018-11-20T02:29:52.573" v="3910" actId="1076"/>
          <ac:spMkLst>
            <pc:docMk/>
            <pc:sldMk cId="1055609090" sldId="288"/>
            <ac:spMk id="5" creationId="{4ABA0517-9EE2-4CC0-AD9F-BC6AB1028D69}"/>
          </ac:spMkLst>
        </pc:spChg>
        <pc:picChg chg="add mod modCrop">
          <ac:chgData name="Abraham Khan" userId="5ca12bb69adbd518" providerId="LiveId" clId="{3283ED49-6F6F-4F99-978E-1ACE301E2737}" dt="2018-11-20T02:26:03.387" v="3898" actId="732"/>
          <ac:picMkLst>
            <pc:docMk/>
            <pc:sldMk cId="1055609090" sldId="288"/>
            <ac:picMk id="4098" creationId="{0A6A4A69-3819-457C-B761-504A72DA9080}"/>
          </ac:picMkLst>
        </pc:picChg>
      </pc:sldChg>
      <pc:sldChg chg="addSp delSp modSp add">
        <pc:chgData name="Abraham Khan" userId="5ca12bb69adbd518" providerId="LiveId" clId="{3283ED49-6F6F-4F99-978E-1ACE301E2737}" dt="2018-11-20T17:17:20.190" v="4446" actId="1076"/>
        <pc:sldMkLst>
          <pc:docMk/>
          <pc:sldMk cId="4263136801" sldId="289"/>
        </pc:sldMkLst>
        <pc:spChg chg="mod">
          <ac:chgData name="Abraham Khan" userId="5ca12bb69adbd518" providerId="LiveId" clId="{3283ED49-6F6F-4F99-978E-1ACE301E2737}" dt="2018-11-20T06:06:10.381" v="4017"/>
          <ac:spMkLst>
            <pc:docMk/>
            <pc:sldMk cId="4263136801" sldId="289"/>
            <ac:spMk id="2" creationId="{5AC0E602-5C72-480F-9835-763295701151}"/>
          </ac:spMkLst>
        </pc:spChg>
        <pc:spChg chg="del">
          <ac:chgData name="Abraham Khan" userId="5ca12bb69adbd518" providerId="LiveId" clId="{3283ED49-6F6F-4F99-978E-1ACE301E2737}" dt="2018-11-20T06:06:12.370" v="4018" actId="478"/>
          <ac:spMkLst>
            <pc:docMk/>
            <pc:sldMk cId="4263136801" sldId="289"/>
            <ac:spMk id="3" creationId="{371A2C59-68BB-4F9C-930C-E50D9028CCE3}"/>
          </ac:spMkLst>
        </pc:spChg>
        <pc:spChg chg="add mod ord">
          <ac:chgData name="Abraham Khan" userId="5ca12bb69adbd518" providerId="LiveId" clId="{3283ED49-6F6F-4F99-978E-1ACE301E2737}" dt="2018-11-20T17:12:58.229" v="4387" actId="6549"/>
          <ac:spMkLst>
            <pc:docMk/>
            <pc:sldMk cId="4263136801" sldId="289"/>
            <ac:spMk id="5" creationId="{486E7646-86DE-41F9-993A-6A2772785946}"/>
          </ac:spMkLst>
        </pc:spChg>
        <pc:picChg chg="add del mod">
          <ac:chgData name="Abraham Khan" userId="5ca12bb69adbd518" providerId="LiveId" clId="{3283ED49-6F6F-4F99-978E-1ACE301E2737}" dt="2018-11-20T17:12:34.544" v="4378" actId="478"/>
          <ac:picMkLst>
            <pc:docMk/>
            <pc:sldMk cId="4263136801" sldId="289"/>
            <ac:picMk id="4" creationId="{4523B825-7BE3-4EF4-A7BC-907458627709}"/>
          </ac:picMkLst>
        </pc:picChg>
        <pc:picChg chg="add mod">
          <ac:chgData name="Abraham Khan" userId="5ca12bb69adbd518" providerId="LiveId" clId="{3283ED49-6F6F-4F99-978E-1ACE301E2737}" dt="2018-11-20T17:12:38.199" v="4380" actId="1076"/>
          <ac:picMkLst>
            <pc:docMk/>
            <pc:sldMk cId="4263136801" sldId="289"/>
            <ac:picMk id="6" creationId="{9DE7EEF8-7BD4-48A6-B8B4-F576178EFC2A}"/>
          </ac:picMkLst>
        </pc:picChg>
        <pc:picChg chg="add mod">
          <ac:chgData name="Abraham Khan" userId="5ca12bb69adbd518" providerId="LiveId" clId="{3283ED49-6F6F-4F99-978E-1ACE301E2737}" dt="2018-11-20T17:17:20.190" v="4446" actId="1076"/>
          <ac:picMkLst>
            <pc:docMk/>
            <pc:sldMk cId="4263136801" sldId="289"/>
            <ac:picMk id="8" creationId="{C442A03E-094A-4EAC-ABBC-AB39B6657AA7}"/>
          </ac:picMkLst>
        </pc:picChg>
      </pc:sldChg>
      <pc:sldChg chg="addSp delSp modSp add">
        <pc:chgData name="Abraham Khan" userId="5ca12bb69adbd518" providerId="LiveId" clId="{3283ED49-6F6F-4F99-978E-1ACE301E2737}" dt="2018-11-29T17:38:33.587" v="5954" actId="20577"/>
        <pc:sldMkLst>
          <pc:docMk/>
          <pc:sldMk cId="3298030914" sldId="290"/>
        </pc:sldMkLst>
        <pc:spChg chg="mod">
          <ac:chgData name="Abraham Khan" userId="5ca12bb69adbd518" providerId="LiveId" clId="{3283ED49-6F6F-4F99-978E-1ACE301E2737}" dt="2018-11-18T19:47:18.015" v="1739" actId="20577"/>
          <ac:spMkLst>
            <pc:docMk/>
            <pc:sldMk cId="3298030914" sldId="290"/>
            <ac:spMk id="2" creationId="{179BADF5-A50D-432E-8BB8-5FBFEF168FCA}"/>
          </ac:spMkLst>
        </pc:spChg>
        <pc:spChg chg="mod">
          <ac:chgData name="Abraham Khan" userId="5ca12bb69adbd518" providerId="LiveId" clId="{3283ED49-6F6F-4F99-978E-1ACE301E2737}" dt="2018-11-29T17:38:29.147" v="5951" actId="1037"/>
          <ac:spMkLst>
            <pc:docMk/>
            <pc:sldMk cId="3298030914" sldId="290"/>
            <ac:spMk id="3" creationId="{BEE6404F-1DA2-4E18-AD8B-417188CD7FEC}"/>
          </ac:spMkLst>
        </pc:spChg>
        <pc:spChg chg="add del">
          <ac:chgData name="Abraham Khan" userId="5ca12bb69adbd518" providerId="LiveId" clId="{3283ED49-6F6F-4F99-978E-1ACE301E2737}" dt="2018-11-20T01:39:00.891" v="3174"/>
          <ac:spMkLst>
            <pc:docMk/>
            <pc:sldMk cId="3298030914" sldId="290"/>
            <ac:spMk id="4" creationId="{72315891-B253-4F0F-BC02-824CF347A814}"/>
          </ac:spMkLst>
        </pc:spChg>
        <pc:spChg chg="add mod">
          <ac:chgData name="Abraham Khan" userId="5ca12bb69adbd518" providerId="LiveId" clId="{3283ED49-6F6F-4F99-978E-1ACE301E2737}" dt="2018-11-29T17:38:33.587" v="5954" actId="20577"/>
          <ac:spMkLst>
            <pc:docMk/>
            <pc:sldMk cId="3298030914" sldId="290"/>
            <ac:spMk id="5" creationId="{5C25A144-84B5-4C2B-8C4A-24A3B8E237CA}"/>
          </ac:spMkLst>
        </pc:spChg>
        <pc:spChg chg="add mod">
          <ac:chgData name="Abraham Khan" userId="5ca12bb69adbd518" providerId="LiveId" clId="{3283ED49-6F6F-4F99-978E-1ACE301E2737}" dt="2018-11-20T02:35:56.984" v="4013" actId="207"/>
          <ac:spMkLst>
            <pc:docMk/>
            <pc:sldMk cId="3298030914" sldId="290"/>
            <ac:spMk id="6" creationId="{8C6AA2FF-D505-473E-B318-AC4B8F4F4640}"/>
          </ac:spMkLst>
        </pc:spChg>
        <pc:grpChg chg="add mod ord">
          <ac:chgData name="Abraham Khan" userId="5ca12bb69adbd518" providerId="LiveId" clId="{3283ED49-6F6F-4F99-978E-1ACE301E2737}" dt="2018-11-29T17:38:29.147" v="5951" actId="1037"/>
          <ac:grpSpMkLst>
            <pc:docMk/>
            <pc:sldMk cId="3298030914" sldId="290"/>
            <ac:grpSpMk id="8" creationId="{B187AB2F-F0F7-43F4-BDC6-C0BAAD85D3F3}"/>
          </ac:grpSpMkLst>
        </pc:grpChg>
        <pc:picChg chg="add mod">
          <ac:chgData name="Abraham Khan" userId="5ca12bb69adbd518" providerId="LiveId" clId="{3283ED49-6F6F-4F99-978E-1ACE301E2737}" dt="2018-11-20T01:43:40.085" v="3269" actId="164"/>
          <ac:picMkLst>
            <pc:docMk/>
            <pc:sldMk cId="3298030914" sldId="290"/>
            <ac:picMk id="7" creationId="{794AED59-1DA4-4C64-B372-B259EE14115E}"/>
          </ac:picMkLst>
        </pc:picChg>
        <pc:picChg chg="add del mod modCrop">
          <ac:chgData name="Abraham Khan" userId="5ca12bb69adbd518" providerId="LiveId" clId="{3283ED49-6F6F-4F99-978E-1ACE301E2737}" dt="2018-11-20T01:41:35.599" v="3209" actId="478"/>
          <ac:picMkLst>
            <pc:docMk/>
            <pc:sldMk cId="3298030914" sldId="290"/>
            <ac:picMk id="7170" creationId="{7823D3AC-B275-495B-975E-B009FAC79E52}"/>
          </ac:picMkLst>
        </pc:picChg>
      </pc:sldChg>
      <pc:sldChg chg="addSp modSp add ord">
        <pc:chgData name="Abraham Khan" userId="5ca12bb69adbd518" providerId="LiveId" clId="{3283ED49-6F6F-4F99-978E-1ACE301E2737}" dt="2018-11-20T00:35:51.021" v="1992" actId="20577"/>
        <pc:sldMkLst>
          <pc:docMk/>
          <pc:sldMk cId="2814527471" sldId="291"/>
        </pc:sldMkLst>
        <pc:spChg chg="mod">
          <ac:chgData name="Abraham Khan" userId="5ca12bb69adbd518" providerId="LiveId" clId="{3283ED49-6F6F-4F99-978E-1ACE301E2737}" dt="2018-11-20T00:30:44.487" v="1754" actId="20577"/>
          <ac:spMkLst>
            <pc:docMk/>
            <pc:sldMk cId="2814527471" sldId="291"/>
            <ac:spMk id="2" creationId="{64DB60D8-30CD-43DD-A7BE-E92E3255A81F}"/>
          </ac:spMkLst>
        </pc:spChg>
        <pc:spChg chg="mod">
          <ac:chgData name="Abraham Khan" userId="5ca12bb69adbd518" providerId="LiveId" clId="{3283ED49-6F6F-4F99-978E-1ACE301E2737}" dt="2018-11-20T00:35:51.021" v="1992" actId="20577"/>
          <ac:spMkLst>
            <pc:docMk/>
            <pc:sldMk cId="2814527471" sldId="291"/>
            <ac:spMk id="3" creationId="{C2169BDD-AF62-448E-B50A-3A34A7E33E0C}"/>
          </ac:spMkLst>
        </pc:spChg>
        <pc:cxnChg chg="add mod">
          <ac:chgData name="Abraham Khan" userId="5ca12bb69adbd518" providerId="LiveId" clId="{3283ED49-6F6F-4F99-978E-1ACE301E2737}" dt="2018-11-20T00:33:20.684" v="1937" actId="1076"/>
          <ac:cxnSpMkLst>
            <pc:docMk/>
            <pc:sldMk cId="2814527471" sldId="291"/>
            <ac:cxnSpMk id="4" creationId="{55311484-67DD-4BCB-9F09-F6E056306763}"/>
          </ac:cxnSpMkLst>
        </pc:cxnChg>
      </pc:sldChg>
      <pc:sldChg chg="addSp delSp modSp add mod ord setBg">
        <pc:chgData name="Abraham Khan" userId="5ca12bb69adbd518" providerId="LiveId" clId="{3283ED49-6F6F-4F99-978E-1ACE301E2737}" dt="2018-11-20T16:50:05.911" v="4154"/>
        <pc:sldMkLst>
          <pc:docMk/>
          <pc:sldMk cId="3377363954" sldId="292"/>
        </pc:sldMkLst>
        <pc:spChg chg="del">
          <ac:chgData name="Abraham Khan" userId="5ca12bb69adbd518" providerId="LiveId" clId="{3283ED49-6F6F-4F99-978E-1ACE301E2737}" dt="2018-11-20T00:36:19.428" v="1994"/>
          <ac:spMkLst>
            <pc:docMk/>
            <pc:sldMk cId="3377363954" sldId="292"/>
            <ac:spMk id="2" creationId="{374A5996-2DCB-48C1-B80D-CA56E301B3AD}"/>
          </ac:spMkLst>
        </pc:spChg>
        <pc:spChg chg="del">
          <ac:chgData name="Abraham Khan" userId="5ca12bb69adbd518" providerId="LiveId" clId="{3283ED49-6F6F-4F99-978E-1ACE301E2737}" dt="2018-11-20T00:36:19.428" v="1994"/>
          <ac:spMkLst>
            <pc:docMk/>
            <pc:sldMk cId="3377363954" sldId="292"/>
            <ac:spMk id="3" creationId="{38DBF21A-6776-43A6-B8BC-6622E9F9BBFA}"/>
          </ac:spMkLst>
        </pc:spChg>
        <pc:spChg chg="add mod">
          <ac:chgData name="Abraham Khan" userId="5ca12bb69adbd518" providerId="LiveId" clId="{3283ED49-6F6F-4F99-978E-1ACE301E2737}" dt="2018-11-20T00:36:36.993" v="2023" actId="20577"/>
          <ac:spMkLst>
            <pc:docMk/>
            <pc:sldMk cId="3377363954" sldId="292"/>
            <ac:spMk id="4" creationId="{C49F6A14-6991-424C-8297-1AB33656ACEB}"/>
          </ac:spMkLst>
        </pc:spChg>
        <pc:spChg chg="add del mod">
          <ac:chgData name="Abraham Khan" userId="5ca12bb69adbd518" providerId="LiveId" clId="{3283ED49-6F6F-4F99-978E-1ACE301E2737}" dt="2018-11-20T00:36:39.187" v="2024" actId="478"/>
          <ac:spMkLst>
            <pc:docMk/>
            <pc:sldMk cId="3377363954" sldId="292"/>
            <ac:spMk id="5" creationId="{DB4ED79C-1DEA-4F16-9720-D593CD1C9877}"/>
          </ac:spMkLst>
        </pc:spChg>
        <pc:spChg chg="add">
          <ac:chgData name="Abraham Khan" userId="5ca12bb69adbd518" providerId="LiveId" clId="{3283ED49-6F6F-4F99-978E-1ACE301E2737}" dt="2018-11-20T00:36:24.552" v="1995" actId="26606"/>
          <ac:spMkLst>
            <pc:docMk/>
            <pc:sldMk cId="3377363954" sldId="292"/>
            <ac:spMk id="10" creationId="{559AE206-7EBA-4D33-8BC9-9D8158553F0E}"/>
          </ac:spMkLst>
        </pc:spChg>
        <pc:spChg chg="add">
          <ac:chgData name="Abraham Khan" userId="5ca12bb69adbd518" providerId="LiveId" clId="{3283ED49-6F6F-4F99-978E-1ACE301E2737}" dt="2018-11-20T00:36:24.552" v="1995" actId="26606"/>
          <ac:spMkLst>
            <pc:docMk/>
            <pc:sldMk cId="3377363954" sldId="292"/>
            <ac:spMk id="12" creationId="{6437D937-A7F1-4011-92B4-328E5BE1B166}"/>
          </ac:spMkLst>
        </pc:spChg>
        <pc:spChg chg="add">
          <ac:chgData name="Abraham Khan" userId="5ca12bb69adbd518" providerId="LiveId" clId="{3283ED49-6F6F-4F99-978E-1ACE301E2737}" dt="2018-11-20T00:36:24.552" v="1995" actId="26606"/>
          <ac:spMkLst>
            <pc:docMk/>
            <pc:sldMk cId="3377363954" sldId="292"/>
            <ac:spMk id="14" creationId="{B672F332-AF08-46C6-94F0-77684310D7B7}"/>
          </ac:spMkLst>
        </pc:spChg>
        <pc:spChg chg="add">
          <ac:chgData name="Abraham Khan" userId="5ca12bb69adbd518" providerId="LiveId" clId="{3283ED49-6F6F-4F99-978E-1ACE301E2737}" dt="2018-11-20T00:36:24.552" v="1995" actId="26606"/>
          <ac:spMkLst>
            <pc:docMk/>
            <pc:sldMk cId="3377363954" sldId="292"/>
            <ac:spMk id="16" creationId="{34244EF8-D73A-40E1-BE73-D46E6B4B04ED}"/>
          </ac:spMkLst>
        </pc:spChg>
        <pc:spChg chg="add">
          <ac:chgData name="Abraham Khan" userId="5ca12bb69adbd518" providerId="LiveId" clId="{3283ED49-6F6F-4F99-978E-1ACE301E2737}" dt="2018-11-20T00:36:24.552" v="1995" actId="26606"/>
          <ac:spMkLst>
            <pc:docMk/>
            <pc:sldMk cId="3377363954" sldId="292"/>
            <ac:spMk id="18" creationId="{AB84D7E8-4ECB-42D7-ADBF-01689B0F24AE}"/>
          </ac:spMkLst>
        </pc:spChg>
        <pc:cxnChg chg="add">
          <ac:chgData name="Abraham Khan" userId="5ca12bb69adbd518" providerId="LiveId" clId="{3283ED49-6F6F-4F99-978E-1ACE301E2737}" dt="2018-11-20T00:36:24.552" v="1995" actId="26606"/>
          <ac:cxnSpMkLst>
            <pc:docMk/>
            <pc:sldMk cId="3377363954" sldId="292"/>
            <ac:cxnSpMk id="20" creationId="{9E8E38ED-369A-44C2-B635-0BED0E48A6E8}"/>
          </ac:cxnSpMkLst>
        </pc:cxnChg>
      </pc:sldChg>
      <pc:sldChg chg="addSp delSp modSp add">
        <pc:chgData name="Abraham Khan" userId="5ca12bb69adbd518" providerId="LiveId" clId="{3283ED49-6F6F-4F99-978E-1ACE301E2737}" dt="2018-11-20T02:14:20.766" v="3780"/>
        <pc:sldMkLst>
          <pc:docMk/>
          <pc:sldMk cId="1907696001" sldId="293"/>
        </pc:sldMkLst>
        <pc:spChg chg="mod">
          <ac:chgData name="Abraham Khan" userId="5ca12bb69adbd518" providerId="LiveId" clId="{3283ED49-6F6F-4F99-978E-1ACE301E2737}" dt="2018-11-20T00:37:51.505" v="2061"/>
          <ac:spMkLst>
            <pc:docMk/>
            <pc:sldMk cId="1907696001" sldId="293"/>
            <ac:spMk id="2" creationId="{5C7C7C40-D7A6-4633-B812-A5A34FC4F170}"/>
          </ac:spMkLst>
        </pc:spChg>
        <pc:spChg chg="del">
          <ac:chgData name="Abraham Khan" userId="5ca12bb69adbd518" providerId="LiveId" clId="{3283ED49-6F6F-4F99-978E-1ACE301E2737}" dt="2018-11-20T00:37:57.438" v="2062" actId="478"/>
          <ac:spMkLst>
            <pc:docMk/>
            <pc:sldMk cId="1907696001" sldId="293"/>
            <ac:spMk id="3" creationId="{39B06E78-8272-418C-AA87-D1A2AB5CD1EB}"/>
          </ac:spMkLst>
        </pc:spChg>
        <pc:spChg chg="mod topLvl">
          <ac:chgData name="Abraham Khan" userId="5ca12bb69adbd518" providerId="LiveId" clId="{3283ED49-6F6F-4F99-978E-1ACE301E2737}" dt="2018-11-20T00:53:17.977" v="2293" actId="1076"/>
          <ac:spMkLst>
            <pc:docMk/>
            <pc:sldMk cId="1907696001" sldId="293"/>
            <ac:spMk id="6" creationId="{C87BB3DC-74F8-449E-84C4-602DC972475F}"/>
          </ac:spMkLst>
        </pc:spChg>
        <pc:spChg chg="mod topLvl">
          <ac:chgData name="Abraham Khan" userId="5ca12bb69adbd518" providerId="LiveId" clId="{3283ED49-6F6F-4F99-978E-1ACE301E2737}" dt="2018-11-20T00:45:46.760" v="2112" actId="1035"/>
          <ac:spMkLst>
            <pc:docMk/>
            <pc:sldMk cId="1907696001" sldId="293"/>
            <ac:spMk id="7" creationId="{1F2AE9F8-D16D-4710-BB45-6788FD798535}"/>
          </ac:spMkLst>
        </pc:spChg>
        <pc:spChg chg="del mod topLvl">
          <ac:chgData name="Abraham Khan" userId="5ca12bb69adbd518" providerId="LiveId" clId="{3283ED49-6F6F-4F99-978E-1ACE301E2737}" dt="2018-11-20T00:45:17.509" v="2091" actId="478"/>
          <ac:spMkLst>
            <pc:docMk/>
            <pc:sldMk cId="1907696001" sldId="293"/>
            <ac:spMk id="8" creationId="{D7EFE27A-0ABB-4AF1-9113-4A407CF175A6}"/>
          </ac:spMkLst>
        </pc:spChg>
        <pc:spChg chg="del mod topLvl">
          <ac:chgData name="Abraham Khan" userId="5ca12bb69adbd518" providerId="LiveId" clId="{3283ED49-6F6F-4F99-978E-1ACE301E2737}" dt="2018-11-20T00:45:18.926" v="2092" actId="478"/>
          <ac:spMkLst>
            <pc:docMk/>
            <pc:sldMk cId="1907696001" sldId="293"/>
            <ac:spMk id="9" creationId="{766C4737-A8CB-44BC-B61E-96C4C6D841A2}"/>
          </ac:spMkLst>
        </pc:spChg>
        <pc:spChg chg="del mod topLvl">
          <ac:chgData name="Abraham Khan" userId="5ca12bb69adbd518" providerId="LiveId" clId="{3283ED49-6F6F-4F99-978E-1ACE301E2737}" dt="2018-11-20T00:45:19.976" v="2094" actId="478"/>
          <ac:spMkLst>
            <pc:docMk/>
            <pc:sldMk cId="1907696001" sldId="293"/>
            <ac:spMk id="10" creationId="{D9D4E139-8931-414F-ADD6-22A71F994FD1}"/>
          </ac:spMkLst>
        </pc:spChg>
        <pc:spChg chg="del mod topLvl">
          <ac:chgData name="Abraham Khan" userId="5ca12bb69adbd518" providerId="LiveId" clId="{3283ED49-6F6F-4F99-978E-1ACE301E2737}" dt="2018-11-20T00:45:21.324" v="2095" actId="478"/>
          <ac:spMkLst>
            <pc:docMk/>
            <pc:sldMk cId="1907696001" sldId="293"/>
            <ac:spMk id="11" creationId="{CA9B2883-32EE-4E7E-920D-841F2CA852D3}"/>
          </ac:spMkLst>
        </pc:spChg>
        <pc:spChg chg="del mod topLvl">
          <ac:chgData name="Abraham Khan" userId="5ca12bb69adbd518" providerId="LiveId" clId="{3283ED49-6F6F-4F99-978E-1ACE301E2737}" dt="2018-11-20T00:46:57.608" v="2156" actId="478"/>
          <ac:spMkLst>
            <pc:docMk/>
            <pc:sldMk cId="1907696001" sldId="293"/>
            <ac:spMk id="12" creationId="{2023B3B8-7026-4179-B23D-D6C19FFBEC52}"/>
          </ac:spMkLst>
        </pc:spChg>
        <pc:spChg chg="mod topLvl">
          <ac:chgData name="Abraham Khan" userId="5ca12bb69adbd518" providerId="LiveId" clId="{3283ED49-6F6F-4F99-978E-1ACE301E2737}" dt="2018-11-20T00:42:17.608" v="2065" actId="165"/>
          <ac:spMkLst>
            <pc:docMk/>
            <pc:sldMk cId="1907696001" sldId="293"/>
            <ac:spMk id="13" creationId="{7B6C8C7F-0F29-4772-90DE-BF923913C973}"/>
          </ac:spMkLst>
        </pc:spChg>
        <pc:spChg chg="mod topLvl">
          <ac:chgData name="Abraham Khan" userId="5ca12bb69adbd518" providerId="LiveId" clId="{3283ED49-6F6F-4F99-978E-1ACE301E2737}" dt="2018-11-20T00:42:17.608" v="2065" actId="165"/>
          <ac:spMkLst>
            <pc:docMk/>
            <pc:sldMk cId="1907696001" sldId="293"/>
            <ac:spMk id="14" creationId="{55953156-70A4-49AB-BFC2-C3CEB7B44048}"/>
          </ac:spMkLst>
        </pc:spChg>
        <pc:spChg chg="mod topLvl">
          <ac:chgData name="Abraham Khan" userId="5ca12bb69adbd518" providerId="LiveId" clId="{3283ED49-6F6F-4F99-978E-1ACE301E2737}" dt="2018-11-20T00:42:17.608" v="2065" actId="165"/>
          <ac:spMkLst>
            <pc:docMk/>
            <pc:sldMk cId="1907696001" sldId="293"/>
            <ac:spMk id="15" creationId="{9E472A4A-D22F-44DA-998E-627C62915CE2}"/>
          </ac:spMkLst>
        </pc:spChg>
        <pc:spChg chg="mod topLvl">
          <ac:chgData name="Abraham Khan" userId="5ca12bb69adbd518" providerId="LiveId" clId="{3283ED49-6F6F-4F99-978E-1ACE301E2737}" dt="2018-11-20T00:42:17.608" v="2065" actId="165"/>
          <ac:spMkLst>
            <pc:docMk/>
            <pc:sldMk cId="1907696001" sldId="293"/>
            <ac:spMk id="16" creationId="{932A3C1B-825A-4A59-AA73-5D144832234F}"/>
          </ac:spMkLst>
        </pc:spChg>
        <pc:spChg chg="mod topLvl">
          <ac:chgData name="Abraham Khan" userId="5ca12bb69adbd518" providerId="LiveId" clId="{3283ED49-6F6F-4F99-978E-1ACE301E2737}" dt="2018-11-20T00:42:17.608" v="2065" actId="165"/>
          <ac:spMkLst>
            <pc:docMk/>
            <pc:sldMk cId="1907696001" sldId="293"/>
            <ac:spMk id="17" creationId="{BAF3C0CC-4631-410C-B5CD-9B03F549000C}"/>
          </ac:spMkLst>
        </pc:spChg>
        <pc:spChg chg="add mod">
          <ac:chgData name="Abraham Khan" userId="5ca12bb69adbd518" providerId="LiveId" clId="{3283ED49-6F6F-4F99-978E-1ACE301E2737}" dt="2018-11-20T00:45:46.760" v="2112" actId="1035"/>
          <ac:spMkLst>
            <pc:docMk/>
            <pc:sldMk cId="1907696001" sldId="293"/>
            <ac:spMk id="19" creationId="{AE394F6A-C945-40AC-807E-537673487DED}"/>
          </ac:spMkLst>
        </pc:spChg>
        <pc:spChg chg="add mod">
          <ac:chgData name="Abraham Khan" userId="5ca12bb69adbd518" providerId="LiveId" clId="{3283ED49-6F6F-4F99-978E-1ACE301E2737}" dt="2018-11-20T00:45:49.909" v="2114" actId="20577"/>
          <ac:spMkLst>
            <pc:docMk/>
            <pc:sldMk cId="1907696001" sldId="293"/>
            <ac:spMk id="20" creationId="{4C35E403-260B-4210-A914-F49387634ACD}"/>
          </ac:spMkLst>
        </pc:spChg>
        <pc:spChg chg="add mod">
          <ac:chgData name="Abraham Khan" userId="5ca12bb69adbd518" providerId="LiveId" clId="{3283ED49-6F6F-4F99-978E-1ACE301E2737}" dt="2018-11-20T00:45:52.060" v="2116" actId="20577"/>
          <ac:spMkLst>
            <pc:docMk/>
            <pc:sldMk cId="1907696001" sldId="293"/>
            <ac:spMk id="21" creationId="{BC7AF30E-D433-4AD1-92A6-C8210514C99E}"/>
          </ac:spMkLst>
        </pc:spChg>
        <pc:spChg chg="add mod">
          <ac:chgData name="Abraham Khan" userId="5ca12bb69adbd518" providerId="LiveId" clId="{3283ED49-6F6F-4F99-978E-1ACE301E2737}" dt="2018-11-20T00:46:03.890" v="2120" actId="20577"/>
          <ac:spMkLst>
            <pc:docMk/>
            <pc:sldMk cId="1907696001" sldId="293"/>
            <ac:spMk id="22" creationId="{4C97CD7D-33CE-4B9F-A53D-49A9833B3510}"/>
          </ac:spMkLst>
        </pc:spChg>
        <pc:spChg chg="add mod">
          <ac:chgData name="Abraham Khan" userId="5ca12bb69adbd518" providerId="LiveId" clId="{3283ED49-6F6F-4F99-978E-1ACE301E2737}" dt="2018-11-20T00:46:06.534" v="2122" actId="20577"/>
          <ac:spMkLst>
            <pc:docMk/>
            <pc:sldMk cId="1907696001" sldId="293"/>
            <ac:spMk id="23" creationId="{CBA8B519-78EC-47E8-A0F9-71EB93AE08E6}"/>
          </ac:spMkLst>
        </pc:spChg>
        <pc:spChg chg="add mod">
          <ac:chgData name="Abraham Khan" userId="5ca12bb69adbd518" providerId="LiveId" clId="{3283ED49-6F6F-4F99-978E-1ACE301E2737}" dt="2018-11-20T00:46:08.697" v="2124" actId="20577"/>
          <ac:spMkLst>
            <pc:docMk/>
            <pc:sldMk cId="1907696001" sldId="293"/>
            <ac:spMk id="24" creationId="{55A47783-527A-4582-9B9E-FF876C4E9897}"/>
          </ac:spMkLst>
        </pc:spChg>
        <pc:spChg chg="add mod">
          <ac:chgData name="Abraham Khan" userId="5ca12bb69adbd518" providerId="LiveId" clId="{3283ED49-6F6F-4F99-978E-1ACE301E2737}" dt="2018-11-20T00:46:10.621" v="2125" actId="20577"/>
          <ac:spMkLst>
            <pc:docMk/>
            <pc:sldMk cId="1907696001" sldId="293"/>
            <ac:spMk id="25" creationId="{5D9F0449-8FB3-4973-BB5F-E512714B9CC0}"/>
          </ac:spMkLst>
        </pc:spChg>
        <pc:spChg chg="add mod">
          <ac:chgData name="Abraham Khan" userId="5ca12bb69adbd518" providerId="LiveId" clId="{3283ED49-6F6F-4F99-978E-1ACE301E2737}" dt="2018-11-20T00:46:20.216" v="2129" actId="20577"/>
          <ac:spMkLst>
            <pc:docMk/>
            <pc:sldMk cId="1907696001" sldId="293"/>
            <ac:spMk id="26" creationId="{8720EC59-5567-4DBF-AD28-90C1CB54A8C2}"/>
          </ac:spMkLst>
        </pc:spChg>
        <pc:spChg chg="add mod">
          <ac:chgData name="Abraham Khan" userId="5ca12bb69adbd518" providerId="LiveId" clId="{3283ED49-6F6F-4F99-978E-1ACE301E2737}" dt="2018-11-20T00:53:17.977" v="2293" actId="1076"/>
          <ac:spMkLst>
            <pc:docMk/>
            <pc:sldMk cId="1907696001" sldId="293"/>
            <ac:spMk id="28" creationId="{25393395-2F27-4DFF-8494-D49087B2751E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29" creationId="{A554F690-CE15-461B-9334-7FFA3E134F71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0" creationId="{5A9EA250-3325-445D-A285-9D857F755683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1" creationId="{8FC33D6F-82A2-46F6-BCEC-072046D67D95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2" creationId="{8239EA17-C1FC-4D3B-AB8A-19992E913900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3" creationId="{3FBF138B-4DF9-4110-8B6A-6FA0C6066A01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4" creationId="{92F74E63-735C-47CC-A0E5-0E8632048C6B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5" creationId="{06F11890-A501-4EA3-AEFB-8D7E8888BCBC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7" creationId="{84B0148B-2E67-4B7A-8842-9C08E605F87F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8" creationId="{02833AA5-EEE9-45D3-9C5C-2260230699E2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39" creationId="{7CEAD9C8-CFC8-4628-8157-BDBC01839EB4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40" creationId="{275FBE1D-9C0A-4923-86F6-ABF57C2DCC1A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41" creationId="{E9E545B4-C7CC-4517-BADA-0C48BC418AE7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42" creationId="{D944D2BB-4A36-463D-BA9A-E45B9A1E29C8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43" creationId="{8FB91629-2820-45C3-89A8-FB661234312D}"/>
          </ac:spMkLst>
        </pc:spChg>
        <pc:spChg chg="add del">
          <ac:chgData name="Abraham Khan" userId="5ca12bb69adbd518" providerId="LiveId" clId="{3283ED49-6F6F-4F99-978E-1ACE301E2737}" dt="2018-11-20T00:48:08.897" v="2199"/>
          <ac:spMkLst>
            <pc:docMk/>
            <pc:sldMk cId="1907696001" sldId="293"/>
            <ac:spMk id="44" creationId="{D4A945D3-EB55-4713-88EE-3EB2076FFE03}"/>
          </ac:spMkLst>
        </pc:spChg>
        <pc:spChg chg="add del mod">
          <ac:chgData name="Abraham Khan" userId="5ca12bb69adbd518" providerId="LiveId" clId="{3283ED49-6F6F-4F99-978E-1ACE301E2737}" dt="2018-11-20T00:50:21.547" v="2234" actId="478"/>
          <ac:spMkLst>
            <pc:docMk/>
            <pc:sldMk cId="1907696001" sldId="293"/>
            <ac:spMk id="45" creationId="{69A6C851-F93E-4089-B38B-81C16D91B981}"/>
          </ac:spMkLst>
        </pc:spChg>
        <pc:spChg chg="add mod">
          <ac:chgData name="Abraham Khan" userId="5ca12bb69adbd518" providerId="LiveId" clId="{3283ED49-6F6F-4F99-978E-1ACE301E2737}" dt="2018-11-20T00:48:26.104" v="2201" actId="1076"/>
          <ac:spMkLst>
            <pc:docMk/>
            <pc:sldMk cId="1907696001" sldId="293"/>
            <ac:spMk id="46" creationId="{639EFAC6-D1B1-468A-9FC7-7AD0DE8985A8}"/>
          </ac:spMkLst>
        </pc:spChg>
        <pc:spChg chg="add mod">
          <ac:chgData name="Abraham Khan" userId="5ca12bb69adbd518" providerId="LiveId" clId="{3283ED49-6F6F-4F99-978E-1ACE301E2737}" dt="2018-11-20T00:48:26.104" v="2201" actId="1076"/>
          <ac:spMkLst>
            <pc:docMk/>
            <pc:sldMk cId="1907696001" sldId="293"/>
            <ac:spMk id="47" creationId="{A276159C-4E78-4E2D-85D9-962F8B9C1C36}"/>
          </ac:spMkLst>
        </pc:spChg>
        <pc:spChg chg="add mod">
          <ac:chgData name="Abraham Khan" userId="5ca12bb69adbd518" providerId="LiveId" clId="{3283ED49-6F6F-4F99-978E-1ACE301E2737}" dt="2018-11-20T00:48:26.104" v="2201" actId="1076"/>
          <ac:spMkLst>
            <pc:docMk/>
            <pc:sldMk cId="1907696001" sldId="293"/>
            <ac:spMk id="48" creationId="{B7D6778B-148A-4F82-B798-4E4D064D51B4}"/>
          </ac:spMkLst>
        </pc:spChg>
        <pc:spChg chg="add mod">
          <ac:chgData name="Abraham Khan" userId="5ca12bb69adbd518" providerId="LiveId" clId="{3283ED49-6F6F-4F99-978E-1ACE301E2737}" dt="2018-11-20T00:48:26.104" v="2201" actId="1076"/>
          <ac:spMkLst>
            <pc:docMk/>
            <pc:sldMk cId="1907696001" sldId="293"/>
            <ac:spMk id="49" creationId="{32B9C3A7-BB87-48F5-B92E-C5698B69DAAD}"/>
          </ac:spMkLst>
        </pc:spChg>
        <pc:spChg chg="add mod">
          <ac:chgData name="Abraham Khan" userId="5ca12bb69adbd518" providerId="LiveId" clId="{3283ED49-6F6F-4F99-978E-1ACE301E2737}" dt="2018-11-20T00:48:26.104" v="2201" actId="1076"/>
          <ac:spMkLst>
            <pc:docMk/>
            <pc:sldMk cId="1907696001" sldId="293"/>
            <ac:spMk id="50" creationId="{C86C7562-8CD4-406E-90BB-FFD736369652}"/>
          </ac:spMkLst>
        </pc:spChg>
        <pc:spChg chg="add del mod">
          <ac:chgData name="Abraham Khan" userId="5ca12bb69adbd518" providerId="LiveId" clId="{3283ED49-6F6F-4F99-978E-1ACE301E2737}" dt="2018-11-20T00:50:20.223" v="2233" actId="478"/>
          <ac:spMkLst>
            <pc:docMk/>
            <pc:sldMk cId="1907696001" sldId="293"/>
            <ac:spMk id="51" creationId="{934870DE-F61F-4778-865E-765068C18DEB}"/>
          </ac:spMkLst>
        </pc:spChg>
        <pc:spChg chg="add del mod">
          <ac:chgData name="Abraham Khan" userId="5ca12bb69adbd518" providerId="LiveId" clId="{3283ED49-6F6F-4F99-978E-1ACE301E2737}" dt="2018-11-20T00:50:22.990" v="2236" actId="478"/>
          <ac:spMkLst>
            <pc:docMk/>
            <pc:sldMk cId="1907696001" sldId="293"/>
            <ac:spMk id="52" creationId="{A93A4A5C-0CD6-4CA7-B5C1-CB4DA57918AA}"/>
          </ac:spMkLst>
        </pc:spChg>
        <pc:spChg chg="add del mod">
          <ac:chgData name="Abraham Khan" userId="5ca12bb69adbd518" providerId="LiveId" clId="{3283ED49-6F6F-4F99-978E-1ACE301E2737}" dt="2018-11-20T00:50:18.876" v="2230" actId="478"/>
          <ac:spMkLst>
            <pc:docMk/>
            <pc:sldMk cId="1907696001" sldId="293"/>
            <ac:spMk id="53" creationId="{362B4BDF-005D-480D-B8AF-35AFF414B11B}"/>
          </ac:spMkLst>
        </pc:spChg>
        <pc:spChg chg="add del mod">
          <ac:chgData name="Abraham Khan" userId="5ca12bb69adbd518" providerId="LiveId" clId="{3283ED49-6F6F-4F99-978E-1ACE301E2737}" dt="2018-11-20T00:50:18.272" v="2229" actId="478"/>
          <ac:spMkLst>
            <pc:docMk/>
            <pc:sldMk cId="1907696001" sldId="293"/>
            <ac:spMk id="54" creationId="{9FE24DF5-B3A6-4AED-B13E-712AE29E35E3}"/>
          </ac:spMkLst>
        </pc:spChg>
        <pc:spChg chg="add del mod">
          <ac:chgData name="Abraham Khan" userId="5ca12bb69adbd518" providerId="LiveId" clId="{3283ED49-6F6F-4F99-978E-1ACE301E2737}" dt="2018-11-20T00:50:17.671" v="2227" actId="478"/>
          <ac:spMkLst>
            <pc:docMk/>
            <pc:sldMk cId="1907696001" sldId="293"/>
            <ac:spMk id="55" creationId="{BA4187EF-E761-40B0-A093-3B452E3A50DC}"/>
          </ac:spMkLst>
        </pc:spChg>
        <pc:spChg chg="add del mod">
          <ac:chgData name="Abraham Khan" userId="5ca12bb69adbd518" providerId="LiveId" clId="{3283ED49-6F6F-4F99-978E-1ACE301E2737}" dt="2018-11-20T00:50:16.625" v="2226" actId="478"/>
          <ac:spMkLst>
            <pc:docMk/>
            <pc:sldMk cId="1907696001" sldId="293"/>
            <ac:spMk id="56" creationId="{785FC591-CDCE-4569-87C0-CD52437B9489}"/>
          </ac:spMkLst>
        </pc:spChg>
        <pc:spChg chg="add del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57" creationId="{9BB32E44-067D-4775-81C2-1A0D028A580C}"/>
          </ac:spMkLst>
        </pc:spChg>
        <pc:spChg chg="add mod">
          <ac:chgData name="Abraham Khan" userId="5ca12bb69adbd518" providerId="LiveId" clId="{3283ED49-6F6F-4F99-978E-1ACE301E2737}" dt="2018-11-20T00:49:19.501" v="2209" actId="20577"/>
          <ac:spMkLst>
            <pc:docMk/>
            <pc:sldMk cId="1907696001" sldId="293"/>
            <ac:spMk id="58" creationId="{CE8A7492-21C0-4B74-A3C2-FE9182C2F117}"/>
          </ac:spMkLst>
        </pc:spChg>
        <pc:spChg chg="add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59" creationId="{CC8AB19A-92D8-4645-AB70-EEDC91BD1F5E}"/>
          </ac:spMkLst>
        </pc:spChg>
        <pc:spChg chg="add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60" creationId="{F69C93D2-B3D5-4716-B41F-6A3B8E96DBA3}"/>
          </ac:spMkLst>
        </pc:spChg>
        <pc:spChg chg="add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61" creationId="{7DF18600-A70E-470C-93CD-E5AFC62AA2B0}"/>
          </ac:spMkLst>
        </pc:spChg>
        <pc:spChg chg="add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62" creationId="{C449D3E0-B292-4FC2-B406-04B00A2E6BE5}"/>
          </ac:spMkLst>
        </pc:spChg>
        <pc:spChg chg="add mod">
          <ac:chgData name="Abraham Khan" userId="5ca12bb69adbd518" providerId="LiveId" clId="{3283ED49-6F6F-4F99-978E-1ACE301E2737}" dt="2018-11-20T00:51:40.049" v="2274" actId="553"/>
          <ac:spMkLst>
            <pc:docMk/>
            <pc:sldMk cId="1907696001" sldId="293"/>
            <ac:spMk id="63" creationId="{A452B998-68DC-4BAC-AB9C-CEFA0A309B17}"/>
          </ac:spMkLst>
        </pc:spChg>
        <pc:grpChg chg="add del mod">
          <ac:chgData name="Abraham Khan" userId="5ca12bb69adbd518" providerId="LiveId" clId="{3283ED49-6F6F-4F99-978E-1ACE301E2737}" dt="2018-11-20T00:42:17.608" v="2065" actId="165"/>
          <ac:grpSpMkLst>
            <pc:docMk/>
            <pc:sldMk cId="1907696001" sldId="293"/>
            <ac:grpSpMk id="4" creationId="{E52AA642-6BC7-49E6-8852-335DC7DC1964}"/>
          </ac:grpSpMkLst>
        </pc:grpChg>
        <pc:picChg chg="del mod topLvl">
          <ac:chgData name="Abraham Khan" userId="5ca12bb69adbd518" providerId="LiveId" clId="{3283ED49-6F6F-4F99-978E-1ACE301E2737}" dt="2018-11-20T00:42:19.665" v="2066" actId="478"/>
          <ac:picMkLst>
            <pc:docMk/>
            <pc:sldMk cId="1907696001" sldId="293"/>
            <ac:picMk id="5" creationId="{51029514-72FD-4A38-B891-F7602DCD9478}"/>
          </ac:picMkLst>
        </pc:picChg>
        <pc:picChg chg="add del">
          <ac:chgData name="Abraham Khan" userId="5ca12bb69adbd518" providerId="LiveId" clId="{3283ED49-6F6F-4F99-978E-1ACE301E2737}" dt="2018-11-20T00:48:08.897" v="2199"/>
          <ac:picMkLst>
            <pc:docMk/>
            <pc:sldMk cId="1907696001" sldId="293"/>
            <ac:picMk id="36" creationId="{7406E9DC-3E9F-48B9-9FC7-4B878A0F6417}"/>
          </ac:picMkLst>
        </pc:picChg>
        <pc:picChg chg="add mod modCrop">
          <ac:chgData name="Abraham Khan" userId="5ca12bb69adbd518" providerId="LiveId" clId="{3283ED49-6F6F-4F99-978E-1ACE301E2737}" dt="2018-11-20T02:14:13.090" v="3779"/>
          <ac:picMkLst>
            <pc:docMk/>
            <pc:sldMk cId="1907696001" sldId="293"/>
            <ac:picMk id="1026" creationId="{9C6D3215-FA4E-4D74-AE0E-F019C35A0FC9}"/>
          </ac:picMkLst>
        </pc:picChg>
        <pc:picChg chg="add mod modCrop">
          <ac:chgData name="Abraham Khan" userId="5ca12bb69adbd518" providerId="LiveId" clId="{3283ED49-6F6F-4F99-978E-1ACE301E2737}" dt="2018-11-20T02:14:20.766" v="3780"/>
          <ac:picMkLst>
            <pc:docMk/>
            <pc:sldMk cId="1907696001" sldId="293"/>
            <ac:picMk id="1028" creationId="{6EAD65F3-723D-4654-B3A0-894DA0627F06}"/>
          </ac:picMkLst>
        </pc:picChg>
      </pc:sldChg>
      <pc:sldChg chg="addSp delSp modSp add mod setBg">
        <pc:chgData name="Abraham Khan" userId="5ca12bb69adbd518" providerId="LiveId" clId="{3283ED49-6F6F-4F99-978E-1ACE301E2737}" dt="2018-11-20T00:53:59.436" v="2332" actId="1076"/>
        <pc:sldMkLst>
          <pc:docMk/>
          <pc:sldMk cId="3462583527" sldId="294"/>
        </pc:sldMkLst>
        <pc:spChg chg="mod">
          <ac:chgData name="Abraham Khan" userId="5ca12bb69adbd518" providerId="LiveId" clId="{3283ED49-6F6F-4F99-978E-1ACE301E2737}" dt="2018-11-20T00:52:50.603" v="2283" actId="26606"/>
          <ac:spMkLst>
            <pc:docMk/>
            <pc:sldMk cId="3462583527" sldId="294"/>
            <ac:spMk id="2" creationId="{66CE99B1-CC85-4CB6-A8DD-98414B23EF32}"/>
          </ac:spMkLst>
        </pc:spChg>
        <pc:spChg chg="del">
          <ac:chgData name="Abraham Khan" userId="5ca12bb69adbd518" providerId="LiveId" clId="{3283ED49-6F6F-4F99-978E-1ACE301E2737}" dt="2018-11-20T00:52:38.997" v="2279" actId="478"/>
          <ac:spMkLst>
            <pc:docMk/>
            <pc:sldMk cId="3462583527" sldId="294"/>
            <ac:spMk id="3" creationId="{812EDA4E-C90A-4544-A0CC-EA60AABD41D7}"/>
          </ac:spMkLst>
        </pc:spChg>
        <pc:spChg chg="add mod">
          <ac:chgData name="Abraham Khan" userId="5ca12bb69adbd518" providerId="LiveId" clId="{3283ED49-6F6F-4F99-978E-1ACE301E2737}" dt="2018-11-20T00:53:59.436" v="2332" actId="1076"/>
          <ac:spMkLst>
            <pc:docMk/>
            <pc:sldMk cId="3462583527" sldId="294"/>
            <ac:spMk id="10" creationId="{96A7FEFB-D229-41D0-BF3C-85E5B2E2191A}"/>
          </ac:spMkLst>
        </pc:spChg>
        <pc:spChg chg="add mod">
          <ac:chgData name="Abraham Khan" userId="5ca12bb69adbd518" providerId="LiveId" clId="{3283ED49-6F6F-4F99-978E-1ACE301E2737}" dt="2018-11-20T00:53:59.436" v="2332" actId="1076"/>
          <ac:spMkLst>
            <pc:docMk/>
            <pc:sldMk cId="3462583527" sldId="294"/>
            <ac:spMk id="11" creationId="{E3D695B9-0F37-485D-B499-B931D4574649}"/>
          </ac:spMkLst>
        </pc:spChg>
        <pc:spChg chg="add del">
          <ac:chgData name="Abraham Khan" userId="5ca12bb69adbd518" providerId="LiveId" clId="{3283ED49-6F6F-4F99-978E-1ACE301E2737}" dt="2018-11-20T00:52:50.603" v="2283" actId="26606"/>
          <ac:spMkLst>
            <pc:docMk/>
            <pc:sldMk cId="3462583527" sldId="294"/>
            <ac:spMk id="72" creationId="{5434194B-EB56-4062-98C6-CB72F287E3F7}"/>
          </ac:spMkLst>
        </pc:spChg>
        <pc:spChg chg="add del">
          <ac:chgData name="Abraham Khan" userId="5ca12bb69adbd518" providerId="LiveId" clId="{3283ED49-6F6F-4F99-978E-1ACE301E2737}" dt="2018-11-20T00:52:50.603" v="2283" actId="26606"/>
          <ac:spMkLst>
            <pc:docMk/>
            <pc:sldMk cId="3462583527" sldId="294"/>
            <ac:spMk id="76" creationId="{B817D9AD-5E85-4E85-AC3E-43E24FA91AA1}"/>
          </ac:spMkLst>
        </pc:spChg>
        <pc:spChg chg="add del">
          <ac:chgData name="Abraham Khan" userId="5ca12bb69adbd518" providerId="LiveId" clId="{3283ED49-6F6F-4F99-978E-1ACE301E2737}" dt="2018-11-20T00:52:50.603" v="2283" actId="26606"/>
          <ac:spMkLst>
            <pc:docMk/>
            <pc:sldMk cId="3462583527" sldId="294"/>
            <ac:spMk id="78" creationId="{F0810290-E788-4DE3-B716-DBE58CC6A8EF}"/>
          </ac:spMkLst>
        </pc:spChg>
        <pc:picChg chg="add del">
          <ac:chgData name="Abraham Khan" userId="5ca12bb69adbd518" providerId="LiveId" clId="{3283ED49-6F6F-4F99-978E-1ACE301E2737}" dt="2018-11-20T00:52:50.603" v="2283" actId="26606"/>
          <ac:picMkLst>
            <pc:docMk/>
            <pc:sldMk cId="3462583527" sldId="294"/>
            <ac:picMk id="74" creationId="{B3746DB1-35A8-422F-9955-4F8E75DBB077}"/>
          </ac:picMkLst>
        </pc:picChg>
        <pc:picChg chg="add mod">
          <ac:chgData name="Abraham Khan" userId="5ca12bb69adbd518" providerId="LiveId" clId="{3283ED49-6F6F-4F99-978E-1ACE301E2737}" dt="2018-11-20T00:52:58.983" v="2289" actId="1076"/>
          <ac:picMkLst>
            <pc:docMk/>
            <pc:sldMk cId="3462583527" sldId="294"/>
            <ac:picMk id="2050" creationId="{FC4A56B2-CDE8-4CA7-A6CF-C77E6A7E1BEF}"/>
          </ac:picMkLst>
        </pc:picChg>
        <pc:picChg chg="add mod">
          <ac:chgData name="Abraham Khan" userId="5ca12bb69adbd518" providerId="LiveId" clId="{3283ED49-6F6F-4F99-978E-1ACE301E2737}" dt="2018-11-20T00:53:00.834" v="2290" actId="1076"/>
          <ac:picMkLst>
            <pc:docMk/>
            <pc:sldMk cId="3462583527" sldId="294"/>
            <ac:picMk id="2051" creationId="{BE5C5C63-59C2-4080-8313-DC1C0B0FEE4B}"/>
          </ac:picMkLst>
        </pc:picChg>
      </pc:sldChg>
      <pc:sldChg chg="addSp delSp modSp add modAnim">
        <pc:chgData name="Abraham Khan" userId="5ca12bb69adbd518" providerId="LiveId" clId="{3283ED49-6F6F-4F99-978E-1ACE301E2737}" dt="2018-11-28T16:28:10.069" v="5375"/>
        <pc:sldMkLst>
          <pc:docMk/>
          <pc:sldMk cId="3283472868" sldId="295"/>
        </pc:sldMkLst>
        <pc:spChg chg="mod">
          <ac:chgData name="Abraham Khan" userId="5ca12bb69adbd518" providerId="LiveId" clId="{3283ED49-6F6F-4F99-978E-1ACE301E2737}" dt="2018-11-20T01:12:11.013" v="2402" actId="20577"/>
          <ac:spMkLst>
            <pc:docMk/>
            <pc:sldMk cId="3283472868" sldId="295"/>
            <ac:spMk id="2" creationId="{E0FE0244-AD74-49ED-8FF9-8DB2F01E2439}"/>
          </ac:spMkLst>
        </pc:spChg>
        <pc:spChg chg="del">
          <ac:chgData name="Abraham Khan" userId="5ca12bb69adbd518" providerId="LiveId" clId="{3283ED49-6F6F-4F99-978E-1ACE301E2737}" dt="2018-11-20T01:12:13.606" v="2403" actId="478"/>
          <ac:spMkLst>
            <pc:docMk/>
            <pc:sldMk cId="3283472868" sldId="295"/>
            <ac:spMk id="3" creationId="{7E99DA91-804E-4B95-8910-371D090D3D2F}"/>
          </ac:spMkLst>
        </pc:spChg>
        <pc:picChg chg="add mod">
          <ac:chgData name="Abraham Khan" userId="5ca12bb69adbd518" providerId="LiveId" clId="{3283ED49-6F6F-4F99-978E-1ACE301E2737}" dt="2018-11-20T02:18:35.639" v="3783"/>
          <ac:picMkLst>
            <pc:docMk/>
            <pc:sldMk cId="3283472868" sldId="295"/>
            <ac:picMk id="4" creationId="{DD6A41AD-87E8-4A3A-9C4B-A0E5FE08615D}"/>
          </ac:picMkLst>
        </pc:picChg>
        <pc:picChg chg="add del mod">
          <ac:chgData name="Abraham Khan" userId="5ca12bb69adbd518" providerId="LiveId" clId="{3283ED49-6F6F-4F99-978E-1ACE301E2737}" dt="2018-11-28T16:28:10.069" v="5375"/>
          <ac:picMkLst>
            <pc:docMk/>
            <pc:sldMk cId="3283472868" sldId="295"/>
            <ac:picMk id="5" creationId="{ED9E1059-B2AA-4F40-9394-93B30D83C04A}"/>
          </ac:picMkLst>
        </pc:picChg>
        <pc:picChg chg="add mod modCrop">
          <ac:chgData name="Abraham Khan" userId="5ca12bb69adbd518" providerId="LiveId" clId="{3283ED49-6F6F-4F99-978E-1ACE301E2737}" dt="2018-11-20T02:18:43.579" v="3784"/>
          <ac:picMkLst>
            <pc:docMk/>
            <pc:sldMk cId="3283472868" sldId="295"/>
            <ac:picMk id="3074" creationId="{DF1B9D88-3B4D-4FBA-AD3F-87A56DE0A51E}"/>
          </ac:picMkLst>
        </pc:picChg>
      </pc:sldChg>
      <pc:sldChg chg="modSp add ord">
        <pc:chgData name="Abraham Khan" userId="5ca12bb69adbd518" providerId="LiveId" clId="{3283ED49-6F6F-4F99-978E-1ACE301E2737}" dt="2018-11-20T01:14:32.112" v="2457" actId="20577"/>
        <pc:sldMkLst>
          <pc:docMk/>
          <pc:sldMk cId="4012399199" sldId="296"/>
        </pc:sldMkLst>
        <pc:spChg chg="mod">
          <ac:chgData name="Abraham Khan" userId="5ca12bb69adbd518" providerId="LiveId" clId="{3283ED49-6F6F-4F99-978E-1ACE301E2737}" dt="2018-11-20T01:14:32.112" v="2457" actId="20577"/>
          <ac:spMkLst>
            <pc:docMk/>
            <pc:sldMk cId="4012399199" sldId="296"/>
            <ac:spMk id="4" creationId="{C49F6A14-6991-424C-8297-1AB33656ACEB}"/>
          </ac:spMkLst>
        </pc:spChg>
      </pc:sldChg>
      <pc:sldChg chg="addSp delSp modSp add modAnim">
        <pc:chgData name="Abraham Khan" userId="5ca12bb69adbd518" providerId="LiveId" clId="{3283ED49-6F6F-4F99-978E-1ACE301E2737}" dt="2018-11-20T16:30:38.082" v="4109" actId="1076"/>
        <pc:sldMkLst>
          <pc:docMk/>
          <pc:sldMk cId="3323370473" sldId="297"/>
        </pc:sldMkLst>
        <pc:spChg chg="mod">
          <ac:chgData name="Abraham Khan" userId="5ca12bb69adbd518" providerId="LiveId" clId="{3283ED49-6F6F-4F99-978E-1ACE301E2737}" dt="2018-11-20T01:17:41.217" v="2546" actId="20577"/>
          <ac:spMkLst>
            <pc:docMk/>
            <pc:sldMk cId="3323370473" sldId="297"/>
            <ac:spMk id="2" creationId="{17473EEA-C58B-498E-AA91-278BFF4A89F0}"/>
          </ac:spMkLst>
        </pc:spChg>
        <pc:spChg chg="del">
          <ac:chgData name="Abraham Khan" userId="5ca12bb69adbd518" providerId="LiveId" clId="{3283ED49-6F6F-4F99-978E-1ACE301E2737}" dt="2018-11-20T01:17:44.622" v="2547" actId="478"/>
          <ac:spMkLst>
            <pc:docMk/>
            <pc:sldMk cId="3323370473" sldId="297"/>
            <ac:spMk id="3" creationId="{D40470BB-25EF-497F-A088-5C73B053A2D8}"/>
          </ac:spMkLst>
        </pc:spChg>
        <pc:spChg chg="add del">
          <ac:chgData name="Abraham Khan" userId="5ca12bb69adbd518" providerId="LiveId" clId="{3283ED49-6F6F-4F99-978E-1ACE301E2737}" dt="2018-11-20T01:18:20.297" v="2551"/>
          <ac:spMkLst>
            <pc:docMk/>
            <pc:sldMk cId="3323370473" sldId="297"/>
            <ac:spMk id="5" creationId="{D0FA564A-9351-4D75-ADE4-F0C223BF28EA}"/>
          </ac:spMkLst>
        </pc:spChg>
        <pc:spChg chg="add mod">
          <ac:chgData name="Abraham Khan" userId="5ca12bb69adbd518" providerId="LiveId" clId="{3283ED49-6F6F-4F99-978E-1ACE301E2737}" dt="2018-11-20T01:22:48.268" v="2616" actId="164"/>
          <ac:spMkLst>
            <pc:docMk/>
            <pc:sldMk cId="3323370473" sldId="297"/>
            <ac:spMk id="9" creationId="{79647EF9-F070-4EE6-B6DB-C8714965012C}"/>
          </ac:spMkLst>
        </pc:spChg>
        <pc:spChg chg="add mod">
          <ac:chgData name="Abraham Khan" userId="5ca12bb69adbd518" providerId="LiveId" clId="{3283ED49-6F6F-4F99-978E-1ACE301E2737}" dt="2018-11-20T01:22:45.898" v="2615" actId="164"/>
          <ac:spMkLst>
            <pc:docMk/>
            <pc:sldMk cId="3323370473" sldId="297"/>
            <ac:spMk id="10" creationId="{FC0A5A4F-6B10-469F-8DE5-CC51510655F9}"/>
          </ac:spMkLst>
        </pc:spChg>
        <pc:spChg chg="add mod">
          <ac:chgData name="Abraham Khan" userId="5ca12bb69adbd518" providerId="LiveId" clId="{3283ED49-6F6F-4F99-978E-1ACE301E2737}" dt="2018-11-20T01:23:56.370" v="2657" actId="1076"/>
          <ac:spMkLst>
            <pc:docMk/>
            <pc:sldMk cId="3323370473" sldId="297"/>
            <ac:spMk id="13" creationId="{BC5F8F07-BA58-4A2F-8EE7-87713C99EC2F}"/>
          </ac:spMkLst>
        </pc:spChg>
        <pc:grpChg chg="add mod">
          <ac:chgData name="Abraham Khan" userId="5ca12bb69adbd518" providerId="LiveId" clId="{3283ED49-6F6F-4F99-978E-1ACE301E2737}" dt="2018-11-20T16:30:38.082" v="4109" actId="1076"/>
          <ac:grpSpMkLst>
            <pc:docMk/>
            <pc:sldMk cId="3323370473" sldId="297"/>
            <ac:grpSpMk id="11" creationId="{4D69F9BF-0BBF-479C-8373-07F43F15370E}"/>
          </ac:grpSpMkLst>
        </pc:grpChg>
        <pc:grpChg chg="add mod">
          <ac:chgData name="Abraham Khan" userId="5ca12bb69adbd518" providerId="LiveId" clId="{3283ED49-6F6F-4F99-978E-1ACE301E2737}" dt="2018-11-20T01:22:50.251" v="2617" actId="1076"/>
          <ac:grpSpMkLst>
            <pc:docMk/>
            <pc:sldMk cId="3323370473" sldId="297"/>
            <ac:grpSpMk id="12" creationId="{9E4D9F84-BEEF-4D2D-BE66-C1D5388131A0}"/>
          </ac:grpSpMkLst>
        </pc:grpChg>
        <pc:graphicFrameChg chg="add del">
          <ac:chgData name="Abraham Khan" userId="5ca12bb69adbd518" providerId="LiveId" clId="{3283ED49-6F6F-4F99-978E-1ACE301E2737}" dt="2018-11-20T01:18:20.297" v="2551"/>
          <ac:graphicFrameMkLst>
            <pc:docMk/>
            <pc:sldMk cId="3323370473" sldId="297"/>
            <ac:graphicFrameMk id="4" creationId="{133F15CA-F906-4273-ACA6-FF9C02ADF317}"/>
          </ac:graphicFrameMkLst>
        </pc:graphicFrameChg>
        <pc:graphicFrameChg chg="add del">
          <ac:chgData name="Abraham Khan" userId="5ca12bb69adbd518" providerId="LiveId" clId="{3283ED49-6F6F-4F99-978E-1ACE301E2737}" dt="2018-11-20T01:20:51.459" v="2553"/>
          <ac:graphicFrameMkLst>
            <pc:docMk/>
            <pc:sldMk cId="3323370473" sldId="297"/>
            <ac:graphicFrameMk id="6" creationId="{7C5DE3C6-AC47-4DC0-ABEA-C1C52D3A8591}"/>
          </ac:graphicFrameMkLst>
        </pc:graphicFrameChg>
        <pc:picChg chg="mod">
          <ac:chgData name="Abraham Khan" userId="5ca12bb69adbd518" providerId="LiveId" clId="{3283ED49-6F6F-4F99-978E-1ACE301E2737}" dt="2018-11-20T01:22:48.268" v="2616" actId="164"/>
          <ac:picMkLst>
            <pc:docMk/>
            <pc:sldMk cId="3323370473" sldId="297"/>
            <ac:picMk id="7" creationId="{510A3D20-2BF2-41E0-AF74-D87BF495748C}"/>
          </ac:picMkLst>
        </pc:picChg>
        <pc:picChg chg="mod">
          <ac:chgData name="Abraham Khan" userId="5ca12bb69adbd518" providerId="LiveId" clId="{3283ED49-6F6F-4F99-978E-1ACE301E2737}" dt="2018-11-20T16:30:35.033" v="4108" actId="1076"/>
          <ac:picMkLst>
            <pc:docMk/>
            <pc:sldMk cId="3323370473" sldId="297"/>
            <ac:picMk id="8" creationId="{1FFDB2D0-1DCF-48E2-9999-D04E6364C161}"/>
          </ac:picMkLst>
        </pc:picChg>
        <pc:picChg chg="add del">
          <ac:chgData name="Abraham Khan" userId="5ca12bb69adbd518" providerId="LiveId" clId="{3283ED49-6F6F-4F99-978E-1ACE301E2737}" dt="2018-11-20T01:17:58.594" v="2549"/>
          <ac:picMkLst>
            <pc:docMk/>
            <pc:sldMk cId="3323370473" sldId="297"/>
            <ac:picMk id="5122" creationId="{FC5C577A-D6EA-4657-80EE-6A156034A86E}"/>
          </ac:picMkLst>
        </pc:picChg>
      </pc:sldChg>
      <pc:sldChg chg="addSp delSp modSp add">
        <pc:chgData name="Abraham Khan" userId="5ca12bb69adbd518" providerId="LiveId" clId="{3283ED49-6F6F-4F99-978E-1ACE301E2737}" dt="2018-11-20T17:10:07.445" v="4339" actId="14100"/>
        <pc:sldMkLst>
          <pc:docMk/>
          <pc:sldMk cId="1332021456" sldId="298"/>
        </pc:sldMkLst>
        <pc:spChg chg="mod">
          <ac:chgData name="Abraham Khan" userId="5ca12bb69adbd518" providerId="LiveId" clId="{3283ED49-6F6F-4F99-978E-1ACE301E2737}" dt="2018-11-20T01:28:17.178" v="2745" actId="27636"/>
          <ac:spMkLst>
            <pc:docMk/>
            <pc:sldMk cId="1332021456" sldId="298"/>
            <ac:spMk id="2" creationId="{8FA9187F-7BD5-4BA1-8CF4-1C64979593B9}"/>
          </ac:spMkLst>
        </pc:spChg>
        <pc:spChg chg="add del mod">
          <ac:chgData name="Abraham Khan" userId="5ca12bb69adbd518" providerId="LiveId" clId="{3283ED49-6F6F-4F99-978E-1ACE301E2737}" dt="2018-11-20T17:10:07.445" v="4339" actId="14100"/>
          <ac:spMkLst>
            <pc:docMk/>
            <pc:sldMk cId="1332021456" sldId="298"/>
            <ac:spMk id="3" creationId="{EF9DDD9B-0A62-4166-B92D-3AAA778C4575}"/>
          </ac:spMkLst>
        </pc:spChg>
        <pc:spChg chg="add mod">
          <ac:chgData name="Abraham Khan" userId="5ca12bb69adbd518" providerId="LiveId" clId="{3283ED49-6F6F-4F99-978E-1ACE301E2737}" dt="2018-11-20T01:57:48.522" v="3627" actId="164"/>
          <ac:spMkLst>
            <pc:docMk/>
            <pc:sldMk cId="1332021456" sldId="298"/>
            <ac:spMk id="6" creationId="{D7C6244D-D154-478E-8664-D471FECE4950}"/>
          </ac:spMkLst>
        </pc:spChg>
        <pc:grpChg chg="add mod">
          <ac:chgData name="Abraham Khan" userId="5ca12bb69adbd518" providerId="LiveId" clId="{3283ED49-6F6F-4F99-978E-1ACE301E2737}" dt="2018-11-20T17:01:06.605" v="4270" actId="1076"/>
          <ac:grpSpMkLst>
            <pc:docMk/>
            <pc:sldMk cId="1332021456" sldId="298"/>
            <ac:grpSpMk id="7" creationId="{368342AD-8B7E-4D9E-90BF-DF890038A2B0}"/>
          </ac:grpSpMkLst>
        </pc:grpChg>
        <pc:graphicFrameChg chg="add del mod">
          <ac:chgData name="Abraham Khan" userId="5ca12bb69adbd518" providerId="LiveId" clId="{3283ED49-6F6F-4F99-978E-1ACE301E2737}" dt="2018-11-20T01:27:21.976" v="2674"/>
          <ac:graphicFrameMkLst>
            <pc:docMk/>
            <pc:sldMk cId="1332021456" sldId="298"/>
            <ac:graphicFrameMk id="4" creationId="{5FC8F5B8-D02D-476E-868D-BC0B82713F37}"/>
          </ac:graphicFrameMkLst>
        </pc:graphicFrameChg>
        <pc:picChg chg="mod">
          <ac:chgData name="Abraham Khan" userId="5ca12bb69adbd518" providerId="LiveId" clId="{3283ED49-6F6F-4F99-978E-1ACE301E2737}" dt="2018-11-20T01:57:48.522" v="3627" actId="164"/>
          <ac:picMkLst>
            <pc:docMk/>
            <pc:sldMk cId="1332021456" sldId="298"/>
            <ac:picMk id="5" creationId="{E1F0EEAD-9AB7-4D8B-8803-891C7FE826DC}"/>
          </ac:picMkLst>
        </pc:picChg>
      </pc:sldChg>
      <pc:sldChg chg="addSp modSp add modNotesTx">
        <pc:chgData name="Abraham Khan" userId="5ca12bb69adbd518" providerId="LiveId" clId="{3283ED49-6F6F-4F99-978E-1ACE301E2737}" dt="2018-11-28T16:42:22.712" v="5812" actId="20577"/>
        <pc:sldMkLst>
          <pc:docMk/>
          <pc:sldMk cId="615672516" sldId="299"/>
        </pc:sldMkLst>
        <pc:spChg chg="mod">
          <ac:chgData name="Abraham Khan" userId="5ca12bb69adbd518" providerId="LiveId" clId="{3283ED49-6F6F-4F99-978E-1ACE301E2737}" dt="2018-11-20T01:44:33.950" v="3290" actId="20577"/>
          <ac:spMkLst>
            <pc:docMk/>
            <pc:sldMk cId="615672516" sldId="299"/>
            <ac:spMk id="2" creationId="{39E52158-66FD-4987-A637-2B1105C90CD4}"/>
          </ac:spMkLst>
        </pc:spChg>
        <pc:spChg chg="mod">
          <ac:chgData name="Abraham Khan" userId="5ca12bb69adbd518" providerId="LiveId" clId="{3283ED49-6F6F-4F99-978E-1ACE301E2737}" dt="2018-11-20T01:53:33.801" v="3545" actId="14100"/>
          <ac:spMkLst>
            <pc:docMk/>
            <pc:sldMk cId="615672516" sldId="299"/>
            <ac:spMk id="3" creationId="{12429ADD-D33F-477C-A9DD-657EBD162489}"/>
          </ac:spMkLst>
        </pc:spChg>
        <pc:picChg chg="add mod">
          <ac:chgData name="Abraham Khan" userId="5ca12bb69adbd518" providerId="LiveId" clId="{3283ED49-6F6F-4F99-978E-1ACE301E2737}" dt="2018-11-20T01:50:07.979" v="3525" actId="1076"/>
          <ac:picMkLst>
            <pc:docMk/>
            <pc:sldMk cId="615672516" sldId="299"/>
            <ac:picMk id="5" creationId="{8DFD3C24-85A6-4AEC-ACB8-A4C771C8E1BA}"/>
          </ac:picMkLst>
        </pc:picChg>
        <pc:picChg chg="add mod">
          <ac:chgData name="Abraham Khan" userId="5ca12bb69adbd518" providerId="LiveId" clId="{3283ED49-6F6F-4F99-978E-1ACE301E2737}" dt="2018-11-20T01:50:33.947" v="3530" actId="1076"/>
          <ac:picMkLst>
            <pc:docMk/>
            <pc:sldMk cId="615672516" sldId="299"/>
            <ac:picMk id="7" creationId="{0BE40D66-CD18-43CD-9825-1E26CEA304A2}"/>
          </ac:picMkLst>
        </pc:picChg>
        <pc:picChg chg="add mod">
          <ac:chgData name="Abraham Khan" userId="5ca12bb69adbd518" providerId="LiveId" clId="{3283ED49-6F6F-4F99-978E-1ACE301E2737}" dt="2018-11-20T01:52:30.058" v="3535" actId="1076"/>
          <ac:picMkLst>
            <pc:docMk/>
            <pc:sldMk cId="615672516" sldId="299"/>
            <ac:picMk id="9" creationId="{9AACE389-45CA-4223-A7B3-CB0092414775}"/>
          </ac:picMkLst>
        </pc:picChg>
        <pc:picChg chg="add mod">
          <ac:chgData name="Abraham Khan" userId="5ca12bb69adbd518" providerId="LiveId" clId="{3283ED49-6F6F-4F99-978E-1ACE301E2737}" dt="2018-11-20T01:53:22.967" v="3542" actId="1076"/>
          <ac:picMkLst>
            <pc:docMk/>
            <pc:sldMk cId="615672516" sldId="299"/>
            <ac:picMk id="11" creationId="{8A932CA2-1300-4083-A61E-B972BEA23917}"/>
          </ac:picMkLst>
        </pc:picChg>
      </pc:sldChg>
      <pc:sldChg chg="addSp delSp modSp add modAnim">
        <pc:chgData name="Abraham Khan" userId="5ca12bb69adbd518" providerId="LiveId" clId="{3283ED49-6F6F-4F99-978E-1ACE301E2737}" dt="2018-11-29T17:00:05.605" v="5895"/>
        <pc:sldMkLst>
          <pc:docMk/>
          <pc:sldMk cId="10847641" sldId="300"/>
        </pc:sldMkLst>
        <pc:spChg chg="mod">
          <ac:chgData name="Abraham Khan" userId="5ca12bb69adbd518" providerId="LiveId" clId="{3283ED49-6F6F-4F99-978E-1ACE301E2737}" dt="2018-11-20T17:25:39.265" v="4564" actId="20577"/>
          <ac:spMkLst>
            <pc:docMk/>
            <pc:sldMk cId="10847641" sldId="300"/>
            <ac:spMk id="2" creationId="{786572F8-459D-4BEF-A2E5-11FCA3E437FD}"/>
          </ac:spMkLst>
        </pc:spChg>
        <pc:spChg chg="del">
          <ac:chgData name="Abraham Khan" userId="5ca12bb69adbd518" providerId="LiveId" clId="{3283ED49-6F6F-4F99-978E-1ACE301E2737}" dt="2018-11-20T06:06:53.814" v="4027" actId="478"/>
          <ac:spMkLst>
            <pc:docMk/>
            <pc:sldMk cId="10847641" sldId="300"/>
            <ac:spMk id="3" creationId="{15CFD93E-B392-49A2-A298-886ADE1DF0DC}"/>
          </ac:spMkLst>
        </pc:spChg>
        <pc:spChg chg="add mod">
          <ac:chgData name="Abraham Khan" userId="5ca12bb69adbd518" providerId="LiveId" clId="{3283ED49-6F6F-4F99-978E-1ACE301E2737}" dt="2018-11-20T17:29:42.271" v="4604" actId="1582"/>
          <ac:spMkLst>
            <pc:docMk/>
            <pc:sldMk cId="10847641" sldId="300"/>
            <ac:spMk id="6" creationId="{242F5528-93F1-4174-B29C-5D63648679A3}"/>
          </ac:spMkLst>
        </pc:spChg>
        <pc:spChg chg="add mod">
          <ac:chgData name="Abraham Khan" userId="5ca12bb69adbd518" providerId="LiveId" clId="{3283ED49-6F6F-4F99-978E-1ACE301E2737}" dt="2018-11-20T17:18:00.292" v="4454" actId="164"/>
          <ac:spMkLst>
            <pc:docMk/>
            <pc:sldMk cId="10847641" sldId="300"/>
            <ac:spMk id="7" creationId="{601E8766-063A-4760-9FE0-307CF5507EFB}"/>
          </ac:spMkLst>
        </pc:spChg>
        <pc:spChg chg="add mod">
          <ac:chgData name="Abraham Khan" userId="5ca12bb69adbd518" providerId="LiveId" clId="{3283ED49-6F6F-4F99-978E-1ACE301E2737}" dt="2018-11-20T17:18:07.302" v="4456" actId="164"/>
          <ac:spMkLst>
            <pc:docMk/>
            <pc:sldMk cId="10847641" sldId="300"/>
            <ac:spMk id="9" creationId="{FCE16843-E4B8-441E-8581-BF9902A687A9}"/>
          </ac:spMkLst>
        </pc:spChg>
        <pc:spChg chg="add mod">
          <ac:chgData name="Abraham Khan" userId="5ca12bb69adbd518" providerId="LiveId" clId="{3283ED49-6F6F-4F99-978E-1ACE301E2737}" dt="2018-11-29T16:59:53.150" v="5892" actId="164"/>
          <ac:spMkLst>
            <pc:docMk/>
            <pc:sldMk cId="10847641" sldId="300"/>
            <ac:spMk id="11" creationId="{7047CB0D-549F-407A-B866-904D97CE3DA6}"/>
          </ac:spMkLst>
        </pc:spChg>
        <pc:grpChg chg="add mod">
          <ac:chgData name="Abraham Khan" userId="5ca12bb69adbd518" providerId="LiveId" clId="{3283ED49-6F6F-4F99-978E-1ACE301E2737}" dt="2018-11-29T16:59:53.150" v="5892" actId="164"/>
          <ac:grpSpMkLst>
            <pc:docMk/>
            <pc:sldMk cId="10847641" sldId="300"/>
            <ac:grpSpMk id="3" creationId="{FD07B343-9F23-4CBD-972F-888480DD79CA}"/>
          </ac:grpSpMkLst>
        </pc:grpChg>
        <pc:grpChg chg="add mod">
          <ac:chgData name="Abraham Khan" userId="5ca12bb69adbd518" providerId="LiveId" clId="{3283ED49-6F6F-4F99-978E-1ACE301E2737}" dt="2018-11-29T16:59:53.150" v="5892" actId="164"/>
          <ac:grpSpMkLst>
            <pc:docMk/>
            <pc:sldMk cId="10847641" sldId="300"/>
            <ac:grpSpMk id="5" creationId="{69E23581-C06F-4220-AF4D-D6F45E4CEE2F}"/>
          </ac:grpSpMkLst>
        </pc:grpChg>
        <pc:grpChg chg="add mod">
          <ac:chgData name="Abraham Khan" userId="5ca12bb69adbd518" providerId="LiveId" clId="{3283ED49-6F6F-4F99-978E-1ACE301E2737}" dt="2018-11-20T17:18:00.292" v="4454" actId="164"/>
          <ac:grpSpMkLst>
            <pc:docMk/>
            <pc:sldMk cId="10847641" sldId="300"/>
            <ac:grpSpMk id="8" creationId="{E9EBC775-E4C4-4A82-90FD-C5BB316E6BF1}"/>
          </ac:grpSpMkLst>
        </pc:grpChg>
        <pc:grpChg chg="add mod">
          <ac:chgData name="Abraham Khan" userId="5ca12bb69adbd518" providerId="LiveId" clId="{3283ED49-6F6F-4F99-978E-1ACE301E2737}" dt="2018-11-20T17:18:07.302" v="4456" actId="164"/>
          <ac:grpSpMkLst>
            <pc:docMk/>
            <pc:sldMk cId="10847641" sldId="300"/>
            <ac:grpSpMk id="10" creationId="{9DB93872-2754-4CAC-8607-19CB9BFC7C62}"/>
          </ac:grpSpMkLst>
        </pc:grpChg>
        <pc:picChg chg="mod">
          <ac:chgData name="Abraham Khan" userId="5ca12bb69adbd518" providerId="LiveId" clId="{3283ED49-6F6F-4F99-978E-1ACE301E2737}" dt="2018-11-20T17:18:07.302" v="4456" actId="164"/>
          <ac:picMkLst>
            <pc:docMk/>
            <pc:sldMk cId="10847641" sldId="300"/>
            <ac:picMk id="4" creationId="{479731A5-5748-4606-AD87-E94963F841F5}"/>
          </ac:picMkLst>
        </pc:picChg>
        <pc:picChg chg="add mod">
          <ac:chgData name="Abraham Khan" userId="5ca12bb69adbd518" providerId="LiveId" clId="{3283ED49-6F6F-4F99-978E-1ACE301E2737}" dt="2018-11-20T17:29:42.271" v="4604" actId="1582"/>
          <ac:picMkLst>
            <pc:docMk/>
            <pc:sldMk cId="10847641" sldId="300"/>
            <ac:picMk id="8194" creationId="{9E994B83-4782-4B6F-8BC5-8997A7F57258}"/>
          </ac:picMkLst>
        </pc:picChg>
        <pc:picChg chg="add mod">
          <ac:chgData name="Abraham Khan" userId="5ca12bb69adbd518" providerId="LiveId" clId="{3283ED49-6F6F-4F99-978E-1ACE301E2737}" dt="2018-11-20T17:18:00.292" v="4454" actId="164"/>
          <ac:picMkLst>
            <pc:docMk/>
            <pc:sldMk cId="10847641" sldId="300"/>
            <ac:picMk id="8195" creationId="{24998AC4-1615-436D-95BB-5582F190FA66}"/>
          </ac:picMkLst>
        </pc:picChg>
      </pc:sldChg>
      <pc:sldChg chg="addSp delSp modSp add">
        <pc:chgData name="Abraham Khan" userId="5ca12bb69adbd518" providerId="LiveId" clId="{3283ED49-6F6F-4F99-978E-1ACE301E2737}" dt="2018-11-20T17:19:12.187" v="4477" actId="20577"/>
        <pc:sldMkLst>
          <pc:docMk/>
          <pc:sldMk cId="4190283490" sldId="302"/>
        </pc:sldMkLst>
        <pc:spChg chg="mod">
          <ac:chgData name="Abraham Khan" userId="5ca12bb69adbd518" providerId="LiveId" clId="{3283ED49-6F6F-4F99-978E-1ACE301E2737}" dt="2018-11-20T17:19:12.187" v="4477" actId="20577"/>
          <ac:spMkLst>
            <pc:docMk/>
            <pc:sldMk cId="4190283490" sldId="302"/>
            <ac:spMk id="2" creationId="{40DE62B8-22FB-4A36-9B68-590E701F5E5F}"/>
          </ac:spMkLst>
        </pc:spChg>
        <pc:spChg chg="del">
          <ac:chgData name="Abraham Khan" userId="5ca12bb69adbd518" providerId="LiveId" clId="{3283ED49-6F6F-4F99-978E-1ACE301E2737}" dt="2018-11-20T17:19:04.028" v="4462" actId="478"/>
          <ac:spMkLst>
            <pc:docMk/>
            <pc:sldMk cId="4190283490" sldId="302"/>
            <ac:spMk id="3" creationId="{5D6272DF-3B5F-4422-AE67-BDD4BA6CC506}"/>
          </ac:spMkLst>
        </pc:spChg>
        <pc:picChg chg="add mod">
          <ac:chgData name="Abraham Khan" userId="5ca12bb69adbd518" providerId="LiveId" clId="{3283ED49-6F6F-4F99-978E-1ACE301E2737}" dt="2018-11-20T17:19:08.468" v="4465" actId="1076"/>
          <ac:picMkLst>
            <pc:docMk/>
            <pc:sldMk cId="4190283490" sldId="302"/>
            <ac:picMk id="10242" creationId="{B73BB0BE-C593-4A8D-BE45-2EAE4593BE56}"/>
          </ac:picMkLst>
        </pc:picChg>
      </pc:sldChg>
      <pc:sldChg chg="addSp delSp modSp add">
        <pc:chgData name="Abraham Khan" userId="5ca12bb69adbd518" providerId="LiveId" clId="{3283ED49-6F6F-4F99-978E-1ACE301E2737}" dt="2018-11-20T17:19:31.157" v="4498" actId="20577"/>
        <pc:sldMkLst>
          <pc:docMk/>
          <pc:sldMk cId="3101532193" sldId="303"/>
        </pc:sldMkLst>
        <pc:spChg chg="mod">
          <ac:chgData name="Abraham Khan" userId="5ca12bb69adbd518" providerId="LiveId" clId="{3283ED49-6F6F-4F99-978E-1ACE301E2737}" dt="2018-11-20T17:19:31.157" v="4498" actId="20577"/>
          <ac:spMkLst>
            <pc:docMk/>
            <pc:sldMk cId="3101532193" sldId="303"/>
            <ac:spMk id="2" creationId="{18FFF0E7-9F26-46E2-AD2A-95D6990B4ED0}"/>
          </ac:spMkLst>
        </pc:spChg>
        <pc:spChg chg="del">
          <ac:chgData name="Abraham Khan" userId="5ca12bb69adbd518" providerId="LiveId" clId="{3283ED49-6F6F-4F99-978E-1ACE301E2737}" dt="2018-11-20T17:19:22.847" v="4479" actId="478"/>
          <ac:spMkLst>
            <pc:docMk/>
            <pc:sldMk cId="3101532193" sldId="303"/>
            <ac:spMk id="3" creationId="{44944544-82D2-46C5-9655-676B273A4584}"/>
          </ac:spMkLst>
        </pc:spChg>
        <pc:picChg chg="add mod">
          <ac:chgData name="Abraham Khan" userId="5ca12bb69adbd518" providerId="LiveId" clId="{3283ED49-6F6F-4F99-978E-1ACE301E2737}" dt="2018-11-20T17:19:26.898" v="4482" actId="1076"/>
          <ac:picMkLst>
            <pc:docMk/>
            <pc:sldMk cId="3101532193" sldId="303"/>
            <ac:picMk id="13314" creationId="{54B71C14-185E-486E-8D7D-56B11783FD7A}"/>
          </ac:picMkLst>
        </pc:picChg>
      </pc:sldChg>
      <pc:sldChg chg="addSp delSp modSp add">
        <pc:chgData name="Abraham Khan" userId="5ca12bb69adbd518" providerId="LiveId" clId="{3283ED49-6F6F-4F99-978E-1ACE301E2737}" dt="2018-11-20T17:19:51.855" v="4525" actId="20577"/>
        <pc:sldMkLst>
          <pc:docMk/>
          <pc:sldMk cId="2392745055" sldId="304"/>
        </pc:sldMkLst>
        <pc:spChg chg="mod">
          <ac:chgData name="Abraham Khan" userId="5ca12bb69adbd518" providerId="LiveId" clId="{3283ED49-6F6F-4F99-978E-1ACE301E2737}" dt="2018-11-20T17:19:51.855" v="4525" actId="20577"/>
          <ac:spMkLst>
            <pc:docMk/>
            <pc:sldMk cId="2392745055" sldId="304"/>
            <ac:spMk id="2" creationId="{E3B38726-9C0D-49BD-9691-C7AAA612E41E}"/>
          </ac:spMkLst>
        </pc:spChg>
        <pc:spChg chg="del">
          <ac:chgData name="Abraham Khan" userId="5ca12bb69adbd518" providerId="LiveId" clId="{3283ED49-6F6F-4F99-978E-1ACE301E2737}" dt="2018-11-20T17:19:43.918" v="4503" actId="478"/>
          <ac:spMkLst>
            <pc:docMk/>
            <pc:sldMk cId="2392745055" sldId="304"/>
            <ac:spMk id="3" creationId="{BFB1DE93-749D-4292-B353-0A66A18D0FBB}"/>
          </ac:spMkLst>
        </pc:spChg>
        <pc:picChg chg="add mod">
          <ac:chgData name="Abraham Khan" userId="5ca12bb69adbd518" providerId="LiveId" clId="{3283ED49-6F6F-4F99-978E-1ACE301E2737}" dt="2018-11-20T17:19:47.042" v="4506" actId="1076"/>
          <ac:picMkLst>
            <pc:docMk/>
            <pc:sldMk cId="2392745055" sldId="304"/>
            <ac:picMk id="14338" creationId="{92A53A2E-3AC1-4256-9FCC-DCEC10BCFD58}"/>
          </ac:picMkLst>
        </pc:picChg>
      </pc:sldChg>
      <pc:sldChg chg="modSp add ord">
        <pc:chgData name="Abraham Khan" userId="5ca12bb69adbd518" providerId="LiveId" clId="{3283ED49-6F6F-4F99-978E-1ACE301E2737}" dt="2018-11-20T17:20:40.695" v="4543" actId="20577"/>
        <pc:sldMkLst>
          <pc:docMk/>
          <pc:sldMk cId="82106729" sldId="305"/>
        </pc:sldMkLst>
        <pc:spChg chg="mod">
          <ac:chgData name="Abraham Khan" userId="5ca12bb69adbd518" providerId="LiveId" clId="{3283ED49-6F6F-4F99-978E-1ACE301E2737}" dt="2018-11-20T17:20:40.695" v="4543" actId="20577"/>
          <ac:spMkLst>
            <pc:docMk/>
            <pc:sldMk cId="82106729" sldId="305"/>
            <ac:spMk id="4" creationId="{C49F6A14-6991-424C-8297-1AB33656ACEB}"/>
          </ac:spMkLst>
        </pc:spChg>
      </pc:sldChg>
      <pc:sldChg chg="addSp delSp modSp add">
        <pc:chgData name="Abraham Khan" userId="5ca12bb69adbd518" providerId="LiveId" clId="{3283ED49-6F6F-4F99-978E-1ACE301E2737}" dt="2018-11-20T17:32:59.155" v="4690" actId="20577"/>
        <pc:sldMkLst>
          <pc:docMk/>
          <pc:sldMk cId="63307137" sldId="306"/>
        </pc:sldMkLst>
        <pc:spChg chg="mod">
          <ac:chgData name="Abraham Khan" userId="5ca12bb69adbd518" providerId="LiveId" clId="{3283ED49-6F6F-4F99-978E-1ACE301E2737}" dt="2018-11-20T17:32:59.155" v="4690" actId="20577"/>
          <ac:spMkLst>
            <pc:docMk/>
            <pc:sldMk cId="63307137" sldId="306"/>
            <ac:spMk id="2" creationId="{C459EA28-DD9D-4B31-8702-C2B1F3FFB630}"/>
          </ac:spMkLst>
        </pc:spChg>
        <pc:spChg chg="del">
          <ac:chgData name="Abraham Khan" userId="5ca12bb69adbd518" providerId="LiveId" clId="{3283ED49-6F6F-4F99-978E-1ACE301E2737}" dt="2018-11-20T17:30:49.104" v="4631" actId="478"/>
          <ac:spMkLst>
            <pc:docMk/>
            <pc:sldMk cId="63307137" sldId="306"/>
            <ac:spMk id="3" creationId="{B8C5DD07-AE59-48B6-A39D-A97E9E68C7AA}"/>
          </ac:spMkLst>
        </pc:spChg>
        <pc:picChg chg="add mod">
          <ac:chgData name="Abraham Khan" userId="5ca12bb69adbd518" providerId="LiveId" clId="{3283ED49-6F6F-4F99-978E-1ACE301E2737}" dt="2018-11-20T17:30:51.289" v="4633" actId="1076"/>
          <ac:picMkLst>
            <pc:docMk/>
            <pc:sldMk cId="63307137" sldId="306"/>
            <ac:picMk id="15362" creationId="{77B1EF91-2BF7-4000-B334-0BCD58046198}"/>
          </ac:picMkLst>
        </pc:picChg>
      </pc:sldChg>
      <pc:sldChg chg="addSp delSp modSp add">
        <pc:chgData name="Abraham Khan" userId="5ca12bb69adbd518" providerId="LiveId" clId="{3283ED49-6F6F-4F99-978E-1ACE301E2737}" dt="2018-11-20T17:32:54.800" v="4682" actId="20577"/>
        <pc:sldMkLst>
          <pc:docMk/>
          <pc:sldMk cId="1058123033" sldId="307"/>
        </pc:sldMkLst>
        <pc:spChg chg="mod">
          <ac:chgData name="Abraham Khan" userId="5ca12bb69adbd518" providerId="LiveId" clId="{3283ED49-6F6F-4F99-978E-1ACE301E2737}" dt="2018-11-20T17:32:54.800" v="4682" actId="20577"/>
          <ac:spMkLst>
            <pc:docMk/>
            <pc:sldMk cId="1058123033" sldId="307"/>
            <ac:spMk id="2" creationId="{8999347B-F26B-418A-BA09-4763B68E9E12}"/>
          </ac:spMkLst>
        </pc:spChg>
        <pc:spChg chg="del">
          <ac:chgData name="Abraham Khan" userId="5ca12bb69adbd518" providerId="LiveId" clId="{3283ED49-6F6F-4F99-978E-1ACE301E2737}" dt="2018-11-20T17:32:41.075" v="4634" actId="478"/>
          <ac:spMkLst>
            <pc:docMk/>
            <pc:sldMk cId="1058123033" sldId="307"/>
            <ac:spMk id="3" creationId="{18D4B40B-9D3B-4E27-9B81-C5D9FD0A637A}"/>
          </ac:spMkLst>
        </pc:spChg>
        <pc:picChg chg="add mod">
          <ac:chgData name="Abraham Khan" userId="5ca12bb69adbd518" providerId="LiveId" clId="{3283ED49-6F6F-4F99-978E-1ACE301E2737}" dt="2018-11-20T17:32:44.685" v="4637" actId="1076"/>
          <ac:picMkLst>
            <pc:docMk/>
            <pc:sldMk cId="1058123033" sldId="307"/>
            <ac:picMk id="16386" creationId="{CA36AC73-F0B8-4261-8975-5BDCD6243115}"/>
          </ac:picMkLst>
        </pc:picChg>
      </pc:sldChg>
      <pc:sldChg chg="addSp modSp add">
        <pc:chgData name="Abraham Khan" userId="5ca12bb69adbd518" providerId="LiveId" clId="{3283ED49-6F6F-4F99-978E-1ACE301E2737}" dt="2018-11-28T16:12:48.630" v="5103" actId="404"/>
        <pc:sldMkLst>
          <pc:docMk/>
          <pc:sldMk cId="2179957476" sldId="308"/>
        </pc:sldMkLst>
        <pc:spChg chg="mod">
          <ac:chgData name="Abraham Khan" userId="5ca12bb69adbd518" providerId="LiveId" clId="{3283ED49-6F6F-4F99-978E-1ACE301E2737}" dt="2018-11-28T16:11:46.216" v="5089" actId="20577"/>
          <ac:spMkLst>
            <pc:docMk/>
            <pc:sldMk cId="2179957476" sldId="308"/>
            <ac:spMk id="2" creationId="{F466040E-0AD9-4835-851F-A894FA3A5F9E}"/>
          </ac:spMkLst>
        </pc:spChg>
        <pc:spChg chg="mod">
          <ac:chgData name="Abraham Khan" userId="5ca12bb69adbd518" providerId="LiveId" clId="{3283ED49-6F6F-4F99-978E-1ACE301E2737}" dt="2018-11-28T16:12:48.630" v="5103" actId="404"/>
          <ac:spMkLst>
            <pc:docMk/>
            <pc:sldMk cId="2179957476" sldId="308"/>
            <ac:spMk id="3" creationId="{A10A8E22-0E16-4A8D-AEC1-F01E74CCC04F}"/>
          </ac:spMkLst>
        </pc:spChg>
        <pc:cxnChg chg="add mod">
          <ac:chgData name="Abraham Khan" userId="5ca12bb69adbd518" providerId="LiveId" clId="{3283ED49-6F6F-4F99-978E-1ACE301E2737}" dt="2018-11-28T16:12:33.147" v="5102" actId="14100"/>
          <ac:cxnSpMkLst>
            <pc:docMk/>
            <pc:sldMk cId="2179957476" sldId="308"/>
            <ac:cxnSpMk id="4" creationId="{D8907E18-BD18-465E-8FA8-E8DE988887A5}"/>
          </ac:cxnSpMkLst>
        </pc:cxnChg>
      </pc:sldChg>
      <pc:sldChg chg="addSp delSp modSp add modNotesTx">
        <pc:chgData name="Abraham Khan" userId="5ca12bb69adbd518" providerId="LiveId" clId="{3283ED49-6F6F-4F99-978E-1ACE301E2737}" dt="2018-11-28T16:42:58.197" v="5817" actId="1076"/>
        <pc:sldMkLst>
          <pc:docMk/>
          <pc:sldMk cId="3896361714" sldId="309"/>
        </pc:sldMkLst>
        <pc:spChg chg="del">
          <ac:chgData name="Abraham Khan" userId="5ca12bb69adbd518" providerId="LiveId" clId="{3283ED49-6F6F-4F99-978E-1ACE301E2737}" dt="2018-11-28T16:23:23.033" v="5367" actId="478"/>
          <ac:spMkLst>
            <pc:docMk/>
            <pc:sldMk cId="3896361714" sldId="309"/>
            <ac:spMk id="2" creationId="{8EB6C7A3-0259-4E21-8FAA-27AEC3E8309D}"/>
          </ac:spMkLst>
        </pc:spChg>
        <pc:spChg chg="del">
          <ac:chgData name="Abraham Khan" userId="5ca12bb69adbd518" providerId="LiveId" clId="{3283ED49-6F6F-4F99-978E-1ACE301E2737}" dt="2018-11-28T16:22:58.006" v="5362" actId="478"/>
          <ac:spMkLst>
            <pc:docMk/>
            <pc:sldMk cId="3896361714" sldId="309"/>
            <ac:spMk id="3" creationId="{6EE34204-B9A0-4AF6-A2ED-B70C33B16A79}"/>
          </ac:spMkLst>
        </pc:spChg>
        <pc:spChg chg="add mod">
          <ac:chgData name="Abraham Khan" userId="5ca12bb69adbd518" providerId="LiveId" clId="{3283ED49-6F6F-4F99-978E-1ACE301E2737}" dt="2018-11-28T16:37:38.916" v="5714" actId="2711"/>
          <ac:spMkLst>
            <pc:docMk/>
            <pc:sldMk cId="3896361714" sldId="309"/>
            <ac:spMk id="4" creationId="{1A7E004C-9A08-4A43-978F-395926D2F408}"/>
          </ac:spMkLst>
        </pc:spChg>
        <pc:spChg chg="add">
          <ac:chgData name="Abraham Khan" userId="5ca12bb69adbd518" providerId="LiveId" clId="{3283ED49-6F6F-4F99-978E-1ACE301E2737}" dt="2018-11-28T16:23:23.245" v="5368"/>
          <ac:spMkLst>
            <pc:docMk/>
            <pc:sldMk cId="3896361714" sldId="309"/>
            <ac:spMk id="5" creationId="{0DA936CE-626F-4516-B799-39D17486D02D}"/>
          </ac:spMkLst>
        </pc:spChg>
        <pc:spChg chg="add mod">
          <ac:chgData name="Abraham Khan" userId="5ca12bb69adbd518" providerId="LiveId" clId="{3283ED49-6F6F-4F99-978E-1ACE301E2737}" dt="2018-11-28T16:37:57.771" v="5719"/>
          <ac:spMkLst>
            <pc:docMk/>
            <pc:sldMk cId="3896361714" sldId="309"/>
            <ac:spMk id="7" creationId="{344EF6F4-F178-4489-AD55-D28608452480}"/>
          </ac:spMkLst>
        </pc:spChg>
        <pc:spChg chg="add mod">
          <ac:chgData name="Abraham Khan" userId="5ca12bb69adbd518" providerId="LiveId" clId="{3283ED49-6F6F-4F99-978E-1ACE301E2737}" dt="2018-11-28T16:39:16.147" v="5753" actId="1076"/>
          <ac:spMkLst>
            <pc:docMk/>
            <pc:sldMk cId="3896361714" sldId="309"/>
            <ac:spMk id="8" creationId="{14824BE5-3EDD-4740-8C29-20FCEBB62BCB}"/>
          </ac:spMkLst>
        </pc:spChg>
        <pc:spChg chg="add mod ord">
          <ac:chgData name="Abraham Khan" userId="5ca12bb69adbd518" providerId="LiveId" clId="{3283ED49-6F6F-4F99-978E-1ACE301E2737}" dt="2018-11-28T16:42:58.197" v="5817" actId="1076"/>
          <ac:spMkLst>
            <pc:docMk/>
            <pc:sldMk cId="3896361714" sldId="309"/>
            <ac:spMk id="9" creationId="{B3294E3E-3BF1-428F-9582-5D2F7211FEA1}"/>
          </ac:spMkLst>
        </pc:spChg>
        <pc:picChg chg="add mod">
          <ac:chgData name="Abraham Khan" userId="5ca12bb69adbd518" providerId="LiveId" clId="{3283ED49-6F6F-4F99-978E-1ACE301E2737}" dt="2018-11-28T16:28:28.950" v="5382" actId="1076"/>
          <ac:picMkLst>
            <pc:docMk/>
            <pc:sldMk cId="3896361714" sldId="309"/>
            <ac:picMk id="6" creationId="{523C656E-2433-46BB-B6E7-89C5CAD3A955}"/>
          </ac:picMkLst>
        </pc:picChg>
        <pc:picChg chg="add del mod">
          <ac:chgData name="Abraham Khan" userId="5ca12bb69adbd518" providerId="LiveId" clId="{3283ED49-6F6F-4F99-978E-1ACE301E2737}" dt="2018-11-28T16:28:13.484" v="5376" actId="478"/>
          <ac:picMkLst>
            <pc:docMk/>
            <pc:sldMk cId="3896361714" sldId="309"/>
            <ac:picMk id="1026" creationId="{9CC524D4-6E51-4D9E-91E6-0FA1DD21E639}"/>
          </ac:picMkLst>
        </pc:picChg>
      </pc:sldChg>
      <pc:sldMasterChg chg="modTransition modSldLayout">
        <pc:chgData name="Abraham Khan" userId="5ca12bb69adbd518" providerId="LiveId" clId="{3283ED49-6F6F-4F99-978E-1ACE301E2737}" dt="2018-11-18T17:28:35.339" v="676"/>
        <pc:sldMasterMkLst>
          <pc:docMk/>
          <pc:sldMasterMk cId="804704305" sldId="2147483648"/>
        </pc:sldMasterMkLst>
        <pc:sldLayoutChg chg="modTransition">
          <pc:chgData name="Abraham Khan" userId="5ca12bb69adbd518" providerId="LiveId" clId="{3283ED49-6F6F-4F99-978E-1ACE301E2737}" dt="2018-11-18T17:28:35.339" v="676"/>
          <pc:sldLayoutMkLst>
            <pc:docMk/>
            <pc:sldMasterMk cId="804704305" sldId="2147483648"/>
            <pc:sldLayoutMk cId="757019376" sldId="2147483649"/>
          </pc:sldLayoutMkLst>
        </pc:sldLayoutChg>
        <pc:sldLayoutChg chg="modTransition">
          <pc:chgData name="Abraham Khan" userId="5ca12bb69adbd518" providerId="LiveId" clId="{3283ED49-6F6F-4F99-978E-1ACE301E2737}" dt="2018-11-18T17:28:35.339" v="676"/>
          <pc:sldLayoutMkLst>
            <pc:docMk/>
            <pc:sldMasterMk cId="804704305" sldId="2147483648"/>
            <pc:sldLayoutMk cId="1311083344" sldId="2147483650"/>
          </pc:sldLayoutMkLst>
        </pc:sldLayoutChg>
        <pc:sldLayoutChg chg="modTransition">
          <pc:chgData name="Abraham Khan" userId="5ca12bb69adbd518" providerId="LiveId" clId="{3283ED49-6F6F-4F99-978E-1ACE301E2737}" dt="2018-11-18T17:28:35.339" v="676"/>
          <pc:sldLayoutMkLst>
            <pc:docMk/>
            <pc:sldMasterMk cId="804704305" sldId="2147483648"/>
            <pc:sldLayoutMk cId="4215093492" sldId="2147483651"/>
          </pc:sldLayoutMkLst>
        </pc:sldLayoutChg>
        <pc:sldLayoutChg chg="modTransition">
          <pc:chgData name="Abraham Khan" userId="5ca12bb69adbd518" providerId="LiveId" clId="{3283ED49-6F6F-4F99-978E-1ACE301E2737}" dt="2018-11-18T17:28:35.339" v="676"/>
          <pc:sldLayoutMkLst>
            <pc:docMk/>
            <pc:sldMasterMk cId="804704305" sldId="2147483648"/>
            <pc:sldLayoutMk cId="3822615220" sldId="2147483652"/>
          </pc:sldLayoutMkLst>
        </pc:sldLayoutChg>
        <pc:sldLayoutChg chg="modTransition">
          <pc:chgData name="Abraham Khan" userId="5ca12bb69adbd518" providerId="LiveId" clId="{3283ED49-6F6F-4F99-978E-1ACE301E2737}" dt="2018-11-18T17:28:35.339" v="676"/>
          <pc:sldLayoutMkLst>
            <pc:docMk/>
            <pc:sldMasterMk cId="804704305" sldId="2147483648"/>
            <pc:sldLayoutMk cId="1723825490" sldId="2147483653"/>
          </pc:sldLayoutMkLst>
        </pc:sldLayoutChg>
      </pc:sldMasterChg>
    </pc:docChg>
  </pc:docChgLst>
  <pc:docChgLst>
    <pc:chgData name="Abraham Khan" userId="5ca12bb69adbd518" providerId="LiveId" clId="{4ADF20E1-075E-4A46-8AED-360C72BCB081}"/>
    <pc:docChg chg="addSld delSld modSld">
      <pc:chgData name="Abraham Khan" userId="5ca12bb69adbd518" providerId="LiveId" clId="{4ADF20E1-075E-4A46-8AED-360C72BCB081}" dt="2018-11-17T23:14:19.797" v="17"/>
      <pc:docMkLst>
        <pc:docMk/>
      </pc:docMkLst>
      <pc:sldChg chg="modSp">
        <pc:chgData name="Abraham Khan" userId="5ca12bb69adbd518" providerId="LiveId" clId="{4ADF20E1-075E-4A46-8AED-360C72BCB081}" dt="2018-11-17T22:55:42.548" v="15" actId="20577"/>
        <pc:sldMkLst>
          <pc:docMk/>
          <pc:sldMk cId="3047193969" sldId="273"/>
        </pc:sldMkLst>
        <pc:spChg chg="mod">
          <ac:chgData name="Abraham Khan" userId="5ca12bb69adbd518" providerId="LiveId" clId="{4ADF20E1-075E-4A46-8AED-360C72BCB081}" dt="2018-11-17T22:55:42.548" v="15" actId="20577"/>
          <ac:spMkLst>
            <pc:docMk/>
            <pc:sldMk cId="3047193969" sldId="273"/>
            <ac:spMk id="2" creationId="{0F4F01A3-8E49-4051-BC4B-6780E7E9C510}"/>
          </ac:spMkLst>
        </pc:spChg>
      </pc:sldChg>
      <pc:sldChg chg="add">
        <pc:chgData name="Abraham Khan" userId="5ca12bb69adbd518" providerId="LiveId" clId="{4ADF20E1-075E-4A46-8AED-360C72BCB081}" dt="2018-11-17T22:55:31.248" v="3"/>
        <pc:sldMkLst>
          <pc:docMk/>
          <pc:sldMk cId="2705666741" sldId="282"/>
        </pc:sldMkLst>
      </pc:sldChg>
      <pc:sldChg chg="add">
        <pc:chgData name="Abraham Khan" userId="5ca12bb69adbd518" providerId="LiveId" clId="{4ADF20E1-075E-4A46-8AED-360C72BCB081}" dt="2018-11-17T23:14:19.641" v="16"/>
        <pc:sldMkLst>
          <pc:docMk/>
          <pc:sldMk cId="4050233561" sldId="283"/>
        </pc:sldMkLst>
      </pc:sldChg>
      <pc:sldChg chg="add">
        <pc:chgData name="Abraham Khan" userId="5ca12bb69adbd518" providerId="LiveId" clId="{4ADF20E1-075E-4A46-8AED-360C72BCB081}" dt="2018-11-17T23:14:19.797" v="17"/>
        <pc:sldMkLst>
          <pc:docMk/>
          <pc:sldMk cId="4079961553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am\OneDrive\UT\MSBA\Marketing\Project\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Number of Donors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B3-4AF2-8B74-481CFE6FCEC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B3-4AF2-8B74-481CFE6FCEC7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EB3-4AF2-8B74-481CFE6FCEC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EB3-4AF2-8B74-481CFE6FCE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0.104</c:v>
                </c:pt>
                <c:pt idx="1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B3-4AF2-8B74-481CFE6FCEC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4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Number of Donations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B-4D6F-9C4E-A01026809CD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B-4D6F-9C4E-A01026809CD1}"/>
              </c:ext>
            </c:extLst>
          </c:dPt>
          <c:dLbls>
            <c:dLbl>
              <c:idx val="0"/>
              <c:layout>
                <c:manualLayout>
                  <c:x val="2.6352580927384076E-2"/>
                  <c:y val="-3.0844998541848936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DB-4D6F-9C4E-A01026809CD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B-4D6F-9C4E-A01026809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Sheet2!$B$2:$B$3</c:f>
              <c:numCache>
                <c:formatCode>0.00%</c:formatCode>
                <c:ptCount val="2"/>
                <c:pt idx="0">
                  <c:v>0.28599999999999998</c:v>
                </c:pt>
                <c:pt idx="1">
                  <c:v>0.71399999999999997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DB-4D6F-9C4E-A01026809CD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Amount Donated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7-4B70-8124-DECD7B9C6D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7-4B70-8124-DECD7B9C6D60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AC7-4B70-8124-DECD7B9C6D6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C7-4B70-8124-DECD7B9C6D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Sheet3!$B$2:$B$3</c:f>
              <c:numCache>
                <c:formatCode>0.00%</c:formatCode>
                <c:ptCount val="2"/>
                <c:pt idx="0">
                  <c:v>0.215</c:v>
                </c:pt>
                <c:pt idx="1">
                  <c:v>0.78500000000000003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C7-4B70-8124-DECD7B9C6D6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3512FD-4DA7-4768-94AC-DE504A1D8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72C9-DCEA-46E5-B97E-CE20C5AAE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ABC3-38F8-453E-9872-395864B724D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FCB18-80EB-4AFE-B50C-2F66FF331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46C1-226F-4BE0-A10E-B737F7DACA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AD65F-EE2B-4069-9A1F-64688BAE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6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5F87-2AC2-47DB-9E72-7E53BD06414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8540-A0EC-402C-BC05-6D42B2C2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https://www.mckinsey.com/industries/telecommunications/our-insights/reducing-churn-in-telecom-through-advanced-analytics</a:t>
            </a:r>
          </a:p>
          <a:p>
            <a:r>
              <a:rPr lang="en-US" dirty="0"/>
              <a:t>- You can pick and choose and track where your </a:t>
            </a:r>
            <a:r>
              <a:rPr lang="en-US"/>
              <a:t>money goes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bringing in new people. Get repeat donors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it doesn’t work well when the individual has little to no history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it’s too cold outside to play outdoors in the winter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from classification accuracy and all previous misclassification rates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is already being used on their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9F5-6F0E-4722-8C67-A3C1ED2A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A151-F464-43DD-99ED-AE3DC0F4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9725-A800-4E5E-B115-4B47DB57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26DA-B104-4317-8567-6C3989C3F9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B943-F4A5-4A47-8D27-CB7277D7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BD82-31BF-4E0A-A65E-2E97EE18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E509-797E-4FDF-B663-A344BCD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05C8-F72B-4436-A9DF-FE1B0A90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A39B-43B6-43F1-AF8B-406AA62E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7D8DCD-2A0B-4354-B1FD-65A91162CD2A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66C9E-E496-409A-AAE2-6EC61AAE8DC1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5D977F94-F8B4-4B37-B007-DE37FCE52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4B524D6C-AE79-452F-8888-746F1BB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52F017A-E563-4464-9C14-CB3A0575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4DCDDA-F818-44D7-99CF-9E276BCD316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524C1F-8A9D-44D2-B46B-5E873400C1B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A49553E5-50EB-4B65-95CF-99B01ACC4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ABAB4EE-103A-43AA-81B6-F955E967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CCD9F-A383-4C96-A4E8-72461629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7357A3-DC82-4944-BCD9-EFFC6745A75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8635DC-ED06-449E-BF5F-4496A81741A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591F1552-5DF0-4DBE-A81A-152DADEE1A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3F1D655-F2AE-406D-9703-B5E9EE01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53F2A0-7B23-4554-99D9-9ACE09F3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01FE75-E5F9-4046-A341-CF951A30CA05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452F8A-C282-4861-9A06-E224579CA94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7F51AD06-2E1C-4FFF-B041-A06329D65C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D392-D2DC-4E8B-950C-D19D4CC8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29F3-F391-4F8B-96A0-86314E41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4CC5-46C2-4387-BD8F-35ACD4BE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26DA-B104-4317-8567-6C3989C3F9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086-F623-463F-9D99-0333B84A9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E02F-C10F-49CD-9F49-41E08B5D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E509-797E-4FDF-B663-A344BCD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F9A59-08DF-444A-A4C8-A4FBAC92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4" y="4525347"/>
            <a:ext cx="7261135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4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Non-Profit Crowdfunding Recommendation System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C725D1-0C4E-437E-B45D-B0ED1E4F86FC}"/>
              </a:ext>
            </a:extLst>
          </p:cNvPr>
          <p:cNvSpPr txBox="1"/>
          <p:nvPr/>
        </p:nvSpPr>
        <p:spPr>
          <a:xfrm>
            <a:off x="8018806" y="4877712"/>
            <a:ext cx="361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Abraham, Anisha, Atindra, Kimmy,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Sherlley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410" name="Picture 2" descr="Photo of DonorsChoose - San Francisco, CA, United States. The organization's logo">
            <a:extLst>
              <a:ext uri="{FF2B5EF4-FFF2-40B4-BE49-F238E27FC236}">
                <a16:creationId xmlns:a16="http://schemas.microsoft.com/office/drawing/2014/main" id="{2186A167-E1F0-447D-9A69-AA76A903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97" y="800454"/>
            <a:ext cx="3055067" cy="30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9B1-CC85-4CB6-A8DD-98414B23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/>
              <a:t>1,110,015 Projects</a:t>
            </a:r>
            <a:endParaRPr lang="en-US" dirty="0"/>
          </a:p>
        </p:txBody>
      </p:sp>
      <p:pic>
        <p:nvPicPr>
          <p:cNvPr id="2050" name="Picture 2" descr="https://lh3.googleusercontent.com/epmDyFQ4CgB_1czMAyPIWtfDtd-dSlQmL0GxpbHC-y36ufCgoZE4yU84piEAasBzPDqWwZzJSdTb-yJJcfXqalngpMMolwjda-Kazn0XdD3FnDeAxgZQ4DzNNIPSuxA-CuNwn8X_7Lg">
            <a:extLst>
              <a:ext uri="{FF2B5EF4-FFF2-40B4-BE49-F238E27FC236}">
                <a16:creationId xmlns:a16="http://schemas.microsoft.com/office/drawing/2014/main" id="{FC4A56B2-CDE8-4CA7-A6CF-C77E6A7E1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548976"/>
            <a:ext cx="4256189" cy="33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4.googleusercontent.com/fdAZTvRKrGENbnC4hcNvYmolkhOiXKoD9yexTo2Y_cW-LYqiTx541fkYEDQqG0XlnCwOXjKNmo8XlYG9mcjUxwzQOgtV_xvE3J14WVx105FBjr-LXsuJjLE3q1N9ku6g_iCZFtWAbsQ">
            <a:extLst>
              <a:ext uri="{FF2B5EF4-FFF2-40B4-BE49-F238E27FC236}">
                <a16:creationId xmlns:a16="http://schemas.microsoft.com/office/drawing/2014/main" id="{BE5C5C63-59C2-4080-8313-DC1C0B0F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60" y="2643822"/>
            <a:ext cx="4279900" cy="32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7FEFB-D229-41D0-BF3C-85E5B2E2191A}"/>
              </a:ext>
            </a:extLst>
          </p:cNvPr>
          <p:cNvSpPr txBox="1"/>
          <p:nvPr/>
        </p:nvSpPr>
        <p:spPr>
          <a:xfrm>
            <a:off x="1569721" y="1812122"/>
            <a:ext cx="304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Most Funded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95B9-0F37-485D-B499-B931D4574649}"/>
              </a:ext>
            </a:extLst>
          </p:cNvPr>
          <p:cNvSpPr txBox="1"/>
          <p:nvPr/>
        </p:nvSpPr>
        <p:spPr>
          <a:xfrm>
            <a:off x="7294037" y="1812122"/>
            <a:ext cx="304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Least Funded Projects</a:t>
            </a:r>
          </a:p>
        </p:txBody>
      </p:sp>
    </p:spTree>
    <p:extLst>
      <p:ext uri="{BB962C8B-B14F-4D97-AF65-F5344CB8AC3E}">
        <p14:creationId xmlns:p14="http://schemas.microsoft.com/office/powerpoint/2010/main" val="34625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lh5.googleusercontent.com/kvp-tZGiG9MFl9WZCT8ncfoQxQmKrVZIUMYIQ3XkHXjBTWPEuv1f6wOgbE3UR234k4xC_o72ArCVwZlvGcM7eBKO6glv3fNusyjJoPi5kXvuHa3Oirxx3PBwyaQDp79ZsSb52-bY">
            <a:extLst>
              <a:ext uri="{FF2B5EF4-FFF2-40B4-BE49-F238E27FC236}">
                <a16:creationId xmlns:a16="http://schemas.microsoft.com/office/drawing/2014/main" id="{EA904BCB-B229-4BFC-AD71-D6B5105B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01" y="1753670"/>
            <a:ext cx="8721725" cy="44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kvp-tZGiG9MFl9WZCT8ncfoQxQmKrVZIUMYIQ3XkHXjBTWPEuv1f6wOgbE3UR234k4xC_o72ArCVwZlvGcM7eBKO6glv3fNusyjJoPi5kXvuHa3Oirxx3PBwyaQDp79ZsSb52-bY">
            <a:extLst>
              <a:ext uri="{FF2B5EF4-FFF2-40B4-BE49-F238E27FC236}">
                <a16:creationId xmlns:a16="http://schemas.microsoft.com/office/drawing/2014/main" id="{3E20229E-C139-442E-966F-FBDCD35D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01" y="1753670"/>
            <a:ext cx="8721725" cy="44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AA881-EED3-4A90-9D3B-570C687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EBFD23-AC17-4FFD-B81B-FE58CF95F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711041"/>
              </p:ext>
            </p:extLst>
          </p:nvPr>
        </p:nvGraphicFramePr>
        <p:xfrm>
          <a:off x="38526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F97B575-BFE4-4599-A104-D70BE3C5E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01790"/>
              </p:ext>
            </p:extLst>
          </p:nvPr>
        </p:nvGraphicFramePr>
        <p:xfrm>
          <a:off x="3697864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611F3F-57A1-4193-8D2D-07197A84A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24851"/>
              </p:ext>
            </p:extLst>
          </p:nvPr>
        </p:nvGraphicFramePr>
        <p:xfrm>
          <a:off x="7234734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92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4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0244-AD74-49ED-8FF9-8DB2F01E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4,697,844 Donations</a:t>
            </a:r>
          </a:p>
        </p:txBody>
      </p:sp>
      <p:pic>
        <p:nvPicPr>
          <p:cNvPr id="4" name="Picture 6" descr="https://lh3.googleusercontent.com/hGT0idIgYMuJh2DmauGI6EFfyzXAgfp-VkxQ_93GU3foASBuc_ksj412oSqmAIRoBvT4pOmgznlnmruXSND-SUgjJJPXF-3EXGWBHEkQdbQhwlQsavxcG07cs4kRYe__jnSAjHiP">
            <a:extLst>
              <a:ext uri="{FF2B5EF4-FFF2-40B4-BE49-F238E27FC236}">
                <a16:creationId xmlns:a16="http://schemas.microsoft.com/office/drawing/2014/main" id="{DD6A41AD-87E8-4A3A-9C4B-A0E5FE08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8" y="1987464"/>
            <a:ext cx="4667250" cy="35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BZknk0ql8hs3TYJJ6gBoXpsKkq1LzCbC5hxN1aq_VxyfLB8E86N3RfRS5qwTjs_-PU2SHk8FRYgiOIZfyT3cqhvx-ngPxhmZbw3--UuRg8zEHE6xx976ennKzDTvJK-DAHEgYxTpX24">
            <a:extLst>
              <a:ext uri="{FF2B5EF4-FFF2-40B4-BE49-F238E27FC236}">
                <a16:creationId xmlns:a16="http://schemas.microsoft.com/office/drawing/2014/main" id="{DF1B9D88-3B4D-4FBA-AD3F-87A56DE0A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8"/>
          <a:stretch/>
        </p:blipFill>
        <p:spPr bwMode="auto">
          <a:xfrm>
            <a:off x="5034988" y="1987464"/>
            <a:ext cx="6974470" cy="35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Recommendation Systems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D943-70ED-4B12-8561-797441DC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20BA-2F7E-4C57-86D7-5A5202BF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873" y="2161310"/>
            <a:ext cx="9404927" cy="2697018"/>
          </a:xfrm>
        </p:spPr>
        <p:txBody>
          <a:bodyPr/>
          <a:lstStyle/>
          <a:p>
            <a:r>
              <a:rPr lang="en-US" sz="32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Content-based filtering</a:t>
            </a:r>
            <a:r>
              <a:rPr lang="en-US" dirty="0"/>
              <a:t> uses an individual’s history to recommend similar topics in the future</a:t>
            </a:r>
          </a:p>
          <a:p>
            <a:endParaRPr lang="en-US" dirty="0"/>
          </a:p>
          <a:p>
            <a:r>
              <a:rPr lang="en-US" sz="32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Collaborative filtering </a:t>
            </a:r>
            <a:r>
              <a:rPr lang="en-US" dirty="0"/>
              <a:t>uses others with similar (or opposing) histories to recommend new topics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F0307EA-BDA3-4DF4-9FDF-827E9D1A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41672"/>
            <a:ext cx="735322" cy="73532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106EC5D-FC9C-473C-ABFA-339D15BE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724416"/>
            <a:ext cx="735323" cy="7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D9E4-DBC1-4294-A120-39D2D796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EF11-8CA0-4902-85D1-6AA4F0FA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114"/>
            <a:ext cx="7576127" cy="3814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= project title and description</a:t>
            </a:r>
          </a:p>
          <a:p>
            <a:endParaRPr lang="en-US" dirty="0"/>
          </a:p>
          <a:p>
            <a:r>
              <a:rPr lang="en-US" dirty="0"/>
              <a:t>Strength of donation </a:t>
            </a:r>
            <a:r>
              <a:rPr lang="en-US" sz="3200" dirty="0"/>
              <a:t>≈</a:t>
            </a:r>
            <a:r>
              <a:rPr lang="en-US" dirty="0"/>
              <a:t> donation amount</a:t>
            </a:r>
          </a:p>
          <a:p>
            <a:endParaRPr lang="en-US" dirty="0"/>
          </a:p>
          <a:p>
            <a:r>
              <a:rPr lang="en-US" dirty="0"/>
              <a:t>Donor profile contains strongest topics</a:t>
            </a:r>
          </a:p>
          <a:p>
            <a:endParaRPr lang="en-US" dirty="0"/>
          </a:p>
          <a:p>
            <a:r>
              <a:rPr lang="en-US" dirty="0"/>
              <a:t>Recommend new projects based on cosine similarity with the donor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AD58-EF12-4970-A8E2-818D7769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27" y="2007114"/>
            <a:ext cx="3009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A7C5-2581-4EEF-98F3-EF1DC899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donors</a:t>
            </a:r>
          </a:p>
        </p:txBody>
      </p:sp>
      <p:pic>
        <p:nvPicPr>
          <p:cNvPr id="4098" name="Picture 2" descr="https://lh6.googleusercontent.com/25gQLOioBOD1kPxvFDKh_-T2ih7qOd8HZWzoYpbnKdcbopkoPqevtgv_R49w9K_qZ1tavMIIRu8P4xqzQYLy7HTdlwBzZxHT0uFXyUD9XsJ24-oStJZ_foujkxfV5tRtS0zyJNxGA-8">
            <a:extLst>
              <a:ext uri="{FF2B5EF4-FFF2-40B4-BE49-F238E27FC236}">
                <a16:creationId xmlns:a16="http://schemas.microsoft.com/office/drawing/2014/main" id="{0A6A4A69-3819-457C-B761-504A72DA9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2"/>
          <a:stretch/>
        </p:blipFill>
        <p:spPr bwMode="auto">
          <a:xfrm>
            <a:off x="2121905" y="1721359"/>
            <a:ext cx="6883199" cy="40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A0517-9EE2-4CC0-AD9F-BC6AB1028D69}"/>
              </a:ext>
            </a:extLst>
          </p:cNvPr>
          <p:cNvSpPr txBox="1"/>
          <p:nvPr/>
        </p:nvSpPr>
        <p:spPr>
          <a:xfrm>
            <a:off x="4738930" y="5787343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Donors</a:t>
            </a:r>
          </a:p>
        </p:txBody>
      </p:sp>
    </p:spTree>
    <p:extLst>
      <p:ext uri="{BB962C8B-B14F-4D97-AF65-F5344CB8AC3E}">
        <p14:creationId xmlns:p14="http://schemas.microsoft.com/office/powerpoint/2010/main" val="10556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3EEA-C58B-498E-AA91-278BFF4A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4D9F84-BEEF-4D2D-BE66-C1D5388131A0}"/>
              </a:ext>
            </a:extLst>
          </p:cNvPr>
          <p:cNvGrpSpPr/>
          <p:nvPr/>
        </p:nvGrpSpPr>
        <p:grpSpPr>
          <a:xfrm>
            <a:off x="1746758" y="1660006"/>
            <a:ext cx="3069728" cy="4044668"/>
            <a:chOff x="1469618" y="1660007"/>
            <a:chExt cx="3069728" cy="40446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0A3D20-2BF2-41E0-AF74-D87BF495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9618" y="2273785"/>
              <a:ext cx="3069728" cy="34308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47EF9-F070-4EE6-B6DB-C8714965012C}"/>
                </a:ext>
              </a:extLst>
            </p:cNvPr>
            <p:cNvSpPr txBox="1"/>
            <p:nvPr/>
          </p:nvSpPr>
          <p:spPr>
            <a:xfrm>
              <a:off x="1492844" y="1660007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Donor Profile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69F9BF-0BBF-479C-8373-07F43F15370E}"/>
              </a:ext>
            </a:extLst>
          </p:cNvPr>
          <p:cNvGrpSpPr/>
          <p:nvPr/>
        </p:nvGrpSpPr>
        <p:grpSpPr>
          <a:xfrm>
            <a:off x="6438881" y="1775752"/>
            <a:ext cx="4006361" cy="4032855"/>
            <a:chOff x="6438881" y="1660006"/>
            <a:chExt cx="4006361" cy="40328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0A5A4F-6B10-469F-8DE5-CC51510655F9}"/>
                </a:ext>
              </a:extLst>
            </p:cNvPr>
            <p:cNvSpPr txBox="1"/>
            <p:nvPr/>
          </p:nvSpPr>
          <p:spPr>
            <a:xfrm>
              <a:off x="6438881" y="1660006"/>
              <a:ext cx="4006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Recommended Projects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FDB2D0-1DCF-48E2-9999-D04E6364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808" y="2172660"/>
              <a:ext cx="3554505" cy="3520201"/>
            </a:xfrm>
            <a:prstGeom prst="rect">
              <a:avLst/>
            </a:prstGeom>
          </p:spPr>
        </p:pic>
      </p:grp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BC5F8F07-BA58-4A2F-8EE7-87713C99EC2F}"/>
              </a:ext>
            </a:extLst>
          </p:cNvPr>
          <p:cNvSpPr/>
          <p:nvPr/>
        </p:nvSpPr>
        <p:spPr>
          <a:xfrm rot="5400000">
            <a:off x="4294623" y="3599913"/>
            <a:ext cx="2921366" cy="570053"/>
          </a:xfrm>
          <a:prstGeom prst="flowChartExtract">
            <a:avLst/>
          </a:prstGeom>
          <a:gradFill flip="none" rotWithShape="1">
            <a:gsLst>
              <a:gs pos="71000">
                <a:srgbClr val="0668D4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294E3E-3BF1-428F-9582-5D2F7211FEA1}"/>
              </a:ext>
            </a:extLst>
          </p:cNvPr>
          <p:cNvSpPr/>
          <p:nvPr/>
        </p:nvSpPr>
        <p:spPr>
          <a:xfrm>
            <a:off x="932125" y="1059364"/>
            <a:ext cx="115751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A936CE-626F-4516-B799-39D17486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Content-based filtering example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3C656E-2433-46BB-B6E7-89C5CAD3A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16" y="4641778"/>
            <a:ext cx="3534218" cy="16286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EF6F4-F178-4489-AD55-D2860845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617" y="2069694"/>
            <a:ext cx="6541656" cy="567025"/>
          </a:xfrm>
        </p:spPr>
        <p:txBody>
          <a:bodyPr>
            <a:normAutofit/>
          </a:bodyPr>
          <a:lstStyle/>
          <a:p>
            <a:r>
              <a:rPr lang="en-US" dirty="0"/>
              <a:t>Many of us need to move in order to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24BE5-3EDD-4740-8C29-20FCEBB62BCB}"/>
              </a:ext>
            </a:extLst>
          </p:cNvPr>
          <p:cNvSpPr txBox="1">
            <a:spLocks/>
          </p:cNvSpPr>
          <p:nvPr/>
        </p:nvSpPr>
        <p:spPr>
          <a:xfrm>
            <a:off x="1401616" y="3203745"/>
            <a:ext cx="8315039" cy="107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Bouncy Bands let students quietly move their feet to release energy, help them focus, and stay 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E004C-9A08-4A43-978F-395926D2F408}"/>
              </a:ext>
            </a:extLst>
          </p:cNvPr>
          <p:cNvSpPr/>
          <p:nvPr/>
        </p:nvSpPr>
        <p:spPr>
          <a:xfrm>
            <a:off x="1401616" y="4641778"/>
            <a:ext cx="5746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Multiple top donors contributed to Bouncy Band projects</a:t>
            </a:r>
          </a:p>
        </p:txBody>
      </p:sp>
    </p:spTree>
    <p:extLst>
      <p:ext uri="{BB962C8B-B14F-4D97-AF65-F5344CB8AC3E}">
        <p14:creationId xmlns:p14="http://schemas.microsoft.com/office/powerpoint/2010/main" val="3896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187F-7BD5-4BA1-8CF4-1C649795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Matches from the Top 10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DD9B-0A62-4166-B92D-3AAA778C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0539"/>
            <a:ext cx="5111188" cy="3758134"/>
          </a:xfrm>
        </p:spPr>
        <p:txBody>
          <a:bodyPr>
            <a:normAutofit/>
          </a:bodyPr>
          <a:lstStyle/>
          <a:p>
            <a:r>
              <a:rPr lang="en-US" sz="60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4.4</a:t>
            </a:r>
            <a:r>
              <a:rPr lang="en-US" dirty="0"/>
              <a:t> average correct captures from the top 10 recommended projects</a:t>
            </a:r>
          </a:p>
          <a:p>
            <a:endParaRPr lang="en-US" dirty="0"/>
          </a:p>
          <a:p>
            <a:r>
              <a:rPr lang="en-US" dirty="0"/>
              <a:t>Potential to improve and capture the remaining 5 donations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8342AD-8B7E-4D9E-90BF-DF890038A2B0}"/>
              </a:ext>
            </a:extLst>
          </p:cNvPr>
          <p:cNvGrpSpPr/>
          <p:nvPr/>
        </p:nvGrpSpPr>
        <p:grpSpPr>
          <a:xfrm>
            <a:off x="6242615" y="2003961"/>
            <a:ext cx="5442502" cy="3898774"/>
            <a:chOff x="6095999" y="1760539"/>
            <a:chExt cx="5442502" cy="3898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F0EEAD-9AB7-4D8B-8803-891C7FE8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1760539"/>
              <a:ext cx="5442502" cy="3336921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C6244D-D154-478E-8664-D471FECE4950}"/>
                </a:ext>
              </a:extLst>
            </p:cNvPr>
            <p:cNvSpPr txBox="1">
              <a:spLocks/>
            </p:cNvSpPr>
            <p:nvPr/>
          </p:nvSpPr>
          <p:spPr>
            <a:xfrm>
              <a:off x="8380788" y="4990875"/>
              <a:ext cx="872923" cy="6684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/>
                <a:t>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0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60D8-30CD-43DD-A7BE-E92E325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9BDD-AF62-448E-B50A-3A34A7E3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012" y="2005263"/>
            <a:ext cx="9444788" cy="4106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Background, scope, and EDA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Recommendation Systems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Conclusions and next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311484-67DD-4BCB-9F09-F6E056306763}"/>
              </a:ext>
            </a:extLst>
          </p:cNvPr>
          <p:cNvCxnSpPr>
            <a:cxnSpLocks/>
          </p:cNvCxnSpPr>
          <p:nvPr/>
        </p:nvCxnSpPr>
        <p:spPr>
          <a:xfrm>
            <a:off x="1591788" y="1875845"/>
            <a:ext cx="0" cy="3720948"/>
          </a:xfrm>
          <a:prstGeom prst="line">
            <a:avLst/>
          </a:prstGeom>
          <a:ln w="381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rgbClr val="0668D4"/>
                </a:gs>
                <a:gs pos="22000">
                  <a:srgbClr val="0668D4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EA0F-B9C4-440B-A198-108532B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EEEA-F17A-4C36-9C37-8F7B3017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807" y="2029358"/>
            <a:ext cx="8067554" cy="3824650"/>
          </a:xfrm>
        </p:spPr>
        <p:txBody>
          <a:bodyPr/>
          <a:lstStyle/>
          <a:p>
            <a:r>
              <a:rPr lang="en-US" dirty="0"/>
              <a:t>Find others who donated to the same projects</a:t>
            </a:r>
          </a:p>
          <a:p>
            <a:endParaRPr lang="en-US" dirty="0"/>
          </a:p>
          <a:p>
            <a:r>
              <a:rPr lang="en-US" dirty="0"/>
              <a:t>Find nearest neighbors based on strength of donation </a:t>
            </a:r>
          </a:p>
          <a:p>
            <a:endParaRPr lang="en-US" dirty="0"/>
          </a:p>
          <a:p>
            <a:r>
              <a:rPr lang="en-US" dirty="0"/>
              <a:t>Recommend the strongest projects that the neighbors have donated to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EF07B0-C40F-4700-9526-49D14624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1" y="1948335"/>
            <a:ext cx="632594" cy="63259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F55155-3C30-489F-A306-361BAE8C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5" y="2837689"/>
            <a:ext cx="851705" cy="851705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AEE653-A441-4540-9439-D992B2AD6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5" y="3941683"/>
            <a:ext cx="857378" cy="8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E602-5C72-480F-9835-7632957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7EEF8-7BD4-48A6-B8B4-F576178E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7" y="1932566"/>
            <a:ext cx="8677275" cy="430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E7646-86DE-41F9-993A-6A2772785946}"/>
              </a:ext>
            </a:extLst>
          </p:cNvPr>
          <p:cNvSpPr txBox="1"/>
          <p:nvPr/>
        </p:nvSpPr>
        <p:spPr>
          <a:xfrm>
            <a:off x="432219" y="2520618"/>
            <a:ext cx="257944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Kids, come to the carpet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2A03E-094A-4EAC-ABBC-AB39B6657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12" y="1688148"/>
            <a:ext cx="931060" cy="9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72F8-459D-4BEF-A2E5-11FCA3E4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vs Collaborative Recommendation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BC775-E4C4-4A82-90FD-C5BB316E6BF1}"/>
              </a:ext>
            </a:extLst>
          </p:cNvPr>
          <p:cNvGrpSpPr/>
          <p:nvPr/>
        </p:nvGrpSpPr>
        <p:grpSpPr>
          <a:xfrm>
            <a:off x="8465934" y="1660006"/>
            <a:ext cx="3046502" cy="2839728"/>
            <a:chOff x="8465934" y="1660006"/>
            <a:chExt cx="3046502" cy="2839728"/>
          </a:xfrm>
        </p:grpSpPr>
        <p:pic>
          <p:nvPicPr>
            <p:cNvPr id="8195" name="Picture 3" descr="https://lh6.googleusercontent.com/5WRgkk1n6LQQYt_geAPOWX-OQJsI616Kf0vZJs3EkMVCodjOb_Nx9rwkX665PD6TZWglluMCWbeaK02myxl6U8RnoZpnlPyhP9L0NRmPe67gXDY_6QemWVSvCx8ly8Jke7fAKrklnl0">
              <a:extLst>
                <a:ext uri="{FF2B5EF4-FFF2-40B4-BE49-F238E27FC236}">
                  <a16:creationId xmlns:a16="http://schemas.microsoft.com/office/drawing/2014/main" id="{24998AC4-1615-436D-95BB-5582F190F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4703" y="2229248"/>
              <a:ext cx="2008964" cy="227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E8766-063A-4760-9FE0-307CF5507EFB}"/>
                </a:ext>
              </a:extLst>
            </p:cNvPr>
            <p:cNvSpPr txBox="1"/>
            <p:nvPr/>
          </p:nvSpPr>
          <p:spPr>
            <a:xfrm>
              <a:off x="8465934" y="1660006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Collaborative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B93872-2754-4CAC-8607-19CB9BFC7C62}"/>
              </a:ext>
            </a:extLst>
          </p:cNvPr>
          <p:cNvGrpSpPr/>
          <p:nvPr/>
        </p:nvGrpSpPr>
        <p:grpSpPr>
          <a:xfrm>
            <a:off x="562057" y="1767583"/>
            <a:ext cx="3046823" cy="4217791"/>
            <a:chOff x="562057" y="1767583"/>
            <a:chExt cx="3046823" cy="42177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9731A5-5748-4606-AD87-E94963F84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" y="2436112"/>
              <a:ext cx="3046823" cy="35492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E16843-E4B8-441E-8581-BF9902A687A9}"/>
                </a:ext>
              </a:extLst>
            </p:cNvPr>
            <p:cNvSpPr txBox="1"/>
            <p:nvPr/>
          </p:nvSpPr>
          <p:spPr>
            <a:xfrm>
              <a:off x="562378" y="1767583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Donor Profile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7B343-9F23-4CBD-972F-888480DD79CA}"/>
              </a:ext>
            </a:extLst>
          </p:cNvPr>
          <p:cNvGrpSpPr/>
          <p:nvPr/>
        </p:nvGrpSpPr>
        <p:grpSpPr>
          <a:xfrm>
            <a:off x="4675924" y="1660006"/>
            <a:ext cx="3542174" cy="4325368"/>
            <a:chOff x="4675924" y="1660006"/>
            <a:chExt cx="3542174" cy="4325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E23581-C06F-4220-AF4D-D6F45E4CEE2F}"/>
                </a:ext>
              </a:extLst>
            </p:cNvPr>
            <p:cNvGrpSpPr/>
            <p:nvPr/>
          </p:nvGrpSpPr>
          <p:grpSpPr>
            <a:xfrm>
              <a:off x="4675924" y="1660006"/>
              <a:ext cx="3542174" cy="4325368"/>
              <a:chOff x="4675924" y="1660006"/>
              <a:chExt cx="3542174" cy="4325368"/>
            </a:xfrm>
          </p:grpSpPr>
          <p:pic>
            <p:nvPicPr>
              <p:cNvPr id="8194" name="Picture 2" descr="https://lh6.googleusercontent.com/PX81CfGFYTShCLi5-jH18ppca1pggTVTeX-qB3nzS9iOuNiO3oubErJc-wMp8HiiF_NnBSsQUa1qP8p5vnOg3cIVDBMOSFaLjBMwWVU8rIkQ8oI0Hfy5v9av-VgJTuOpOd-fD8qW8Cs">
                <a:extLst>
                  <a:ext uri="{FF2B5EF4-FFF2-40B4-BE49-F238E27FC236}">
                    <a16:creationId xmlns:a16="http://schemas.microsoft.com/office/drawing/2014/main" id="{9E994B83-4782-4B6F-8BC5-8997A7F57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924" y="2121671"/>
                <a:ext cx="3542174" cy="3863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F5528-93F1-4174-B29C-5D63648679A3}"/>
                  </a:ext>
                </a:extLst>
              </p:cNvPr>
              <p:cNvSpPr txBox="1"/>
              <p:nvPr/>
            </p:nvSpPr>
            <p:spPr>
              <a:xfrm>
                <a:off x="4923760" y="1660006"/>
                <a:ext cx="3046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Content-based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47CB0D-549F-407A-B866-904D97CE3DA6}"/>
                </a:ext>
              </a:extLst>
            </p:cNvPr>
            <p:cNvSpPr/>
            <p:nvPr/>
          </p:nvSpPr>
          <p:spPr>
            <a:xfrm>
              <a:off x="4675924" y="2540381"/>
              <a:ext cx="3542174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187AB2F-F0F7-43F4-BDC6-C0BAAD85D3F3}"/>
              </a:ext>
            </a:extLst>
          </p:cNvPr>
          <p:cNvGrpSpPr/>
          <p:nvPr/>
        </p:nvGrpSpPr>
        <p:grpSpPr>
          <a:xfrm>
            <a:off x="8411371" y="2210227"/>
            <a:ext cx="3360159" cy="2975231"/>
            <a:chOff x="1277556" y="2063236"/>
            <a:chExt cx="3823504" cy="3385497"/>
          </a:xfrm>
        </p:grpSpPr>
        <p:pic>
          <p:nvPicPr>
            <p:cNvPr id="7" name="Picture 2" descr="Image result for classroom">
              <a:extLst>
                <a:ext uri="{FF2B5EF4-FFF2-40B4-BE49-F238E27FC236}">
                  <a16:creationId xmlns:a16="http://schemas.microsoft.com/office/drawing/2014/main" id="{794AED59-1DA4-4C64-B372-B259EE141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74"/>
            <a:stretch/>
          </p:blipFill>
          <p:spPr bwMode="auto">
            <a:xfrm>
              <a:off x="1277556" y="2063236"/>
              <a:ext cx="3823504" cy="3385497"/>
            </a:xfrm>
            <a:prstGeom prst="rect">
              <a:avLst/>
            </a:prstGeom>
            <a:gradFill flip="none" rotWithShape="1">
              <a:gsLst>
                <a:gs pos="29000">
                  <a:srgbClr val="0668D4"/>
                </a:gs>
                <a:gs pos="100000">
                  <a:schemeClr val="bg1"/>
                </a:gs>
              </a:gsLst>
              <a:lin ang="5400000" scaled="1"/>
              <a:tileRect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AA2FF-D505-473E-B318-AC4B8F4F4640}"/>
                </a:ext>
              </a:extLst>
            </p:cNvPr>
            <p:cNvSpPr/>
            <p:nvPr/>
          </p:nvSpPr>
          <p:spPr>
            <a:xfrm>
              <a:off x="1277556" y="2063236"/>
              <a:ext cx="2391619" cy="3385497"/>
            </a:xfrm>
            <a:prstGeom prst="rect">
              <a:avLst/>
            </a:prstGeom>
            <a:gradFill flip="none" rotWithShape="1">
              <a:gsLst>
                <a:gs pos="1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9BADF5-A50D-432E-8BB8-5FBFEF1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404F-1DA2-4E18-AD8B-417188CD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6" y="2264744"/>
            <a:ext cx="7923836" cy="1164256"/>
          </a:xfrm>
        </p:spPr>
        <p:txBody>
          <a:bodyPr/>
          <a:lstStyle/>
          <a:p>
            <a:r>
              <a:rPr lang="en-US" dirty="0"/>
              <a:t>Recommend projects to spread awareness and reduce the 30% of donations currently made by teachers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5A144-84B5-4C2B-8C4A-24A3B8E237CA}"/>
              </a:ext>
            </a:extLst>
          </p:cNvPr>
          <p:cNvSpPr txBox="1">
            <a:spLocks/>
          </p:cNvSpPr>
          <p:nvPr/>
        </p:nvSpPr>
        <p:spPr>
          <a:xfrm>
            <a:off x="725905" y="3563037"/>
            <a:ext cx="7599745" cy="13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content-based filtering for donors with longer history, and collaborative filtering for new donors and leverage the experiences </a:t>
            </a:r>
            <a:r>
              <a:rPr lang="en-US"/>
              <a:t>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158-66FD-4987-A637-2B1105C9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9ADD-D33F-477C-A9DD-657EBD16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05" y="1878888"/>
            <a:ext cx="9687045" cy="3824650"/>
          </a:xfrm>
        </p:spPr>
        <p:txBody>
          <a:bodyPr/>
          <a:lstStyle/>
          <a:p>
            <a:r>
              <a:rPr lang="en-US" dirty="0"/>
              <a:t>Hybrid model of history and collaborative filtering</a:t>
            </a:r>
          </a:p>
          <a:p>
            <a:endParaRPr lang="en-US" dirty="0"/>
          </a:p>
          <a:p>
            <a:r>
              <a:rPr lang="en-US" dirty="0"/>
              <a:t>Incorporate information on city and state</a:t>
            </a:r>
          </a:p>
          <a:p>
            <a:endParaRPr lang="en-US" dirty="0"/>
          </a:p>
          <a:p>
            <a:r>
              <a:rPr lang="en-US" dirty="0"/>
              <a:t>Include RFM information in donation strength metric</a:t>
            </a:r>
          </a:p>
          <a:p>
            <a:endParaRPr lang="en-US" dirty="0"/>
          </a:p>
          <a:p>
            <a:r>
              <a:rPr lang="en-US" dirty="0"/>
              <a:t>Live tests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FD3C24-85A6-4AEC-ACB8-A4C771C8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327" y="1852958"/>
            <a:ext cx="624808" cy="6248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E40D66-CD18-43CD-9825-1E26CEA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6" y="2839777"/>
            <a:ext cx="636382" cy="63638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AACE389-45CA-4223-A7B3-CB0092414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02787"/>
            <a:ext cx="718371" cy="71837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932CA2-1300-4083-A61E-B972BEA2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9" y="4825468"/>
            <a:ext cx="624809" cy="6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Appendix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2B8-22FB-4A36-9B68-590E701F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pic>
        <p:nvPicPr>
          <p:cNvPr id="10242" name="Picture 2" descr="https://lh4.googleusercontent.com/eqRSb1CJq8-uCuZwqpUTle5cLYGM2aI9iA2rXstvAeg88O5yYQNYUs4n4gHrrTxFXx0W1Y9XHcZjo4I5muW1P9rZjM_yRvwgqz94YRbQLzsr7ou973eTimmeL-sHdrxpGBSSFpXMqxI">
            <a:extLst>
              <a:ext uri="{FF2B5EF4-FFF2-40B4-BE49-F238E27FC236}">
                <a16:creationId xmlns:a16="http://schemas.microsoft.com/office/drawing/2014/main" id="{B73BB0BE-C593-4A8D-BE45-2EAE4593B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1659602"/>
            <a:ext cx="9789459" cy="50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F0E7-9F26-46E2-AD2A-95D6990B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Data</a:t>
            </a:r>
          </a:p>
        </p:txBody>
      </p:sp>
      <p:pic>
        <p:nvPicPr>
          <p:cNvPr id="13314" name="Picture 2" descr="https://lh6.googleusercontent.com/B13b00JX7TNyRcnqbpWgZ1SbXF_lRAMuMQpUGwVD-KI4KsZG_jVFZi1v5ZbJIM4NH91IWNByoJpo9aVva4gq5XL7lDZdSSnBpxR9s4TylogTPX_-rtRNp5TBnjMx2I9WWJHQZ5RVPgo">
            <a:extLst>
              <a:ext uri="{FF2B5EF4-FFF2-40B4-BE49-F238E27FC236}">
                <a16:creationId xmlns:a16="http://schemas.microsoft.com/office/drawing/2014/main" id="{54B71C14-185E-486E-8D7D-56B11783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6" y="1994188"/>
            <a:ext cx="10725374" cy="305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8726-9C0D-49BD-9691-C7AAA612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Data</a:t>
            </a:r>
          </a:p>
        </p:txBody>
      </p:sp>
      <p:pic>
        <p:nvPicPr>
          <p:cNvPr id="14338" name="Picture 2" descr="https://lh4.googleusercontent.com/g7qr0d4veMy-rP4TMArBpFqzYtSDxmIMvTuS8j5g0yvmkGDxothbJmgt6WhsZL2GzmJer1CZdwquRZi1OIEaox8XJq98kwKdJ6DOam_KGLLsG4xgWkM1HBzLDy4mJot7_4y4IGNUr1o">
            <a:extLst>
              <a:ext uri="{FF2B5EF4-FFF2-40B4-BE49-F238E27FC236}">
                <a16:creationId xmlns:a16="http://schemas.microsoft.com/office/drawing/2014/main" id="{92A53A2E-3AC1-4256-9FCC-DCEC10BC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6" y="1839558"/>
            <a:ext cx="11092328" cy="37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EA28-DD9D-4B31-8702-C2B1F3FF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Strength example</a:t>
            </a:r>
          </a:p>
        </p:txBody>
      </p:sp>
      <p:pic>
        <p:nvPicPr>
          <p:cNvPr id="15362" name="Picture 2" descr="https://lh6.googleusercontent.com/EiqWc7NDq0Rn5L_ZVaqyTp7kg_z93JVcDIqLb26cAqrM8jjGmIv3263toCefzE9NZktzZvoD4vjjBBoatZ2AYAGAZGniMpiM_sFVNRkMbv_3eqrBS5d5iYMWNoJJITcpIcNAnRyF8cA">
            <a:extLst>
              <a:ext uri="{FF2B5EF4-FFF2-40B4-BE49-F238E27FC236}">
                <a16:creationId xmlns:a16="http://schemas.microsoft.com/office/drawing/2014/main" id="{77B1EF91-2BF7-4000-B334-0BCD5804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1" y="1986928"/>
            <a:ext cx="10288077" cy="28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5CF-3A68-41DB-AA53-119E4BC5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DCA9C43-7C24-4E4E-A0E7-1801C0D483D0}"/>
              </a:ext>
            </a:extLst>
          </p:cNvPr>
          <p:cNvSpPr txBox="1">
            <a:spLocks/>
          </p:cNvSpPr>
          <p:nvPr/>
        </p:nvSpPr>
        <p:spPr>
          <a:xfrm>
            <a:off x="2279205" y="2055900"/>
            <a:ext cx="8949964" cy="3306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Public school teachers in the US spend $1.6B of their own money on classroom supplies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DonorsChoose.org is a US nonprofit organization that allows individuals to donate directly to public school classroom projects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 has funded over 1.1 million classroom requests through the support of 3 million donors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CD09F-C233-464D-B877-D6B3F2DD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97238"/>
            <a:ext cx="1102961" cy="1102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2DC58-2862-4C90-8F52-E2C0DD507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03" b="11711"/>
          <a:stretch/>
        </p:blipFill>
        <p:spPr>
          <a:xfrm>
            <a:off x="861384" y="4506215"/>
            <a:ext cx="1056589" cy="912774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ACCB99D-3FCD-4F8B-A92A-C49455E62ECE}"/>
              </a:ext>
            </a:extLst>
          </p:cNvPr>
          <p:cNvSpPr txBox="1">
            <a:spLocks/>
          </p:cNvSpPr>
          <p:nvPr/>
        </p:nvSpPr>
        <p:spPr>
          <a:xfrm>
            <a:off x="2641679" y="5944980"/>
            <a:ext cx="9032630" cy="91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https://www.kaggle.com/donorschoose/io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CF2B17E-FC60-4F25-9B24-44289758D425}"/>
              </a:ext>
            </a:extLst>
          </p:cNvPr>
          <p:cNvSpPr txBox="1">
            <a:spLocks/>
          </p:cNvSpPr>
          <p:nvPr/>
        </p:nvSpPr>
        <p:spPr>
          <a:xfrm>
            <a:off x="690332" y="6219733"/>
            <a:ext cx="2241404" cy="39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Source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7B4AF5-463F-4EE2-9975-979BEF687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1" y="2055900"/>
            <a:ext cx="735322" cy="7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347B-F26B-418A-BA09-4763B68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Strength example</a:t>
            </a:r>
          </a:p>
        </p:txBody>
      </p:sp>
      <p:pic>
        <p:nvPicPr>
          <p:cNvPr id="16386" name="Picture 2" descr="https://lh4.googleusercontent.com/ZYkzAEuzGiwseQB_OIC7qt-0sETzXRy7hWIaQDzsGWlFpHogg3JsN_e1fHLEetRr0HYtbpnjUqzExFqAbFfq3CtLqloCuG4k4-SvaG672O7BkdSNwJir9aiWEJS8BZEqPqMz1dbhF0U">
            <a:extLst>
              <a:ext uri="{FF2B5EF4-FFF2-40B4-BE49-F238E27FC236}">
                <a16:creationId xmlns:a16="http://schemas.microsoft.com/office/drawing/2014/main" id="{CA36AC73-F0B8-4261-8975-5BDCD624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8" y="1683282"/>
            <a:ext cx="9531927" cy="47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01A3-8E49-4051-BC4B-6780E7E9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542786"/>
            <a:ext cx="9264162" cy="735322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DB1D5-7704-46CD-A81A-A88BA61C143C}"/>
              </a:ext>
            </a:extLst>
          </p:cNvPr>
          <p:cNvGrpSpPr/>
          <p:nvPr/>
        </p:nvGrpSpPr>
        <p:grpSpPr>
          <a:xfrm>
            <a:off x="1043814" y="2762091"/>
            <a:ext cx="10157585" cy="3185462"/>
            <a:chOff x="1196214" y="2772251"/>
            <a:chExt cx="10157585" cy="3185462"/>
          </a:xfrm>
        </p:grpSpPr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1331BD77-11D2-4406-B21B-1817CF95E523}"/>
                </a:ext>
              </a:extLst>
            </p:cNvPr>
            <p:cNvSpPr txBox="1">
              <a:spLocks/>
            </p:cNvSpPr>
            <p:nvPr/>
          </p:nvSpPr>
          <p:spPr>
            <a:xfrm>
              <a:off x="2190749" y="3682383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How to pair up classroom requests to donors that will motivate them most to make additional donations?</a:t>
              </a:r>
            </a:p>
          </p:txBody>
        </p:sp>
        <p:sp>
          <p:nvSpPr>
            <p:cNvPr id="19" name="Content Placeholder 5">
              <a:extLst>
                <a:ext uri="{FF2B5EF4-FFF2-40B4-BE49-F238E27FC236}">
                  <a16:creationId xmlns:a16="http://schemas.microsoft.com/office/drawing/2014/main" id="{869E907B-4E82-447D-B38B-65BF657B14E1}"/>
                </a:ext>
              </a:extLst>
            </p:cNvPr>
            <p:cNvSpPr txBox="1">
              <a:spLocks/>
            </p:cNvSpPr>
            <p:nvPr/>
          </p:nvSpPr>
          <p:spPr>
            <a:xfrm>
              <a:off x="2321169" y="4592515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C892A6AF-828A-4491-BF08-E620771E3645}"/>
                </a:ext>
              </a:extLst>
            </p:cNvPr>
            <p:cNvSpPr txBox="1">
              <a:spLocks/>
            </p:cNvSpPr>
            <p:nvPr/>
          </p:nvSpPr>
          <p:spPr>
            <a:xfrm>
              <a:off x="2190749" y="5047581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How to understand the </a:t>
              </a:r>
              <a:r>
                <a:rPr lang="en-US" dirty="0">
                  <a:ln>
                    <a:solidFill>
                      <a:srgbClr val="0668D4"/>
                    </a:solidFill>
                  </a:ln>
                  <a:solidFill>
                    <a:srgbClr val="0668D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interests of different donors </a:t>
              </a: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to help them make better donation decisions?</a:t>
              </a:r>
            </a:p>
          </p:txBody>
        </p:sp>
        <p:sp>
          <p:nvSpPr>
            <p:cNvPr id="14" name="Content Placeholder 5">
              <a:extLst>
                <a:ext uri="{FF2B5EF4-FFF2-40B4-BE49-F238E27FC236}">
                  <a16:creationId xmlns:a16="http://schemas.microsoft.com/office/drawing/2014/main" id="{1C62B34D-4685-44D7-89C9-6631DCADD388}"/>
                </a:ext>
              </a:extLst>
            </p:cNvPr>
            <p:cNvSpPr txBox="1">
              <a:spLocks/>
            </p:cNvSpPr>
            <p:nvPr/>
          </p:nvSpPr>
          <p:spPr>
            <a:xfrm>
              <a:off x="2321169" y="2772251"/>
              <a:ext cx="7549662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Key Questions:</a:t>
              </a:r>
            </a:p>
          </p:txBody>
        </p:sp>
        <p:pic>
          <p:nvPicPr>
            <p:cNvPr id="6" name="Picture 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295F811A-3FFC-444C-BA86-0F3B765C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214" y="4460124"/>
              <a:ext cx="706497" cy="7064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F43CF-1FCF-4356-882F-01D15F33A102}"/>
              </a:ext>
            </a:extLst>
          </p:cNvPr>
          <p:cNvGrpSpPr/>
          <p:nvPr/>
        </p:nvGrpSpPr>
        <p:grpSpPr>
          <a:xfrm>
            <a:off x="898154" y="1851959"/>
            <a:ext cx="10468834" cy="910132"/>
            <a:chOff x="1050554" y="1862119"/>
            <a:chExt cx="10468834" cy="910132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BD734B1D-0BB8-47BC-8D15-703449F41863}"/>
                </a:ext>
              </a:extLst>
            </p:cNvPr>
            <p:cNvSpPr txBox="1">
              <a:spLocks/>
            </p:cNvSpPr>
            <p:nvPr/>
          </p:nvSpPr>
          <p:spPr>
            <a:xfrm>
              <a:off x="2155580" y="1862119"/>
              <a:ext cx="9363808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Decision: Build targeted email campaigns recommending specific classroom requests to prior donors</a:t>
              </a:r>
            </a:p>
          </p:txBody>
        </p:sp>
        <p:pic>
          <p:nvPicPr>
            <p:cNvPr id="12" name="Picture 1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0A5B3B7-E4A3-4226-B35D-5BB3E744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54" y="1888496"/>
              <a:ext cx="857378" cy="85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1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40E-0AD9-4835-851F-A894FA3A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1.2GB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8E22-0E16-4A8D-AEC1-F01E74CC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64" y="1625600"/>
            <a:ext cx="9765145" cy="4602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Donations – </a:t>
            </a:r>
            <a:r>
              <a:rPr lang="en-US" sz="2400" dirty="0"/>
              <a:t>DonorID, ProjectID, Donation amount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Donors – </a:t>
            </a:r>
            <a:r>
              <a:rPr lang="en-US" sz="2400" dirty="0"/>
              <a:t>DonorID, Location, Teacher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Projects – </a:t>
            </a:r>
            <a:r>
              <a:rPr lang="en-US" sz="2400" dirty="0"/>
              <a:t>ProjectID, Category, Title, Description, Funding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Resources – </a:t>
            </a:r>
            <a:r>
              <a:rPr lang="en-US" sz="2400" dirty="0"/>
              <a:t>ProjectID, ResourceName, Quantity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Schools – </a:t>
            </a:r>
            <a:r>
              <a:rPr lang="en-US" sz="2400" dirty="0"/>
              <a:t>SchoolID, Location, Percent w/ Free Lunch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Teachers – </a:t>
            </a:r>
            <a:r>
              <a:rPr lang="en-US" sz="2400" dirty="0"/>
              <a:t>TeacherID, Active Since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07E18-BD18-465E-8FA8-E8DE988887A5}"/>
              </a:ext>
            </a:extLst>
          </p:cNvPr>
          <p:cNvCxnSpPr>
            <a:cxnSpLocks/>
          </p:cNvCxnSpPr>
          <p:nvPr/>
        </p:nvCxnSpPr>
        <p:spPr>
          <a:xfrm>
            <a:off x="1591788" y="1875845"/>
            <a:ext cx="0" cy="4352536"/>
          </a:xfrm>
          <a:prstGeom prst="line">
            <a:avLst/>
          </a:prstGeom>
          <a:ln w="381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rgbClr val="0668D4"/>
                </a:gs>
                <a:gs pos="22000">
                  <a:srgbClr val="0668D4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Exploratory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3730-1E07-420F-BB8C-FD6E366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72,361 Schools</a:t>
            </a:r>
          </a:p>
        </p:txBody>
      </p:sp>
      <p:pic>
        <p:nvPicPr>
          <p:cNvPr id="2052" name="Picture 4" descr="https://lh4.googleusercontent.com/joGY8YB87JbxDySdPpV0MadoMD2mpsJe3jUWwZ_TGabRopbBLH07bCW5foVE8E1x-p8sRa2cy7wCuL9L7cTSsaS-kU0AmEC3x7EoixsbsKzh4Woa8TbMZTtDVRxuYPn_7gPmgEfE">
            <a:extLst>
              <a:ext uri="{FF2B5EF4-FFF2-40B4-BE49-F238E27FC236}">
                <a16:creationId xmlns:a16="http://schemas.microsoft.com/office/drawing/2014/main" id="{07892B8B-2DD6-42A6-8571-9552E6E43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53" t="5242" r="8237" b="3204"/>
          <a:stretch/>
        </p:blipFill>
        <p:spPr bwMode="auto">
          <a:xfrm>
            <a:off x="695960" y="2071936"/>
            <a:ext cx="5016480" cy="40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vmFCN91roPm4g5IbaOrFA038K9jfgBwxarVjrqG8ERVQRTixPB5FQwAcZnUKExTKI8DmAVaDzj_jNNlqnIJgp7s4J_O98U581IrX5sIuKp0VwRQX7ahzIaEaW8GVQ0I8sMA6lqpj">
            <a:extLst>
              <a:ext uri="{FF2B5EF4-FFF2-40B4-BE49-F238E27FC236}">
                <a16:creationId xmlns:a16="http://schemas.microsoft.com/office/drawing/2014/main" id="{6717F7DA-598A-41A1-A668-06AC45FBB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799" r="6890" b="2298"/>
          <a:stretch/>
        </p:blipFill>
        <p:spPr bwMode="auto">
          <a:xfrm>
            <a:off x="6634627" y="2071936"/>
            <a:ext cx="5043578" cy="36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B23F4-C0DD-4A99-A374-C25CB05D8325}"/>
              </a:ext>
            </a:extLst>
          </p:cNvPr>
          <p:cNvSpPr txBox="1"/>
          <p:nvPr/>
        </p:nvSpPr>
        <p:spPr>
          <a:xfrm rot="16200000">
            <a:off x="-777375" y="3703786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Percent of Schools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FD834-75F6-4A88-B7E9-1A2044AF4252}"/>
              </a:ext>
            </a:extLst>
          </p:cNvPr>
          <p:cNvSpPr txBox="1"/>
          <p:nvPr/>
        </p:nvSpPr>
        <p:spPr>
          <a:xfrm rot="16200000">
            <a:off x="5275364" y="3589969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Schools</a:t>
            </a:r>
          </a:p>
        </p:txBody>
      </p:sp>
    </p:spTree>
    <p:extLst>
      <p:ext uri="{BB962C8B-B14F-4D97-AF65-F5344CB8AC3E}">
        <p14:creationId xmlns:p14="http://schemas.microsoft.com/office/powerpoint/2010/main" val="20761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E868-BB6C-4585-AF4E-3D223AD4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1,110,015 Projects</a:t>
            </a:r>
          </a:p>
        </p:txBody>
      </p:sp>
      <p:pic>
        <p:nvPicPr>
          <p:cNvPr id="4" name="Picture 2" descr="https://lh3.googleusercontent.com/QK8NWJzVp5hKbdVSDIbTwgTxYZ7igN9pbqr5MqUMGmi12n61WfkvscGZ1ya3AXN0t_lHzCNrcPOwyXzp2z1M2SGA8U2Be1hWraxPnJQAsf4DVarLkEZukRrnFvnQqZ7ucphmISb-">
            <a:extLst>
              <a:ext uri="{FF2B5EF4-FFF2-40B4-BE49-F238E27FC236}">
                <a16:creationId xmlns:a16="http://schemas.microsoft.com/office/drawing/2014/main" id="{6B690FF5-6F54-4B00-8D8A-E5E982212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38425"/>
          <a:stretch/>
        </p:blipFill>
        <p:spPr bwMode="auto">
          <a:xfrm>
            <a:off x="2312276" y="1596401"/>
            <a:ext cx="7064087" cy="320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2048FF-3DCF-4C5E-AE4F-72E8D2E4B4FC}"/>
              </a:ext>
            </a:extLst>
          </p:cNvPr>
          <p:cNvSpPr txBox="1"/>
          <p:nvPr/>
        </p:nvSpPr>
        <p:spPr>
          <a:xfrm>
            <a:off x="6858478" y="1763541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C46F8-00FF-4CB4-BF9B-27A0FBD81313}"/>
              </a:ext>
            </a:extLst>
          </p:cNvPr>
          <p:cNvSpPr txBox="1"/>
          <p:nvPr/>
        </p:nvSpPr>
        <p:spPr>
          <a:xfrm rot="16200000">
            <a:off x="2203302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75CB-090D-43E0-B384-35D6D14008AD}"/>
              </a:ext>
            </a:extLst>
          </p:cNvPr>
          <p:cNvSpPr txBox="1"/>
          <p:nvPr/>
        </p:nvSpPr>
        <p:spPr>
          <a:xfrm rot="16200000">
            <a:off x="2826678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E2543-3DAD-4130-84DB-4576C2874E83}"/>
              </a:ext>
            </a:extLst>
          </p:cNvPr>
          <p:cNvSpPr txBox="1"/>
          <p:nvPr/>
        </p:nvSpPr>
        <p:spPr>
          <a:xfrm rot="16200000">
            <a:off x="3450054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Math, &amp;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1A362-C183-4284-9247-E0817C1CF870}"/>
              </a:ext>
            </a:extLst>
          </p:cNvPr>
          <p:cNvSpPr txBox="1"/>
          <p:nvPr/>
        </p:nvSpPr>
        <p:spPr>
          <a:xfrm rot="16200000">
            <a:off x="4073430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ED2D2-E155-4D0F-A08B-448332222AE4}"/>
              </a:ext>
            </a:extLst>
          </p:cNvPr>
          <p:cNvSpPr txBox="1"/>
          <p:nvPr/>
        </p:nvSpPr>
        <p:spPr>
          <a:xfrm rot="16200000">
            <a:off x="4696806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 &amp; Sports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16C28-5BA2-4598-9D48-A788CEA78BAC}"/>
              </a:ext>
            </a:extLst>
          </p:cNvPr>
          <p:cNvSpPr txBox="1"/>
          <p:nvPr/>
        </p:nvSpPr>
        <p:spPr>
          <a:xfrm rot="16200000">
            <a:off x="5320182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1612B-39AD-4C9A-8749-3AA5E2BC8E01}"/>
              </a:ext>
            </a:extLst>
          </p:cNvPr>
          <p:cNvSpPr txBox="1"/>
          <p:nvPr/>
        </p:nvSpPr>
        <p:spPr>
          <a:xfrm rot="16200000">
            <a:off x="5943558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 Needs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0A651-6BF8-40E7-8EA7-06EBB531896C}"/>
              </a:ext>
            </a:extLst>
          </p:cNvPr>
          <p:cNvSpPr txBox="1"/>
          <p:nvPr/>
        </p:nvSpPr>
        <p:spPr>
          <a:xfrm rot="16200000">
            <a:off x="6566934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 Needs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8A9DB-C978-436E-83DD-D5E153934E0D}"/>
              </a:ext>
            </a:extLst>
          </p:cNvPr>
          <p:cNvSpPr txBox="1"/>
          <p:nvPr/>
        </p:nvSpPr>
        <p:spPr>
          <a:xfrm rot="16200000">
            <a:off x="7190310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 Lit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F5C42-CE14-47C3-A953-282FAE8D21ED}"/>
              </a:ext>
            </a:extLst>
          </p:cNvPr>
          <p:cNvSpPr txBox="1"/>
          <p:nvPr/>
        </p:nvSpPr>
        <p:spPr>
          <a:xfrm rot="16200000">
            <a:off x="7813684" y="5717281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Language</a:t>
            </a:r>
          </a:p>
        </p:txBody>
      </p:sp>
    </p:spTree>
    <p:extLst>
      <p:ext uri="{BB962C8B-B14F-4D97-AF65-F5344CB8AC3E}">
        <p14:creationId xmlns:p14="http://schemas.microsoft.com/office/powerpoint/2010/main" val="3491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7C40-D7A6-4633-B812-A5A34FC4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1,110,015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BB3DC-74F8-449E-84C4-602DC972475F}"/>
              </a:ext>
            </a:extLst>
          </p:cNvPr>
          <p:cNvSpPr txBox="1"/>
          <p:nvPr/>
        </p:nvSpPr>
        <p:spPr>
          <a:xfrm>
            <a:off x="2076752" y="201024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Percent of Goal Met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AE9F8-D16D-4710-BB45-6788FD798535}"/>
              </a:ext>
            </a:extLst>
          </p:cNvPr>
          <p:cNvSpPr txBox="1"/>
          <p:nvPr/>
        </p:nvSpPr>
        <p:spPr>
          <a:xfrm>
            <a:off x="1089660" y="233099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8C7F-0F29-4772-90DE-BF923913C973}"/>
              </a:ext>
            </a:extLst>
          </p:cNvPr>
          <p:cNvSpPr txBox="1"/>
          <p:nvPr/>
        </p:nvSpPr>
        <p:spPr>
          <a:xfrm>
            <a:off x="1272706" y="5596353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Literacy &amp;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53156-70A4-49AB-BFC2-C3CEB7B44048}"/>
              </a:ext>
            </a:extLst>
          </p:cNvPr>
          <p:cNvSpPr txBox="1"/>
          <p:nvPr/>
        </p:nvSpPr>
        <p:spPr>
          <a:xfrm>
            <a:off x="1989741" y="5596353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2A4A-D22F-44DA-998E-627C62915CE2}"/>
              </a:ext>
            </a:extLst>
          </p:cNvPr>
          <p:cNvSpPr txBox="1"/>
          <p:nvPr/>
        </p:nvSpPr>
        <p:spPr>
          <a:xfrm>
            <a:off x="2682939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Lang, Math &amp; Sci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A3C1B-825A-4A59-AA73-5D144832234F}"/>
              </a:ext>
            </a:extLst>
          </p:cNvPr>
          <p:cNvSpPr txBox="1"/>
          <p:nvPr/>
        </p:nvSpPr>
        <p:spPr>
          <a:xfrm>
            <a:off x="3576971" y="5590417"/>
            <a:ext cx="578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3C0CC-4631-410C-B5CD-9B03F549000C}"/>
              </a:ext>
            </a:extLst>
          </p:cNvPr>
          <p:cNvSpPr txBox="1"/>
          <p:nvPr/>
        </p:nvSpPr>
        <p:spPr>
          <a:xfrm>
            <a:off x="4041770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pic>
        <p:nvPicPr>
          <p:cNvPr id="1026" name="Picture 2" descr="https://lh3.googleusercontent.com/goCkwAT7O08RVKjeE5v_BoDJlyvR5pB7cpBc4Efjz58QR8uGQ6S3EnJfZ6srAuQenfiMd7B9y8uEW-vh1IUjCM2yMU_rX1v52Gwvzahr-8WsbJv1sOOF2lqWWe5ZjiZKBrhkna7bAZA">
            <a:extLst>
              <a:ext uri="{FF2B5EF4-FFF2-40B4-BE49-F238E27FC236}">
                <a16:creationId xmlns:a16="http://schemas.microsoft.com/office/drawing/2014/main" id="{9C6D3215-FA4E-4D74-AE0E-F019C35A0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3" t="6290" r="1368" b="7989"/>
          <a:stretch/>
        </p:blipFill>
        <p:spPr bwMode="auto">
          <a:xfrm>
            <a:off x="1486218" y="2413000"/>
            <a:ext cx="3352482" cy="323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4F6A-C945-40AC-807E-537673487DED}"/>
              </a:ext>
            </a:extLst>
          </p:cNvPr>
          <p:cNvSpPr txBox="1"/>
          <p:nvPr/>
        </p:nvSpPr>
        <p:spPr>
          <a:xfrm>
            <a:off x="1089660" y="272892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5E403-260B-4210-A914-F49387634ACD}"/>
              </a:ext>
            </a:extLst>
          </p:cNvPr>
          <p:cNvSpPr txBox="1"/>
          <p:nvPr/>
        </p:nvSpPr>
        <p:spPr>
          <a:xfrm>
            <a:off x="1089660" y="3125729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AF30E-D433-4AD1-92A6-C8210514C99E}"/>
              </a:ext>
            </a:extLst>
          </p:cNvPr>
          <p:cNvSpPr txBox="1"/>
          <p:nvPr/>
        </p:nvSpPr>
        <p:spPr>
          <a:xfrm>
            <a:off x="1089660" y="3484636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7CD7D-33CE-4B9F-A53D-49A9833B3510}"/>
              </a:ext>
            </a:extLst>
          </p:cNvPr>
          <p:cNvSpPr txBox="1"/>
          <p:nvPr/>
        </p:nvSpPr>
        <p:spPr>
          <a:xfrm>
            <a:off x="1089660" y="3899781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8B519-78EC-47E8-A0F9-71EB93AE08E6}"/>
              </a:ext>
            </a:extLst>
          </p:cNvPr>
          <p:cNvSpPr txBox="1"/>
          <p:nvPr/>
        </p:nvSpPr>
        <p:spPr>
          <a:xfrm>
            <a:off x="1089660" y="4297711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47783-527A-4582-9B9E-FF876C4E9897}"/>
              </a:ext>
            </a:extLst>
          </p:cNvPr>
          <p:cNvSpPr txBox="1"/>
          <p:nvPr/>
        </p:nvSpPr>
        <p:spPr>
          <a:xfrm>
            <a:off x="1089660" y="469451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F0449-8FB3-4973-BB5F-E512714B9CC0}"/>
              </a:ext>
            </a:extLst>
          </p:cNvPr>
          <p:cNvSpPr txBox="1"/>
          <p:nvPr/>
        </p:nvSpPr>
        <p:spPr>
          <a:xfrm>
            <a:off x="1089660" y="5053422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0EC59-5567-4DBF-AD28-90C1CB54A8C2}"/>
              </a:ext>
            </a:extLst>
          </p:cNvPr>
          <p:cNvSpPr txBox="1"/>
          <p:nvPr/>
        </p:nvSpPr>
        <p:spPr>
          <a:xfrm>
            <a:off x="1081852" y="5447433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0%</a:t>
            </a:r>
          </a:p>
        </p:txBody>
      </p:sp>
      <p:pic>
        <p:nvPicPr>
          <p:cNvPr id="1028" name="Picture 4" descr="https://lh6.googleusercontent.com/OESJzH_q-S__U1ReeYWfnUb7hDxHg_3WAAMr5HMDaLf4IlM6Gfal7lV4Tjud0DqhVPMZelkktZzvG0IJn0Vn11YVpVWsC0j-UukKoDMmefmPBSYsW__5Ikkj10u4l19fHqX6fwLNaF8">
            <a:extLst>
              <a:ext uri="{FF2B5EF4-FFF2-40B4-BE49-F238E27FC236}">
                <a16:creationId xmlns:a16="http://schemas.microsoft.com/office/drawing/2014/main" id="{6EAD65F3-723D-4654-B3A0-894DA062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8" t="7541" r="2208" b="6754"/>
          <a:stretch/>
        </p:blipFill>
        <p:spPr bwMode="auto">
          <a:xfrm>
            <a:off x="6833509" y="2476982"/>
            <a:ext cx="3368749" cy="31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393395-2F27-4DFF-8494-D49087B2751E}"/>
              </a:ext>
            </a:extLst>
          </p:cNvPr>
          <p:cNvSpPr txBox="1"/>
          <p:nvPr/>
        </p:nvSpPr>
        <p:spPr>
          <a:xfrm>
            <a:off x="6953444" y="1931407"/>
            <a:ext cx="29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Total Amount Donated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EFAC6-D1B1-468A-9FC7-7AD0DE8985A8}"/>
              </a:ext>
            </a:extLst>
          </p:cNvPr>
          <p:cNvSpPr txBox="1"/>
          <p:nvPr/>
        </p:nvSpPr>
        <p:spPr>
          <a:xfrm>
            <a:off x="6626298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Literacy &amp; Language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6159C-4E78-4E2D-85D9-962F8B9C1C36}"/>
              </a:ext>
            </a:extLst>
          </p:cNvPr>
          <p:cNvSpPr txBox="1"/>
          <p:nvPr/>
        </p:nvSpPr>
        <p:spPr>
          <a:xfrm>
            <a:off x="7343333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D6778B-148A-4F82-B798-4E4D064D51B4}"/>
              </a:ext>
            </a:extLst>
          </p:cNvPr>
          <p:cNvSpPr txBox="1"/>
          <p:nvPr/>
        </p:nvSpPr>
        <p:spPr>
          <a:xfrm>
            <a:off x="8036531" y="5584481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Lang, Math &amp; Sci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B9C3A7-BB87-48F5-B92E-C5698B69DAAD}"/>
              </a:ext>
            </a:extLst>
          </p:cNvPr>
          <p:cNvSpPr txBox="1"/>
          <p:nvPr/>
        </p:nvSpPr>
        <p:spPr>
          <a:xfrm>
            <a:off x="8930563" y="5584481"/>
            <a:ext cx="578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C7562-8CD4-406E-90BB-FFD736369652}"/>
              </a:ext>
            </a:extLst>
          </p:cNvPr>
          <p:cNvSpPr txBox="1"/>
          <p:nvPr/>
        </p:nvSpPr>
        <p:spPr>
          <a:xfrm>
            <a:off x="9395362" y="5584481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B32E44-067D-4775-81C2-1A0D028A580C}"/>
              </a:ext>
            </a:extLst>
          </p:cNvPr>
          <p:cNvSpPr txBox="1"/>
          <p:nvPr/>
        </p:nvSpPr>
        <p:spPr>
          <a:xfrm>
            <a:off x="6195059" y="4991539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$10MM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A7492-21C0-4B74-A3C2-FE9182C2F117}"/>
              </a:ext>
            </a:extLst>
          </p:cNvPr>
          <p:cNvSpPr txBox="1"/>
          <p:nvPr/>
        </p:nvSpPr>
        <p:spPr>
          <a:xfrm>
            <a:off x="6435444" y="5441497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8AB19A-92D8-4645-AB70-EEDC91BD1F5E}"/>
              </a:ext>
            </a:extLst>
          </p:cNvPr>
          <p:cNvSpPr txBox="1"/>
          <p:nvPr/>
        </p:nvSpPr>
        <p:spPr>
          <a:xfrm>
            <a:off x="6195059" y="4474375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$20MM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9C93D2-B3D5-4716-B41F-6A3B8E96DBA3}"/>
              </a:ext>
            </a:extLst>
          </p:cNvPr>
          <p:cNvSpPr txBox="1"/>
          <p:nvPr/>
        </p:nvSpPr>
        <p:spPr>
          <a:xfrm>
            <a:off x="6195059" y="3980314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$30MM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18600-A70E-470C-93CD-E5AFC62AA2B0}"/>
              </a:ext>
            </a:extLst>
          </p:cNvPr>
          <p:cNvSpPr txBox="1"/>
          <p:nvPr/>
        </p:nvSpPr>
        <p:spPr>
          <a:xfrm>
            <a:off x="6195059" y="3463150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$40MM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49D3E0-B292-4FC2-B406-04B00A2E6BE5}"/>
              </a:ext>
            </a:extLst>
          </p:cNvPr>
          <p:cNvSpPr txBox="1"/>
          <p:nvPr/>
        </p:nvSpPr>
        <p:spPr>
          <a:xfrm>
            <a:off x="6195059" y="2984255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$50MM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52B998-68DC-4BAC-AB9C-CEFA0A309B17}"/>
              </a:ext>
            </a:extLst>
          </p:cNvPr>
          <p:cNvSpPr txBox="1"/>
          <p:nvPr/>
        </p:nvSpPr>
        <p:spPr>
          <a:xfrm>
            <a:off x="6195059" y="2467091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$60MM</a:t>
            </a:r>
          </a:p>
        </p:txBody>
      </p:sp>
    </p:spTree>
    <p:extLst>
      <p:ext uri="{BB962C8B-B14F-4D97-AF65-F5344CB8AC3E}">
        <p14:creationId xmlns:p14="http://schemas.microsoft.com/office/powerpoint/2010/main" val="19076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687</Words>
  <Application>Microsoft Office PowerPoint</Application>
  <PresentationFormat>Widescreen</PresentationFormat>
  <Paragraphs>159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Baskerville Old Face</vt:lpstr>
      <vt:lpstr>Calibri</vt:lpstr>
      <vt:lpstr>Calibri Light</vt:lpstr>
      <vt:lpstr>Segoe UI Semilight</vt:lpstr>
      <vt:lpstr>Office Theme</vt:lpstr>
      <vt:lpstr>Non-Profit Crowdfunding Recommendation System </vt:lpstr>
      <vt:lpstr>Overview</vt:lpstr>
      <vt:lpstr>Background</vt:lpstr>
      <vt:lpstr>Scope</vt:lpstr>
      <vt:lpstr>1.2GB Data</vt:lpstr>
      <vt:lpstr>Exploratory Analysis</vt:lpstr>
      <vt:lpstr>72,361 Schools</vt:lpstr>
      <vt:lpstr>1,110,015 Projects</vt:lpstr>
      <vt:lpstr>1,110,015 Projects</vt:lpstr>
      <vt:lpstr>1,110,015 Projects</vt:lpstr>
      <vt:lpstr>Donors</vt:lpstr>
      <vt:lpstr>4,697,844 Donations</vt:lpstr>
      <vt:lpstr>Recommendation Systems</vt:lpstr>
      <vt:lpstr>Recommendation Systems</vt:lpstr>
      <vt:lpstr>Content-based filtering </vt:lpstr>
      <vt:lpstr>Most active donors</vt:lpstr>
      <vt:lpstr>Content-based filtering example</vt:lpstr>
      <vt:lpstr>Content-based filtering example</vt:lpstr>
      <vt:lpstr>Matches from the Top 10 Recommended</vt:lpstr>
      <vt:lpstr>Collaborative filtering </vt:lpstr>
      <vt:lpstr>Collaborative filtering </vt:lpstr>
      <vt:lpstr>Content vs Collaborative Recommendation</vt:lpstr>
      <vt:lpstr>Conclusions</vt:lpstr>
      <vt:lpstr>Next steps</vt:lpstr>
      <vt:lpstr>Appendix</vt:lpstr>
      <vt:lpstr>Project Data</vt:lpstr>
      <vt:lpstr>Donor Data</vt:lpstr>
      <vt:lpstr>Donation Data</vt:lpstr>
      <vt:lpstr>Donation Strength example</vt:lpstr>
      <vt:lpstr>Recommendation Strength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</dc:title>
  <dc:creator>Bandi, Atindra</dc:creator>
  <cp:lastModifiedBy>Abraham Khan</cp:lastModifiedBy>
  <cp:revision>29</cp:revision>
  <dcterms:created xsi:type="dcterms:W3CDTF">2018-09-13T05:29:27Z</dcterms:created>
  <dcterms:modified xsi:type="dcterms:W3CDTF">2018-11-29T17:38:34Z</dcterms:modified>
</cp:coreProperties>
</file>