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8" r:id="rId8"/>
    <p:sldId id="263" r:id="rId9"/>
    <p:sldId id="269" r:id="rId10"/>
    <p:sldId id="270" r:id="rId11"/>
    <p:sldId id="261" r:id="rId12"/>
    <p:sldId id="271" r:id="rId13"/>
    <p:sldId id="262" r:id="rId14"/>
    <p:sldId id="265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1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8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9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6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0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A5C0-AE28-4804-8903-EDD16B0749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46F7-DD3E-465B-9514-33D6D28CA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myeonghwan/zzdaheemyeonghwanzz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꺾인 연결선 4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DBCC1-7154-44DC-995F-7DCD0E8095F1}"/>
              </a:ext>
            </a:extLst>
          </p:cNvPr>
          <p:cNvGrpSpPr/>
          <p:nvPr/>
        </p:nvGrpSpPr>
        <p:grpSpPr>
          <a:xfrm>
            <a:off x="8152482" y="5012675"/>
            <a:ext cx="3580482" cy="1277448"/>
            <a:chOff x="8152482" y="5012675"/>
            <a:chExt cx="3580482" cy="1277448"/>
          </a:xfrm>
        </p:grpSpPr>
        <p:sp>
          <p:nvSpPr>
            <p:cNvPr id="7" name="TextBox 6"/>
            <p:cNvSpPr txBox="1"/>
            <p:nvPr/>
          </p:nvSpPr>
          <p:spPr>
            <a:xfrm>
              <a:off x="8152482" y="5012675"/>
              <a:ext cx="3580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국민대학교 소프트웨어학부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42304" y="5489903"/>
              <a:ext cx="239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20181575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구다희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42304" y="5890013"/>
              <a:ext cx="239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20181582 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김명환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60" y="231354"/>
            <a:ext cx="1415667" cy="141566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32754A-4DA5-4162-B895-360EE9ED646A}"/>
              </a:ext>
            </a:extLst>
          </p:cNvPr>
          <p:cNvGrpSpPr/>
          <p:nvPr/>
        </p:nvGrpSpPr>
        <p:grpSpPr>
          <a:xfrm>
            <a:off x="2154970" y="2569519"/>
            <a:ext cx="7264452" cy="1463863"/>
            <a:chOff x="2154970" y="2569519"/>
            <a:chExt cx="7264452" cy="1463863"/>
          </a:xfrm>
        </p:grpSpPr>
        <p:grpSp>
          <p:nvGrpSpPr>
            <p:cNvPr id="12" name="그룹 11"/>
            <p:cNvGrpSpPr/>
            <p:nvPr/>
          </p:nvGrpSpPr>
          <p:grpSpPr>
            <a:xfrm>
              <a:off x="2154970" y="2620046"/>
              <a:ext cx="7264452" cy="1413336"/>
              <a:chOff x="2154970" y="2620046"/>
              <a:chExt cx="7264452" cy="1413336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4970" y="2620046"/>
                <a:ext cx="1413336" cy="1413336"/>
              </a:xfrm>
              <a:prstGeom prst="rect">
                <a:avLst/>
              </a:prstGeom>
            </p:spPr>
          </p:pic>
          <p:grpSp>
            <p:nvGrpSpPr>
              <p:cNvPr id="15" name="그룹 14"/>
              <p:cNvGrpSpPr/>
              <p:nvPr/>
            </p:nvGrpSpPr>
            <p:grpSpPr>
              <a:xfrm>
                <a:off x="3804685" y="2908073"/>
                <a:ext cx="5614737" cy="594911"/>
                <a:chOff x="3857063" y="2825826"/>
                <a:chExt cx="5614737" cy="594911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3857063" y="2825826"/>
                  <a:ext cx="5614737" cy="594911"/>
                </a:xfrm>
                <a:prstGeom prst="roundRect">
                  <a:avLst/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857063" y="2888238"/>
                  <a:ext cx="56147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지뢰 찾기 게임 </a:t>
                  </a:r>
                  <a:r>
                    <a:rPr lang="en-US" altLang="ko-KR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(Minesweeper)</a:t>
                  </a:r>
                  <a:endPara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3804683" y="2569519"/>
              <a:ext cx="352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소프트웨어 프로젝트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 AD Project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66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13" name="꺾인 연결선 1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메소드 소개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" y="516261"/>
            <a:ext cx="938828" cy="9388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80671" y="3476086"/>
            <a:ext cx="46435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클릭인지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 클릭인지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mousePressEvent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메소드를 통해 구별 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처리하는 메소드 입니다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89475" y="1849814"/>
            <a:ext cx="3383029" cy="369332"/>
            <a:chOff x="1857535" y="1729913"/>
            <a:chExt cx="3383029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91683" y="1729913"/>
              <a:ext cx="304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mineButtonClicked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메소드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89475" y="2467053"/>
            <a:ext cx="6018061" cy="3356895"/>
            <a:chOff x="789475" y="2467053"/>
            <a:chExt cx="6018061" cy="33568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475" y="2471411"/>
              <a:ext cx="6018061" cy="3348178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789475" y="2467053"/>
              <a:ext cx="6018060" cy="3356895"/>
              <a:chOff x="789475" y="2098801"/>
              <a:chExt cx="6018060" cy="335689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89475" y="2098801"/>
                <a:ext cx="6018060" cy="3356895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1834" y="3577193"/>
                <a:ext cx="239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그림을 넣어주세요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283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7" y="4760740"/>
            <a:ext cx="1494544" cy="149454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75571" y="802881"/>
            <a:ext cx="9433931" cy="3679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endCxn id="3" idx="1"/>
          </p:cNvCxnSpPr>
          <p:nvPr/>
        </p:nvCxnSpPr>
        <p:spPr>
          <a:xfrm rot="5400000" flipH="1" flipV="1">
            <a:off x="697364" y="2982535"/>
            <a:ext cx="2117908" cy="1438505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285630" y="460973"/>
            <a:ext cx="5122177" cy="683814"/>
            <a:chOff x="660244" y="589935"/>
            <a:chExt cx="5122177" cy="683814"/>
          </a:xfrm>
        </p:grpSpPr>
        <p:grpSp>
          <p:nvGrpSpPr>
            <p:cNvPr id="6" name="그룹 5"/>
            <p:cNvGrpSpPr/>
            <p:nvPr/>
          </p:nvGrpSpPr>
          <p:grpSpPr>
            <a:xfrm>
              <a:off x="1535209" y="634386"/>
              <a:ext cx="4247212" cy="594911"/>
              <a:chOff x="3804685" y="2908073"/>
              <a:chExt cx="3392691" cy="59491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804685" y="2908073"/>
                <a:ext cx="3316670" cy="5949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04686" y="2970485"/>
                <a:ext cx="3392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옵저버</a:t>
                </a: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디자인 패턴으로 구현</a:t>
                </a: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44" y="589935"/>
              <a:ext cx="683814" cy="68381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628623" y="2288889"/>
            <a:ext cx="408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옵저버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23260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3" name="꺾인 연결선 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옵저버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패턴으로 작성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" y="516261"/>
            <a:ext cx="938828" cy="938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686DB1-D7E1-4020-8044-D3E4E4AF9C52}"/>
              </a:ext>
            </a:extLst>
          </p:cNvPr>
          <p:cNvSpPr txBox="1"/>
          <p:nvPr/>
        </p:nvSpPr>
        <p:spPr>
          <a:xfrm>
            <a:off x="7080671" y="3476086"/>
            <a:ext cx="46435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모듈에서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모듈로 정보를 넘겨주는 역할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어쩌구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저쩌구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C83754-D6C6-4506-8F58-C7E5067B9F28}"/>
              </a:ext>
            </a:extLst>
          </p:cNvPr>
          <p:cNvGrpSpPr/>
          <p:nvPr/>
        </p:nvGrpSpPr>
        <p:grpSpPr>
          <a:xfrm>
            <a:off x="789475" y="1849814"/>
            <a:ext cx="3178843" cy="369332"/>
            <a:chOff x="1857535" y="1729913"/>
            <a:chExt cx="31788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608656-E2EE-4343-822D-0548CD65EDFB}"/>
                </a:ext>
              </a:extLst>
            </p:cNvPr>
            <p:cNvSpPr txBox="1"/>
            <p:nvPr/>
          </p:nvSpPr>
          <p:spPr>
            <a:xfrm>
              <a:off x="2191684" y="1729913"/>
              <a:ext cx="284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notify 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메소드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E8E5AE5-4DF6-432B-B7FE-F00CB389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F4C545D-B3FF-4D7B-81A6-248119DB5877}"/>
              </a:ext>
            </a:extLst>
          </p:cNvPr>
          <p:cNvGrpSpPr/>
          <p:nvPr/>
        </p:nvGrpSpPr>
        <p:grpSpPr>
          <a:xfrm>
            <a:off x="789475" y="2467053"/>
            <a:ext cx="6018061" cy="3356895"/>
            <a:chOff x="789475" y="2467053"/>
            <a:chExt cx="6018061" cy="335689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5B2C77A-FF44-4E58-9C26-12FBF7CF7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475" y="2471411"/>
              <a:ext cx="6018061" cy="3348178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C392F20-3BDB-45D8-9A47-6090831026A9}"/>
                </a:ext>
              </a:extLst>
            </p:cNvPr>
            <p:cNvGrpSpPr/>
            <p:nvPr/>
          </p:nvGrpSpPr>
          <p:grpSpPr>
            <a:xfrm>
              <a:off x="789475" y="2467053"/>
              <a:ext cx="6018060" cy="3356895"/>
              <a:chOff x="789475" y="2098801"/>
              <a:chExt cx="6018060" cy="335689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E1399F3-1401-448B-BBC1-BD0E6AF3FEA9}"/>
                  </a:ext>
                </a:extLst>
              </p:cNvPr>
              <p:cNvSpPr/>
              <p:nvPr/>
            </p:nvSpPr>
            <p:spPr>
              <a:xfrm>
                <a:off x="789475" y="2098801"/>
                <a:ext cx="6018060" cy="3356895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2FDAF6-754D-4A16-A0C8-AB88659F88FD}"/>
                  </a:ext>
                </a:extLst>
              </p:cNvPr>
              <p:cNvSpPr txBox="1"/>
              <p:nvPr/>
            </p:nvSpPr>
            <p:spPr>
              <a:xfrm>
                <a:off x="2601834" y="3577193"/>
                <a:ext cx="239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그림을 넣어주세요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04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3" name="꺾인 연결선 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옵저버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패턴으로 작성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" y="516261"/>
            <a:ext cx="938828" cy="938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686DB1-D7E1-4020-8044-D3E4E4AF9C52}"/>
              </a:ext>
            </a:extLst>
          </p:cNvPr>
          <p:cNvSpPr txBox="1"/>
          <p:nvPr/>
        </p:nvSpPr>
        <p:spPr>
          <a:xfrm>
            <a:off x="7080671" y="3476086"/>
            <a:ext cx="46435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모듈에서 받은 정보를 이용해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값들을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해주는 역할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어쩌구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저쩌구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C83754-D6C6-4506-8F58-C7E5067B9F28}"/>
              </a:ext>
            </a:extLst>
          </p:cNvPr>
          <p:cNvGrpSpPr/>
          <p:nvPr/>
        </p:nvGrpSpPr>
        <p:grpSpPr>
          <a:xfrm>
            <a:off x="789475" y="1849814"/>
            <a:ext cx="3178843" cy="369332"/>
            <a:chOff x="1857535" y="1729913"/>
            <a:chExt cx="31788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608656-E2EE-4343-822D-0548CD65EDFB}"/>
                </a:ext>
              </a:extLst>
            </p:cNvPr>
            <p:cNvSpPr txBox="1"/>
            <p:nvPr/>
          </p:nvSpPr>
          <p:spPr>
            <a:xfrm>
              <a:off x="2191684" y="1729913"/>
              <a:ext cx="284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update 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메소드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E8E5AE5-4DF6-432B-B7FE-F00CB389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F4C545D-B3FF-4D7B-81A6-248119DB5877}"/>
              </a:ext>
            </a:extLst>
          </p:cNvPr>
          <p:cNvGrpSpPr/>
          <p:nvPr/>
        </p:nvGrpSpPr>
        <p:grpSpPr>
          <a:xfrm>
            <a:off x="789475" y="2467053"/>
            <a:ext cx="6018061" cy="3356895"/>
            <a:chOff x="789475" y="2467053"/>
            <a:chExt cx="6018061" cy="335689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5B2C77A-FF44-4E58-9C26-12FBF7CF7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475" y="2471411"/>
              <a:ext cx="6018061" cy="3348178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C392F20-3BDB-45D8-9A47-6090831026A9}"/>
                </a:ext>
              </a:extLst>
            </p:cNvPr>
            <p:cNvGrpSpPr/>
            <p:nvPr/>
          </p:nvGrpSpPr>
          <p:grpSpPr>
            <a:xfrm>
              <a:off x="789475" y="2467053"/>
              <a:ext cx="6018060" cy="3356895"/>
              <a:chOff x="789475" y="2098801"/>
              <a:chExt cx="6018060" cy="335689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E1399F3-1401-448B-BBC1-BD0E6AF3FEA9}"/>
                  </a:ext>
                </a:extLst>
              </p:cNvPr>
              <p:cNvSpPr/>
              <p:nvPr/>
            </p:nvSpPr>
            <p:spPr>
              <a:xfrm>
                <a:off x="789475" y="2098801"/>
                <a:ext cx="6018060" cy="3356895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2FDAF6-754D-4A16-A0C8-AB88659F88FD}"/>
                  </a:ext>
                </a:extLst>
              </p:cNvPr>
              <p:cNvSpPr txBox="1"/>
              <p:nvPr/>
            </p:nvSpPr>
            <p:spPr>
              <a:xfrm>
                <a:off x="2601834" y="3577193"/>
                <a:ext cx="239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그림을 넣어주세요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664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3" name="꺾인 연결선 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0" y="521005"/>
            <a:ext cx="813249" cy="81324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535209" y="634386"/>
            <a:ext cx="4976909" cy="594911"/>
            <a:chOff x="3804685" y="2908073"/>
            <a:chExt cx="5614737" cy="5949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끝마치며</a:t>
              </a: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242403" y="2229842"/>
            <a:ext cx="9433931" cy="367990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15666" y="2716103"/>
            <a:ext cx="811828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자세한 소스 코드는 다음을 참고해주세요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https://github.com/Kimmyeonghwan/zzdaheemyeonghwanzz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14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54118" y="2876935"/>
            <a:ext cx="6953538" cy="1091816"/>
            <a:chOff x="2500480" y="2872722"/>
            <a:chExt cx="6953538" cy="1091816"/>
          </a:xfrm>
        </p:grpSpPr>
        <p:grpSp>
          <p:nvGrpSpPr>
            <p:cNvPr id="6" name="그룹 5"/>
            <p:cNvGrpSpPr/>
            <p:nvPr/>
          </p:nvGrpSpPr>
          <p:grpSpPr>
            <a:xfrm>
              <a:off x="3189249" y="3123280"/>
              <a:ext cx="5614737" cy="594911"/>
              <a:chOff x="3804685" y="2908073"/>
              <a:chExt cx="5614737" cy="594911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804685" y="2908073"/>
                <a:ext cx="5614737" cy="594911"/>
              </a:xfrm>
              <a:prstGeom prst="roundRect">
                <a:avLst/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04685" y="2970485"/>
                <a:ext cx="5614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Thank you for your attention</a:t>
                </a:r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415" y="2876935"/>
              <a:ext cx="1087603" cy="108760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480" y="2872722"/>
              <a:ext cx="1087603" cy="1087603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12" name="꺾인 연결선 11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8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402116" y="189662"/>
            <a:ext cx="3910988" cy="6246564"/>
          </a:xfrm>
          <a:prstGeom prst="round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18044" y="217202"/>
            <a:ext cx="7041614" cy="6246564"/>
          </a:xfrm>
          <a:prstGeom prst="round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621354" y="2321549"/>
            <a:ext cx="1494544" cy="1982790"/>
            <a:chOff x="1505677" y="2284241"/>
            <a:chExt cx="1494544" cy="198279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677" y="2284241"/>
              <a:ext cx="1494544" cy="149454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608462" y="3866921"/>
              <a:ext cx="1024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INDEX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673203" y="1501107"/>
            <a:ext cx="4810787" cy="460961"/>
            <a:chOff x="5422046" y="1466073"/>
            <a:chExt cx="4810787" cy="46096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046" y="1466073"/>
              <a:ext cx="460961" cy="460961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068457" y="1527276"/>
              <a:ext cx="4164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Python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 </a:t>
              </a:r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PyQt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이용해 응용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S/W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구현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73203" y="2832588"/>
            <a:ext cx="4810787" cy="460961"/>
            <a:chOff x="5422046" y="1466073"/>
            <a:chExt cx="4810787" cy="460961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046" y="1466073"/>
              <a:ext cx="460961" cy="46096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068457" y="1502195"/>
              <a:ext cx="4164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지뢰 찾기 게임 주요 기능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673203" y="4166944"/>
            <a:ext cx="5331291" cy="460961"/>
            <a:chOff x="5422046" y="1466073"/>
            <a:chExt cx="5331291" cy="46096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046" y="1466073"/>
              <a:ext cx="460961" cy="46096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068456" y="1527276"/>
              <a:ext cx="4684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옵저버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디자인 패턴으로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7" y="4760740"/>
            <a:ext cx="1494544" cy="149454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75571" y="802881"/>
            <a:ext cx="9433931" cy="3679903"/>
          </a:xfrm>
          <a:prstGeom prst="roundRect">
            <a:avLst/>
          </a:prstGeom>
          <a:solidFill>
            <a:srgbClr val="9BE5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endCxn id="3" idx="1"/>
          </p:cNvCxnSpPr>
          <p:nvPr/>
        </p:nvCxnSpPr>
        <p:spPr>
          <a:xfrm rot="5400000" flipH="1" flipV="1">
            <a:off x="697364" y="2982535"/>
            <a:ext cx="2117908" cy="1438505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436652" y="415931"/>
            <a:ext cx="6630355" cy="683814"/>
            <a:chOff x="938233" y="470771"/>
            <a:chExt cx="6630355" cy="683814"/>
          </a:xfrm>
        </p:grpSpPr>
        <p:grpSp>
          <p:nvGrpSpPr>
            <p:cNvPr id="6" name="그룹 5"/>
            <p:cNvGrpSpPr/>
            <p:nvPr/>
          </p:nvGrpSpPr>
          <p:grpSpPr>
            <a:xfrm>
              <a:off x="1748284" y="546251"/>
              <a:ext cx="5820304" cy="594911"/>
              <a:chOff x="4071333" y="2908073"/>
              <a:chExt cx="5348089" cy="59491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071333" y="2908073"/>
                <a:ext cx="5348089" cy="5949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71333" y="2970485"/>
                <a:ext cx="5348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Python</a:t>
                </a: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과 </a:t>
                </a:r>
                <a:r>
                  <a:rPr lang="en-US" altLang="ko-KR" sz="24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PyQt</a:t>
                </a: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를 이용해 응용 </a:t>
                </a:r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S/W </a:t>
                </a: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구현</a:t>
                </a: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233" y="470771"/>
              <a:ext cx="683814" cy="68381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70336" y="2145355"/>
            <a:ext cx="4719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지뢰 찾기 게임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Minesweeper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66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3" name="꺾인 연결선 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지뢰 찾기 게임 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_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기본 틀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5" y="454946"/>
            <a:ext cx="953789" cy="95378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789475" y="1849814"/>
            <a:ext cx="1287938" cy="369332"/>
            <a:chOff x="1857535" y="1729913"/>
            <a:chExt cx="128793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191684" y="1729913"/>
              <a:ext cx="95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기본 틀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89475" y="2494981"/>
            <a:ext cx="11044005" cy="3646782"/>
            <a:chOff x="789475" y="2494981"/>
            <a:chExt cx="11044005" cy="3646782"/>
          </a:xfrm>
        </p:grpSpPr>
        <p:grpSp>
          <p:nvGrpSpPr>
            <p:cNvPr id="27" name="그룹 26"/>
            <p:cNvGrpSpPr/>
            <p:nvPr/>
          </p:nvGrpSpPr>
          <p:grpSpPr>
            <a:xfrm>
              <a:off x="789475" y="2494981"/>
              <a:ext cx="11044005" cy="3646782"/>
              <a:chOff x="789475" y="2494981"/>
              <a:chExt cx="11044005" cy="364678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89475" y="2522910"/>
                <a:ext cx="11044005" cy="3590925"/>
                <a:chOff x="784303" y="2278683"/>
                <a:chExt cx="11044005" cy="3590925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303" y="2278683"/>
                  <a:ext cx="5036781" cy="2951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241" y="2278683"/>
                  <a:ext cx="2486025" cy="3590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4" name="그룹 13"/>
                <p:cNvGrpSpPr/>
                <p:nvPr/>
              </p:nvGrpSpPr>
              <p:grpSpPr>
                <a:xfrm>
                  <a:off x="1535209" y="4074146"/>
                  <a:ext cx="5180032" cy="1021961"/>
                  <a:chOff x="1535209" y="4074146"/>
                  <a:chExt cx="5180032" cy="1021961"/>
                </a:xfrm>
              </p:grpSpPr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1535209" y="4694663"/>
                    <a:ext cx="1442167" cy="401444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" name="꺾인 연결선 15"/>
                  <p:cNvCxnSpPr>
                    <a:endCxn id="12" idx="1"/>
                  </p:cNvCxnSpPr>
                  <p:nvPr/>
                </p:nvCxnSpPr>
                <p:spPr>
                  <a:xfrm flipV="1">
                    <a:off x="2256292" y="4074146"/>
                    <a:ext cx="4458949" cy="620517"/>
                  </a:xfrm>
                  <a:prstGeom prst="bentConnector3">
                    <a:avLst>
                      <a:gd name="adj1" fmla="val -267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8483" y="2278683"/>
                  <a:ext cx="2409825" cy="1543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8" name="그룹 17"/>
                <p:cNvGrpSpPr/>
                <p:nvPr/>
              </p:nvGrpSpPr>
              <p:grpSpPr>
                <a:xfrm>
                  <a:off x="3302693" y="3050208"/>
                  <a:ext cx="6115790" cy="2045899"/>
                  <a:chOff x="1535209" y="3050208"/>
                  <a:chExt cx="6115790" cy="2045899"/>
                </a:xfrm>
              </p:grpSpPr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1535209" y="4694663"/>
                    <a:ext cx="1442167" cy="401444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" name="꺾인 연결선 19"/>
                  <p:cNvCxnSpPr>
                    <a:endCxn id="17" idx="1"/>
                  </p:cNvCxnSpPr>
                  <p:nvPr/>
                </p:nvCxnSpPr>
                <p:spPr>
                  <a:xfrm flipV="1">
                    <a:off x="2256292" y="3050208"/>
                    <a:ext cx="5394707" cy="1644456"/>
                  </a:xfrm>
                  <a:prstGeom prst="bentConnector3">
                    <a:avLst>
                      <a:gd name="adj1" fmla="val -23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직사각형 24"/>
              <p:cNvSpPr/>
              <p:nvPr/>
            </p:nvSpPr>
            <p:spPr>
              <a:xfrm>
                <a:off x="789475" y="2494981"/>
                <a:ext cx="11044005" cy="3646782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35094" y="3919077"/>
              <a:ext cx="2391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그림을 넣어주세요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7" y="4760740"/>
            <a:ext cx="1494544" cy="149454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75571" y="802881"/>
            <a:ext cx="9433931" cy="36799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endCxn id="3" idx="1"/>
          </p:cNvCxnSpPr>
          <p:nvPr/>
        </p:nvCxnSpPr>
        <p:spPr>
          <a:xfrm rot="5400000" flipH="1" flipV="1">
            <a:off x="697364" y="2982535"/>
            <a:ext cx="2117908" cy="1438505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401041" y="460973"/>
            <a:ext cx="4503746" cy="683814"/>
            <a:chOff x="4060392" y="572406"/>
            <a:chExt cx="4503746" cy="683814"/>
          </a:xfrm>
        </p:grpSpPr>
        <p:grpSp>
          <p:nvGrpSpPr>
            <p:cNvPr id="6" name="그룹 5"/>
            <p:cNvGrpSpPr/>
            <p:nvPr/>
          </p:nvGrpSpPr>
          <p:grpSpPr>
            <a:xfrm>
              <a:off x="4894653" y="634386"/>
              <a:ext cx="3669485" cy="594911"/>
              <a:chOff x="6488223" y="2908073"/>
              <a:chExt cx="2931200" cy="59491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488223" y="2908073"/>
                <a:ext cx="2931200" cy="5949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8223" y="2970485"/>
                <a:ext cx="293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지뢰 찾기 게임 주요 기능</a:t>
                </a: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392" y="572406"/>
              <a:ext cx="683814" cy="68381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577196" y="2288889"/>
            <a:ext cx="37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25438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3" name="꺾인 연결선 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지뢰 찾기 게임 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_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작동 화면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5" y="454946"/>
            <a:ext cx="953789" cy="95378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789475" y="1849814"/>
            <a:ext cx="1554230" cy="369332"/>
            <a:chOff x="1857535" y="1729913"/>
            <a:chExt cx="155423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191684" y="1729913"/>
              <a:ext cx="122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작동 화면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89475" y="2494981"/>
            <a:ext cx="11044005" cy="3646782"/>
            <a:chOff x="789475" y="2494981"/>
            <a:chExt cx="11044005" cy="3646782"/>
          </a:xfrm>
        </p:grpSpPr>
        <p:grpSp>
          <p:nvGrpSpPr>
            <p:cNvPr id="27" name="그룹 26"/>
            <p:cNvGrpSpPr/>
            <p:nvPr/>
          </p:nvGrpSpPr>
          <p:grpSpPr>
            <a:xfrm>
              <a:off x="789475" y="2494981"/>
              <a:ext cx="11044005" cy="3646782"/>
              <a:chOff x="789475" y="2494981"/>
              <a:chExt cx="11044005" cy="364678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89475" y="2522910"/>
                <a:ext cx="11044005" cy="3590925"/>
                <a:chOff x="784303" y="2278683"/>
                <a:chExt cx="11044005" cy="3590925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303" y="2278683"/>
                  <a:ext cx="5036781" cy="2951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241" y="2278683"/>
                  <a:ext cx="2486025" cy="3590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4" name="그룹 13"/>
                <p:cNvGrpSpPr/>
                <p:nvPr/>
              </p:nvGrpSpPr>
              <p:grpSpPr>
                <a:xfrm>
                  <a:off x="1535209" y="4074146"/>
                  <a:ext cx="5180032" cy="1021961"/>
                  <a:chOff x="1535209" y="4074146"/>
                  <a:chExt cx="5180032" cy="1021961"/>
                </a:xfrm>
              </p:grpSpPr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1535209" y="4694663"/>
                    <a:ext cx="1442167" cy="401444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" name="꺾인 연결선 15"/>
                  <p:cNvCxnSpPr>
                    <a:endCxn id="12" idx="1"/>
                  </p:cNvCxnSpPr>
                  <p:nvPr/>
                </p:nvCxnSpPr>
                <p:spPr>
                  <a:xfrm flipV="1">
                    <a:off x="2256292" y="4074146"/>
                    <a:ext cx="4458949" cy="620517"/>
                  </a:xfrm>
                  <a:prstGeom prst="bentConnector3">
                    <a:avLst>
                      <a:gd name="adj1" fmla="val -267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8483" y="2278683"/>
                  <a:ext cx="2409825" cy="1543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8" name="그룹 17"/>
                <p:cNvGrpSpPr/>
                <p:nvPr/>
              </p:nvGrpSpPr>
              <p:grpSpPr>
                <a:xfrm>
                  <a:off x="3302693" y="3050208"/>
                  <a:ext cx="6115790" cy="2045899"/>
                  <a:chOff x="1535209" y="3050208"/>
                  <a:chExt cx="6115790" cy="2045899"/>
                </a:xfrm>
              </p:grpSpPr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1535209" y="4694663"/>
                    <a:ext cx="1442167" cy="401444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" name="꺾인 연결선 19"/>
                  <p:cNvCxnSpPr>
                    <a:endCxn id="17" idx="1"/>
                  </p:cNvCxnSpPr>
                  <p:nvPr/>
                </p:nvCxnSpPr>
                <p:spPr>
                  <a:xfrm flipV="1">
                    <a:off x="2256292" y="3050208"/>
                    <a:ext cx="5394707" cy="1644456"/>
                  </a:xfrm>
                  <a:prstGeom prst="bentConnector3">
                    <a:avLst>
                      <a:gd name="adj1" fmla="val -23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직사각형 24"/>
              <p:cNvSpPr/>
              <p:nvPr/>
            </p:nvSpPr>
            <p:spPr>
              <a:xfrm>
                <a:off x="789475" y="2494981"/>
                <a:ext cx="11044005" cy="3646782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35094" y="3919077"/>
              <a:ext cx="2391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그림을 넣어주세요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1A092C-BD57-465C-9066-0DE0002F4B88}"/>
              </a:ext>
            </a:extLst>
          </p:cNvPr>
          <p:cNvSpPr txBox="1"/>
          <p:nvPr/>
        </p:nvSpPr>
        <p:spPr>
          <a:xfrm>
            <a:off x="5491568" y="1538976"/>
            <a:ext cx="5576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왼쪽 클릭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 클릭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실패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사진을 두 페이지에 걸쳐 추가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8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3" name="꺾인 연결선 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지뢰 찾기 게임 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_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작동 화면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5" y="454946"/>
            <a:ext cx="953789" cy="95378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789475" y="1849814"/>
            <a:ext cx="1554230" cy="369332"/>
            <a:chOff x="1857535" y="1729913"/>
            <a:chExt cx="155423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191684" y="1729913"/>
              <a:ext cx="122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작동 화면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89475" y="2494981"/>
            <a:ext cx="11044005" cy="3646782"/>
            <a:chOff x="789475" y="2494981"/>
            <a:chExt cx="11044005" cy="3646782"/>
          </a:xfrm>
        </p:grpSpPr>
        <p:grpSp>
          <p:nvGrpSpPr>
            <p:cNvPr id="27" name="그룹 26"/>
            <p:cNvGrpSpPr/>
            <p:nvPr/>
          </p:nvGrpSpPr>
          <p:grpSpPr>
            <a:xfrm>
              <a:off x="789475" y="2494981"/>
              <a:ext cx="11044005" cy="3646782"/>
              <a:chOff x="789475" y="2494981"/>
              <a:chExt cx="11044005" cy="364678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89475" y="2522910"/>
                <a:ext cx="11044005" cy="3590925"/>
                <a:chOff x="784303" y="2278683"/>
                <a:chExt cx="11044005" cy="3590925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303" y="2278683"/>
                  <a:ext cx="5036781" cy="2951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241" y="2278683"/>
                  <a:ext cx="2486025" cy="3590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4" name="그룹 13"/>
                <p:cNvGrpSpPr/>
                <p:nvPr/>
              </p:nvGrpSpPr>
              <p:grpSpPr>
                <a:xfrm>
                  <a:off x="1535209" y="4074146"/>
                  <a:ext cx="5180032" cy="1021961"/>
                  <a:chOff x="1535209" y="4074146"/>
                  <a:chExt cx="5180032" cy="1021961"/>
                </a:xfrm>
              </p:grpSpPr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1535209" y="4694663"/>
                    <a:ext cx="1442167" cy="401444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" name="꺾인 연결선 15"/>
                  <p:cNvCxnSpPr>
                    <a:endCxn id="12" idx="1"/>
                  </p:cNvCxnSpPr>
                  <p:nvPr/>
                </p:nvCxnSpPr>
                <p:spPr>
                  <a:xfrm flipV="1">
                    <a:off x="2256292" y="4074146"/>
                    <a:ext cx="4458949" cy="620517"/>
                  </a:xfrm>
                  <a:prstGeom prst="bentConnector3">
                    <a:avLst>
                      <a:gd name="adj1" fmla="val -267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8483" y="2278683"/>
                  <a:ext cx="2409825" cy="1543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8" name="그룹 17"/>
                <p:cNvGrpSpPr/>
                <p:nvPr/>
              </p:nvGrpSpPr>
              <p:grpSpPr>
                <a:xfrm>
                  <a:off x="3302693" y="3050208"/>
                  <a:ext cx="6115790" cy="2045899"/>
                  <a:chOff x="1535209" y="3050208"/>
                  <a:chExt cx="6115790" cy="2045899"/>
                </a:xfrm>
              </p:grpSpPr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1535209" y="4694663"/>
                    <a:ext cx="1442167" cy="401444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0" name="꺾인 연결선 19"/>
                  <p:cNvCxnSpPr>
                    <a:endCxn id="17" idx="1"/>
                  </p:cNvCxnSpPr>
                  <p:nvPr/>
                </p:nvCxnSpPr>
                <p:spPr>
                  <a:xfrm flipV="1">
                    <a:off x="2256292" y="3050208"/>
                    <a:ext cx="5394707" cy="1644456"/>
                  </a:xfrm>
                  <a:prstGeom prst="bentConnector3">
                    <a:avLst>
                      <a:gd name="adj1" fmla="val -230"/>
                    </a:avLst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직사각형 24"/>
              <p:cNvSpPr/>
              <p:nvPr/>
            </p:nvSpPr>
            <p:spPr>
              <a:xfrm>
                <a:off x="789475" y="2494981"/>
                <a:ext cx="11044005" cy="3646782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35094" y="3919077"/>
              <a:ext cx="2391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그림을 넣어주세요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1A092C-BD57-465C-9066-0DE0002F4B88}"/>
              </a:ext>
            </a:extLst>
          </p:cNvPr>
          <p:cNvSpPr txBox="1"/>
          <p:nvPr/>
        </p:nvSpPr>
        <p:spPr>
          <a:xfrm>
            <a:off x="5491568" y="1538976"/>
            <a:ext cx="5576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왼쪽 클릭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 클릭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사진을 두 페이지에 걸쳐 추가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02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13" name="꺾인 연결선 1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메소드 소개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" y="516261"/>
            <a:ext cx="938828" cy="9388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80671" y="3476086"/>
            <a:ext cx="46435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때론 재귀 함수가 너무 좋습니다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넘나 편한 것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!!!!!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89475" y="1849814"/>
            <a:ext cx="1953725" cy="369332"/>
            <a:chOff x="1857535" y="1729913"/>
            <a:chExt cx="1953725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91684" y="1729913"/>
              <a:ext cx="161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guess 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메소드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89475" y="2467053"/>
            <a:ext cx="6018061" cy="3356895"/>
            <a:chOff x="789475" y="2467053"/>
            <a:chExt cx="6018061" cy="33568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475" y="2471411"/>
              <a:ext cx="6018061" cy="3348178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789475" y="2467053"/>
              <a:ext cx="6018060" cy="3356895"/>
              <a:chOff x="789475" y="2098801"/>
              <a:chExt cx="6018060" cy="335689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89475" y="2098801"/>
                <a:ext cx="6018060" cy="3356895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1834" y="3577193"/>
                <a:ext cx="239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그림을 넣어주세요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67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4405" y="231354"/>
            <a:ext cx="11732964" cy="6378766"/>
            <a:chOff x="264405" y="231354"/>
            <a:chExt cx="11732964" cy="6378766"/>
          </a:xfrm>
        </p:grpSpPr>
        <p:cxnSp>
          <p:nvCxnSpPr>
            <p:cNvPr id="13" name="꺾인 연결선 12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99859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>
              <a:off x="264405" y="231354"/>
              <a:ext cx="11732964" cy="6378766"/>
            </a:xfrm>
            <a:prstGeom prst="bentConnector3">
              <a:avLst>
                <a:gd name="adj1" fmla="val -47"/>
              </a:avLst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535209" y="634386"/>
            <a:ext cx="5534664" cy="594911"/>
            <a:chOff x="3804685" y="2908073"/>
            <a:chExt cx="5614737" cy="59491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804685" y="2908073"/>
              <a:ext cx="5614737" cy="594911"/>
            </a:xfrm>
            <a:prstGeom prst="round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4685" y="2970485"/>
              <a:ext cx="5614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메소드 소개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" y="516261"/>
            <a:ext cx="938828" cy="9388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80671" y="3476086"/>
            <a:ext cx="46435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교수님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저희 프로그램은 마우스 왼쪽 클릭과 오른쪽 클릭을 구분할 줄 아는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고오급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프로그램 입니다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89475" y="1849814"/>
            <a:ext cx="3178843" cy="369332"/>
            <a:chOff x="1857535" y="1729913"/>
            <a:chExt cx="3178843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91684" y="1729913"/>
              <a:ext cx="284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mousePressEvent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메소드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535" y="1747504"/>
              <a:ext cx="334149" cy="33414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89475" y="2467053"/>
            <a:ext cx="6018061" cy="3356895"/>
            <a:chOff x="789475" y="2467053"/>
            <a:chExt cx="6018061" cy="33568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475" y="2471411"/>
              <a:ext cx="6018061" cy="3348178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789475" y="2467053"/>
              <a:ext cx="6018060" cy="3356895"/>
              <a:chOff x="789475" y="2098801"/>
              <a:chExt cx="6018060" cy="335689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89475" y="2098801"/>
                <a:ext cx="6018060" cy="3356895"/>
              </a:xfrm>
              <a:prstGeom prst="rect">
                <a:avLst/>
              </a:prstGeom>
              <a:solidFill>
                <a:schemeClr val="bg1">
                  <a:lumMod val="6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1834" y="3577193"/>
                <a:ext cx="239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그림을 넣어주세요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7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248</Words>
  <Application>Microsoft Office PowerPoint</Application>
  <PresentationFormat>와이드스크린</PresentationFormat>
  <Paragraphs>53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혜린</dc:creator>
  <cp:lastModifiedBy>김명환 </cp:lastModifiedBy>
  <cp:revision>23</cp:revision>
  <dcterms:created xsi:type="dcterms:W3CDTF">2018-08-03T05:13:27Z</dcterms:created>
  <dcterms:modified xsi:type="dcterms:W3CDTF">2018-12-10T10:33:59Z</dcterms:modified>
</cp:coreProperties>
</file>