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9" r:id="rId3"/>
    <p:sldId id="312" r:id="rId4"/>
    <p:sldId id="320" r:id="rId5"/>
    <p:sldId id="282" r:id="rId6"/>
    <p:sldId id="313" r:id="rId7"/>
    <p:sldId id="260" r:id="rId8"/>
    <p:sldId id="310" r:id="rId9"/>
    <p:sldId id="314" r:id="rId10"/>
    <p:sldId id="319" r:id="rId11"/>
    <p:sldId id="294" r:id="rId12"/>
    <p:sldId id="317" r:id="rId13"/>
    <p:sldId id="296" r:id="rId14"/>
    <p:sldId id="321" r:id="rId15"/>
    <p:sldId id="311" r:id="rId16"/>
    <p:sldId id="318" r:id="rId17"/>
    <p:sldId id="316" r:id="rId18"/>
    <p:sldId id="300" r:id="rId19"/>
    <p:sldId id="262" r:id="rId20"/>
    <p:sldId id="304" r:id="rId21"/>
    <p:sldId id="322" r:id="rId22"/>
    <p:sldId id="323" r:id="rId23"/>
    <p:sldId id="324" r:id="rId24"/>
    <p:sldId id="325" r:id="rId25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9" userDrawn="1">
          <p15:clr>
            <a:srgbClr val="A4A3A4"/>
          </p15:clr>
        </p15:guide>
        <p15:guide id="2" orient="horz" pos="721" userDrawn="1">
          <p15:clr>
            <a:srgbClr val="A4A3A4"/>
          </p15:clr>
        </p15:guide>
        <p15:guide id="3" orient="horz" pos="547" userDrawn="1">
          <p15:clr>
            <a:srgbClr val="A4A3A4"/>
          </p15:clr>
        </p15:guide>
        <p15:guide id="4" orient="horz" pos="1793" userDrawn="1">
          <p15:clr>
            <a:srgbClr val="A4A3A4"/>
          </p15:clr>
        </p15:guide>
        <p15:guide id="5" orient="horz" pos="1983" userDrawn="1">
          <p15:clr>
            <a:srgbClr val="A4A3A4"/>
          </p15:clr>
        </p15:guide>
        <p15:guide id="6" orient="horz" pos="2340" userDrawn="1">
          <p15:clr>
            <a:srgbClr val="A4A3A4"/>
          </p15:clr>
        </p15:guide>
        <p15:guide id="7" orient="horz" pos="2530" userDrawn="1">
          <p15:clr>
            <a:srgbClr val="A4A3A4"/>
          </p15:clr>
        </p15:guide>
        <p15:guide id="8" orient="horz" pos="3780" userDrawn="1">
          <p15:clr>
            <a:srgbClr val="A4A3A4"/>
          </p15:clr>
        </p15:guide>
        <p15:guide id="9" pos="7321" userDrawn="1">
          <p15:clr>
            <a:srgbClr val="A4A3A4"/>
          </p15:clr>
        </p15:guide>
        <p15:guide id="10" pos="3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DelSenno" initials="KD" lastIdx="40" clrIdx="0">
    <p:extLst>
      <p:ext uri="{19B8F6BF-5375-455C-9EA6-DF929625EA0E}">
        <p15:presenceInfo xmlns:p15="http://schemas.microsoft.com/office/powerpoint/2012/main" userId="S-1-5-21-2101819216-1804018624-262303683-565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C250"/>
    <a:srgbClr val="8E908F"/>
    <a:srgbClr val="007934"/>
    <a:srgbClr val="275937"/>
    <a:srgbClr val="EBE6B1"/>
    <a:srgbClr val="B5B6B3"/>
    <a:srgbClr val="565A5C"/>
    <a:srgbClr val="C3E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45671" autoAdjust="0"/>
  </p:normalViewPr>
  <p:slideViewPr>
    <p:cSldViewPr snapToGrid="0">
      <p:cViewPr varScale="1">
        <p:scale>
          <a:sx n="39" d="100"/>
          <a:sy n="39" d="100"/>
        </p:scale>
        <p:origin x="898" y="48"/>
      </p:cViewPr>
      <p:guideLst>
        <p:guide orient="horz" pos="179"/>
        <p:guide orient="horz" pos="721"/>
        <p:guide orient="horz" pos="547"/>
        <p:guide orient="horz" pos="1793"/>
        <p:guide orient="horz" pos="1983"/>
        <p:guide orient="horz" pos="2340"/>
        <p:guide orient="horz" pos="2530"/>
        <p:guide orient="horz" pos="3780"/>
        <p:guide pos="7321"/>
        <p:guide pos="383"/>
      </p:guideLst>
    </p:cSldViewPr>
  </p:slideViewPr>
  <p:outlineViewPr>
    <p:cViewPr>
      <p:scale>
        <a:sx n="33" d="100"/>
        <a:sy n="33" d="100"/>
      </p:scale>
      <p:origin x="0" y="-1805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3226"/>
    </p:cViewPr>
  </p:sorterViewPr>
  <p:notesViewPr>
    <p:cSldViewPr snapToGrid="0">
      <p:cViewPr varScale="1">
        <p:scale>
          <a:sx n="84" d="100"/>
          <a:sy n="84" d="100"/>
        </p:scale>
        <p:origin x="3792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20AE77-6706-49F8-8E11-B5B8FB42BA60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0EC20C-FE65-474A-AF21-97B9298C92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9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4000" y="228600"/>
            <a:ext cx="6502400" cy="3657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7076" y="4114800"/>
            <a:ext cx="6556248" cy="461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24600" y="8957846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91440" rIns="93177" bIns="9144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latin typeface="+mj-lt"/>
              </a:defRPr>
            </a:lvl1pPr>
          </a:lstStyle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9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31775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65138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82625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914400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53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09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56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01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63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79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0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78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20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8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90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87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19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53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75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07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1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06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32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40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37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24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61" y="2725570"/>
            <a:ext cx="3579679" cy="1406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978408"/>
            <a:ext cx="12192000" cy="5879592"/>
            <a:chOff x="0" y="978408"/>
            <a:chExt cx="12192000" cy="587959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978408"/>
              <a:ext cx="12192000" cy="587959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74980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4400" b="0" i="0" cap="none" baseline="0">
                <a:solidFill>
                  <a:schemeClr val="tx1"/>
                </a:solidFill>
                <a:latin typeface="Adobe Caslon Pro" charset="0"/>
                <a:ea typeface="Adobe Caslon Pro" charset="0"/>
                <a:cs typeface="Adobe Caslon Pro" charset="0"/>
              </a:defRPr>
            </a:lvl1pPr>
          </a:lstStyle>
          <a:p>
            <a:r>
              <a:rPr lang="en-US" dirty="0"/>
              <a:t>Click to Insert 1-Line 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8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tion 1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tion 2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angle 2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85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tion 3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914400"/>
            <a:ext cx="12192000" cy="5943600"/>
            <a:chOff x="0" y="914400"/>
            <a:chExt cx="12192000" cy="59436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914400"/>
              <a:ext cx="12192000" cy="59436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38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ption 2: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616689" y="1148316"/>
            <a:ext cx="10941150" cy="2251691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Main Title Slide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616689" y="3572344"/>
            <a:ext cx="10941150" cy="829535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cap="none" spc="10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SUBTITLE </a:t>
            </a:r>
            <a:r>
              <a:rPr lang="mr-IN" dirty="0"/>
              <a:t>–</a:t>
            </a:r>
            <a:r>
              <a:rPr lang="en-US" dirty="0"/>
              <a:t> ALL CAPS, 1PT TRACKING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76" y="6554289"/>
            <a:ext cx="1028700" cy="1905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3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12192000" cy="6911935"/>
          </a:xfrm>
          <a:prstGeom prst="rect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1698326"/>
            <a:ext cx="6593463" cy="1077218"/>
          </a:xfrm>
          <a:prstGeom prst="rect">
            <a:avLst/>
          </a:prstGeom>
          <a:noFill/>
        </p:spPr>
        <p:txBody>
          <a:bodyPr vert="horz" wrap="square" lIns="91440" tIns="45720" rIns="91440" bIns="4572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="0" i="0" cap="none" baseline="0">
                <a:solidFill>
                  <a:schemeClr val="bg1"/>
                </a:solidFill>
                <a:latin typeface="Adobe Caslon Pro" charset="0"/>
                <a:ea typeface="Adobe Caslon Pro" charset="0"/>
                <a:cs typeface="Adobe Caslon Pro" charset="0"/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2866250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800" b="0" i="0" cap="all" spc="0" baseline="0">
                <a:solidFill>
                  <a:schemeClr val="accent2"/>
                </a:solidFill>
                <a:latin typeface="Aktiv Grotesk" charset="0"/>
                <a:ea typeface="Aktiv Grotesk" charset="0"/>
                <a:cs typeface="Aktiv Grotesk" charset="0"/>
              </a:defRPr>
            </a:lvl1pPr>
          </a:lstStyle>
          <a:p>
            <a:r>
              <a:rPr lang="en-US" dirty="0"/>
              <a:t>CLICK TO INSERT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76" y="6537960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7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E908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832919" y="2677880"/>
            <a:ext cx="6526162" cy="95410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ctr" anchorCtr="0">
            <a:noAutofit/>
          </a:bodyPr>
          <a:lstStyle>
            <a:lvl1pPr algn="ctr">
              <a:lnSpc>
                <a:spcPct val="150000"/>
              </a:lnSpc>
              <a:spcBef>
                <a:spcPts val="0"/>
              </a:spcBef>
              <a:defRPr sz="4000" b="0" i="0" cap="all" spc="200" baseline="0">
                <a:solidFill>
                  <a:schemeClr val="tx1"/>
                </a:solidFill>
                <a:latin typeface="Aktiv Grotesk Medium" charset="0"/>
                <a:ea typeface="Aktiv Grotesk Medium" charset="0"/>
                <a:cs typeface="Aktiv Grotesk Medium" charset="0"/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17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799135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3600" b="0" i="0" cap="all" baseline="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1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-9832"/>
            <a:ext cx="12192000" cy="6858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3723500" y="2658215"/>
            <a:ext cx="4744999" cy="95410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="0" i="0" cap="none" baseline="0">
                <a:solidFill>
                  <a:schemeClr val="accent4">
                    <a:lumMod val="50000"/>
                  </a:schemeClr>
                </a:solidFill>
                <a:latin typeface="Adobe Caslon Pro" charset="0"/>
                <a:ea typeface="Adobe Caslon Pro" charset="0"/>
                <a:cs typeface="Adobe Caslon Pro" charset="0"/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17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61732" y="3749973"/>
            <a:ext cx="7468534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2800" b="0" i="0" cap="all" spc="150" baseline="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1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8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978408"/>
            <a:ext cx="11731752" cy="4791456"/>
          </a:xfrm>
          <a:prstGeom prst="rect">
            <a:avLst/>
          </a:prstGeom>
        </p:spPr>
        <p:txBody>
          <a:bodyPr/>
          <a:lstStyle>
            <a:lvl1pPr>
              <a:buClrTx/>
              <a:defRPr sz="2800" b="0" i="0" cap="all" baseline="0">
                <a:latin typeface="Aktiv Grotesk" charset="0"/>
                <a:ea typeface="Aktiv Grotesk" charset="0"/>
                <a:cs typeface="Aktiv Grotesk" charset="0"/>
              </a:defRPr>
            </a:lvl1pPr>
            <a:lvl2pPr>
              <a:buClrTx/>
              <a:defRPr sz="2400" b="0" i="0" cap="all" baseline="0">
                <a:latin typeface="Aktiv Grotesk" charset="0"/>
                <a:ea typeface="Aktiv Grotesk" charset="0"/>
                <a:cs typeface="Aktiv Grotesk" charset="0"/>
              </a:defRPr>
            </a:lvl2pPr>
            <a:lvl3pPr>
              <a:buClrTx/>
              <a:defRPr sz="2000" b="0" i="0" cap="all" baseline="0">
                <a:latin typeface="Aktiv Grotesk" charset="0"/>
                <a:ea typeface="Aktiv Grotesk" charset="0"/>
                <a:cs typeface="Aktiv Grotesk" charset="0"/>
              </a:defRPr>
            </a:lvl3pPr>
            <a:lvl4pPr>
              <a:buClrTx/>
              <a:defRPr sz="1600" b="0" i="0" cap="all" baseline="0">
                <a:latin typeface="Aktiv Grotesk" charset="0"/>
                <a:ea typeface="Aktiv Grotesk" charset="0"/>
                <a:cs typeface="Aktiv Grotesk" charset="0"/>
              </a:defRPr>
            </a:lvl4pPr>
            <a:lvl5pPr marL="2114550" indent="-285750">
              <a:buClrTx/>
              <a:buFont typeface="Arial" charset="0"/>
              <a:buChar char="•"/>
              <a:defRPr sz="1400" b="0" i="0" cap="all" baseline="0">
                <a:latin typeface="Aktiv Grotesk" charset="0"/>
                <a:ea typeface="Aktiv Grotesk" charset="0"/>
                <a:cs typeface="Aktiv Grotes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61645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4400" b="0" i="0" cap="none" baseline="0">
                <a:solidFill>
                  <a:schemeClr val="tx1"/>
                </a:solidFill>
                <a:latin typeface="Adobe Caslon Pro" charset="0"/>
                <a:ea typeface="Adobe Caslon Pro" charset="0"/>
                <a:cs typeface="Adobe Caslon Pro" charset="0"/>
              </a:defRPr>
            </a:lvl1pPr>
          </a:lstStyle>
          <a:p>
            <a:r>
              <a:rPr lang="en-US" dirty="0"/>
              <a:t>Click to Insert 1-Line 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8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978408"/>
            <a:ext cx="12192000" cy="5879592"/>
            <a:chOff x="0" y="978408"/>
            <a:chExt cx="12192000" cy="5879592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978408"/>
              <a:ext cx="12192000" cy="587959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30124" y="1207008"/>
            <a:ext cx="11731752" cy="4562856"/>
          </a:xfrm>
          <a:prstGeom prst="rect">
            <a:avLst/>
          </a:prstGeom>
        </p:spPr>
        <p:txBody>
          <a:bodyPr/>
          <a:lstStyle>
            <a:lvl1pPr>
              <a:buClrTx/>
              <a:defRPr sz="2800" b="0" i="0" cap="all" baseline="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1pPr>
            <a:lvl2pPr>
              <a:buClrTx/>
              <a:defRPr sz="2400" b="0" i="0" cap="all" baseline="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2pPr>
            <a:lvl3pPr>
              <a:buClrTx/>
              <a:defRPr sz="2000" b="0" i="0" cap="all" baseline="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3pPr>
            <a:lvl4pPr>
              <a:buClrTx/>
              <a:defRPr sz="1800" b="0" i="0" cap="all" baseline="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4pPr>
            <a:lvl5pPr>
              <a:buClrTx/>
              <a:defRPr sz="1600" b="0" i="0" cap="all" baseline="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30124" y="228600"/>
            <a:ext cx="11731752" cy="6583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4400" b="0" i="0" cap="none" baseline="0">
                <a:solidFill>
                  <a:schemeClr val="tx1"/>
                </a:solidFill>
                <a:latin typeface="Adobe Caslon Pro" charset="0"/>
                <a:ea typeface="Adobe Caslon Pro" charset="0"/>
                <a:cs typeface="Adobe Caslon Pro" charset="0"/>
              </a:defRPr>
            </a:lvl1pPr>
          </a:lstStyle>
          <a:p>
            <a:r>
              <a:rPr lang="en-US" dirty="0"/>
              <a:t>Click to Insert 1-Line 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9"/>
          <p:cNvSpPr>
            <a:spLocks noGrp="1"/>
          </p:cNvSpPr>
          <p:nvPr userDrawn="1"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7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0124" y="1061884"/>
            <a:ext cx="5751576" cy="521803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None/>
              <a:defRPr sz="2800" b="1" i="0" cap="all" baseline="0">
                <a:latin typeface="Aktiv Grotesk" charset="0"/>
                <a:ea typeface="Aktiv Grotesk" charset="0"/>
                <a:cs typeface="Aktiv Grotesk" charset="0"/>
              </a:defRPr>
            </a:lvl1pPr>
            <a:lvl2pPr marL="457200" indent="0" algn="ctr">
              <a:buClrTx/>
              <a:buNone/>
              <a:defRPr sz="2400" b="0" i="0" cap="all" baseline="0">
                <a:latin typeface="Aktiv Grotesk" charset="0"/>
                <a:ea typeface="Aktiv Grotesk" charset="0"/>
                <a:cs typeface="Aktiv Grotesk" charset="0"/>
              </a:defRPr>
            </a:lvl2pPr>
            <a:lvl3pPr marL="914400" indent="0">
              <a:buClrTx/>
              <a:buNone/>
              <a:defRPr sz="2000" b="0" i="0" cap="all" baseline="0">
                <a:latin typeface="Aktiv Grotesk" charset="0"/>
                <a:ea typeface="Aktiv Grotesk" charset="0"/>
                <a:cs typeface="Aktiv Grotesk" charset="0"/>
              </a:defRPr>
            </a:lvl3pPr>
            <a:lvl4pPr marL="1371600" indent="0">
              <a:buClrTx/>
              <a:buNone/>
              <a:defRPr sz="1800" b="0" i="0" cap="all" baseline="0">
                <a:latin typeface="Aktiv Grotesk" charset="0"/>
                <a:ea typeface="Aktiv Grotesk" charset="0"/>
                <a:cs typeface="Aktiv Grotesk" charset="0"/>
              </a:defRPr>
            </a:lvl4pPr>
            <a:lvl5pPr marL="1828800" indent="0">
              <a:buClrTx/>
              <a:buNone/>
              <a:defRPr sz="1600" b="0" i="0" cap="all" baseline="0">
                <a:latin typeface="Aktiv Grotesk" charset="0"/>
                <a:ea typeface="Aktiv Grotesk" charset="0"/>
                <a:cs typeface="Aktiv Grotesk" charset="0"/>
              </a:defRPr>
            </a:lvl5pPr>
          </a:lstStyle>
          <a:p>
            <a:pPr lvl="0"/>
            <a:r>
              <a:rPr lang="en-US" dirty="0"/>
              <a:t>Header Style</a:t>
            </a:r>
          </a:p>
          <a:p>
            <a:pPr lvl="0"/>
            <a:r>
              <a:rPr lang="en-US" dirty="0"/>
              <a:t>Remove Bold </a:t>
            </a:r>
            <a:r>
              <a:rPr lang="en-US"/>
              <a:t>for Points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62893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4400" b="0" i="0" cap="none" baseline="0">
                <a:solidFill>
                  <a:schemeClr val="tx1"/>
                </a:solidFill>
                <a:latin typeface="Adobe Caslon Pro" charset="0"/>
                <a:ea typeface="Adobe Caslon Pro" charset="0"/>
                <a:cs typeface="Adobe Caslon Pro" charset="0"/>
              </a:defRPr>
            </a:lvl1pPr>
          </a:lstStyle>
          <a:p>
            <a:r>
              <a:rPr lang="en-US" dirty="0"/>
              <a:t>Click to Insert 1-Line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1061884"/>
            <a:ext cx="5751576" cy="521803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None/>
              <a:defRPr sz="2800" b="1" i="0" cap="all" baseline="0">
                <a:latin typeface="Aktiv Grotesk" charset="0"/>
                <a:ea typeface="Aktiv Grotesk" charset="0"/>
                <a:cs typeface="Aktiv Grotesk" charset="0"/>
              </a:defRPr>
            </a:lvl1pPr>
            <a:lvl2pPr marL="457200" indent="0" algn="ctr">
              <a:buClrTx/>
              <a:buNone/>
              <a:defRPr sz="2400" b="0" i="0" cap="all" baseline="0">
                <a:latin typeface="Aktiv Grotesk" charset="0"/>
                <a:ea typeface="Aktiv Grotesk" charset="0"/>
                <a:cs typeface="Aktiv Grotesk" charset="0"/>
              </a:defRPr>
            </a:lvl2pPr>
            <a:lvl3pPr marL="914400" indent="0">
              <a:buClrTx/>
              <a:buNone/>
              <a:defRPr sz="2000" b="0" i="0" cap="all" baseline="0">
                <a:latin typeface="Aktiv Grotesk" charset="0"/>
                <a:ea typeface="Aktiv Grotesk" charset="0"/>
                <a:cs typeface="Aktiv Grotesk" charset="0"/>
              </a:defRPr>
            </a:lvl3pPr>
            <a:lvl4pPr marL="1371600" indent="0">
              <a:buClrTx/>
              <a:buNone/>
              <a:defRPr sz="1800" b="0" i="0" cap="all" baseline="0">
                <a:latin typeface="Aktiv Grotesk" charset="0"/>
                <a:ea typeface="Aktiv Grotesk" charset="0"/>
                <a:cs typeface="Aktiv Grotesk" charset="0"/>
              </a:defRPr>
            </a:lvl4pPr>
            <a:lvl5pPr marL="1828800" indent="0">
              <a:buClrTx/>
              <a:buNone/>
              <a:defRPr sz="1600" b="0" i="0" cap="all" baseline="0">
                <a:latin typeface="Aktiv Grotesk" charset="0"/>
                <a:ea typeface="Aktiv Grotesk" charset="0"/>
                <a:cs typeface="Aktiv Grotes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9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978408"/>
            <a:ext cx="12192000" cy="5879592"/>
            <a:chOff x="0" y="978408"/>
            <a:chExt cx="12192000" cy="587959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978408"/>
              <a:ext cx="12192000" cy="587959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207008"/>
            <a:ext cx="5751576" cy="4562856"/>
          </a:xfrm>
          <a:prstGeom prst="rect">
            <a:avLst/>
          </a:prstGeom>
        </p:spPr>
        <p:txBody>
          <a:bodyPr/>
          <a:lstStyle>
            <a:lvl1pPr>
              <a:buClrTx/>
              <a:defRPr sz="2800" b="0" i="0" cap="all" baseline="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1pPr>
            <a:lvl2pPr>
              <a:buClrTx/>
              <a:defRPr sz="2400" b="0" i="0" cap="all" baseline="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2pPr>
            <a:lvl3pPr>
              <a:buClrTx/>
              <a:defRPr sz="2000" b="0" i="0" cap="all" baseline="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3pPr>
            <a:lvl4pPr>
              <a:buClrTx/>
              <a:defRPr sz="1800" b="0" i="0" cap="all" baseline="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4pPr>
            <a:lvl5pPr>
              <a:buClrTx/>
              <a:defRPr sz="1600" b="0" i="0" cap="all" baseline="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74980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4400" b="0" i="0" cap="none" baseline="0">
                <a:solidFill>
                  <a:schemeClr val="tx1"/>
                </a:solidFill>
                <a:latin typeface="Adobe Caslon Pro" charset="0"/>
                <a:ea typeface="Adobe Caslon Pro" charset="0"/>
                <a:cs typeface="Adobe Caslon Pro" charset="0"/>
              </a:defRPr>
            </a:lvl1pPr>
          </a:lstStyle>
          <a:p>
            <a:r>
              <a:rPr lang="en-US" dirty="0"/>
              <a:t>Click to Insert 1-Line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1207008"/>
            <a:ext cx="5751576" cy="4562856"/>
          </a:xfrm>
          <a:prstGeom prst="rect">
            <a:avLst/>
          </a:prstGeom>
        </p:spPr>
        <p:txBody>
          <a:bodyPr/>
          <a:lstStyle>
            <a:lvl1pPr>
              <a:buClrTx/>
              <a:defRPr sz="2800" b="0" i="0" cap="all" baseline="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1pPr>
            <a:lvl2pPr>
              <a:buClrTx/>
              <a:defRPr sz="2400" b="0" i="0" cap="all" baseline="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2pPr>
            <a:lvl3pPr>
              <a:buClrTx/>
              <a:defRPr sz="2000" b="0" i="0" cap="all" baseline="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3pPr>
            <a:lvl4pPr>
              <a:buClrTx/>
              <a:defRPr sz="1800" b="0" i="0" cap="all" baseline="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4pPr>
            <a:lvl5pPr>
              <a:buClrTx/>
              <a:defRPr sz="1600" b="0" i="0" cap="all" baseline="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599"/>
            <a:ext cx="11731752" cy="784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4400" b="0" i="0" cap="none" baseline="0">
                <a:solidFill>
                  <a:schemeClr val="tx1"/>
                </a:solidFill>
                <a:latin typeface="Adobe Caslon Pro" charset="0"/>
                <a:ea typeface="Adobe Caslon Pro" charset="0"/>
                <a:cs typeface="Adobe Caslon Pro" charset="0"/>
              </a:defRPr>
            </a:lvl1pPr>
          </a:lstStyle>
          <a:p>
            <a:r>
              <a:rPr lang="en-US" dirty="0"/>
              <a:t>Click to Insert 1-Line 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1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 userDrawn="1"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70" r:id="rId2"/>
    <p:sldLayoutId id="2147483710" r:id="rId3"/>
    <p:sldLayoutId id="2147483932" r:id="rId4"/>
    <p:sldLayoutId id="2147483771" r:id="rId5"/>
    <p:sldLayoutId id="2147483965" r:id="rId6"/>
    <p:sldLayoutId id="2147483775" r:id="rId7"/>
    <p:sldLayoutId id="2147483970" r:id="rId8"/>
    <p:sldLayoutId id="2147483800" r:id="rId9"/>
    <p:sldLayoutId id="2147483975" r:id="rId10"/>
    <p:sldLayoutId id="2147483714" r:id="rId11"/>
    <p:sldLayoutId id="2147483934" r:id="rId12"/>
    <p:sldLayoutId id="2147483933" r:id="rId13"/>
    <p:sldLayoutId id="2147483976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ct val="0"/>
        </a:spcAft>
        <a:buClrTx/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lrTx/>
        <a:buFont typeface="Times" pitchFamily="18" charset="0"/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lrTx/>
        <a:buFont typeface="Times" pitchFamily="18" charset="0"/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385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601B0E-CA1E-4A81-B442-D53B341B8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0567" y="2630973"/>
            <a:ext cx="8710863" cy="954107"/>
          </a:xfrm>
        </p:spPr>
        <p:txBody>
          <a:bodyPr/>
          <a:lstStyle/>
          <a:p>
            <a:r>
              <a:rPr lang="en-US" dirty="0"/>
              <a:t>ARE WE ALL DOOMED?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56CD24-3A0C-4DCD-B775-40C7D6ED7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3906F-864E-4AE4-A47F-5FC8B7926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0124" y="228600"/>
            <a:ext cx="11731752" cy="1420586"/>
          </a:xfrm>
        </p:spPr>
        <p:txBody>
          <a:bodyPr/>
          <a:lstStyle/>
          <a:p>
            <a:r>
              <a:rPr lang="en-US" sz="3600" dirty="0"/>
              <a:t>What do yogis and programmers have in common?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F366FD-2C25-4526-A82D-2018BF564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4" y="938893"/>
            <a:ext cx="10671353" cy="5693859"/>
          </a:xfrm>
        </p:spPr>
      </p:pic>
    </p:spTree>
    <p:extLst>
      <p:ext uri="{BB962C8B-B14F-4D97-AF65-F5344CB8AC3E}">
        <p14:creationId xmlns:p14="http://schemas.microsoft.com/office/powerpoint/2010/main" val="350689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EC3D-72C6-4CBF-BA6D-DC7A4A33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not flexible!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E8A18-1473-49AC-9DEC-ED51E2DA2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197200-E418-4997-BEF5-A58A36F91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4" y="2200804"/>
            <a:ext cx="3543300" cy="23579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9075FF-9AA4-41C6-B09D-271EBD8D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38" y="1535226"/>
            <a:ext cx="2185987" cy="3284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EBB9D7-C8E1-49BB-A695-AFBAA25DB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225" y="1907465"/>
            <a:ext cx="2771776" cy="291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1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like to drink beer &amp; eat burgers!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E03BD-658D-4140-B53D-92A6A248A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24" y="1061884"/>
            <a:ext cx="11731752" cy="5218038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224CE-EA11-4E32-82F8-244B6B8D6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92" y="857530"/>
            <a:ext cx="5507615" cy="445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1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8C6497E-D2C8-4896-9745-6E6FCF12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F8AB57-6770-4986-B4B4-A74944DE9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CEAA5A-065F-44E1-A4A3-9E649EB5B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20" y="59634"/>
            <a:ext cx="7330648" cy="629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6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129B9A-2B41-4691-B933-9C3CDCAF3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C6C59-6890-495E-A51D-71B222592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82" y="238539"/>
            <a:ext cx="5927035" cy="59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53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C2C917-1E27-4FD4-96FF-15942E3D7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A86FB-F0E3-4C51-9FF2-6ED7C65AC8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48" y="-1022798"/>
            <a:ext cx="6783757" cy="7912785"/>
          </a:xfrm>
          <a:prstGeom prst="rect">
            <a:avLst/>
          </a:prstGeo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3BE7F421-10E5-4F41-9105-959C00641D05}"/>
              </a:ext>
            </a:extLst>
          </p:cNvPr>
          <p:cNvSpPr/>
          <p:nvPr/>
        </p:nvSpPr>
        <p:spPr>
          <a:xfrm>
            <a:off x="8511702" y="3429000"/>
            <a:ext cx="982494" cy="277238"/>
          </a:xfrm>
          <a:prstGeom prst="left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106D020-6323-49D0-8B90-94000EBDEBA7}"/>
              </a:ext>
            </a:extLst>
          </p:cNvPr>
          <p:cNvSpPr/>
          <p:nvPr/>
        </p:nvSpPr>
        <p:spPr>
          <a:xfrm>
            <a:off x="8226410" y="4550786"/>
            <a:ext cx="982495" cy="277238"/>
          </a:xfrm>
          <a:prstGeom prst="left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3B3976-199B-4163-B317-5C50F98B9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D82AA1-80DE-4953-A1DD-6C59A890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the fun stuff!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EDD0-208E-4B18-960A-2C2C7BA49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7FD7C-F5EA-4906-8823-789E84BB9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49" y="957806"/>
            <a:ext cx="5628902" cy="590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84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“natural tranquilizer” for the nervous system.”</a:t>
            </a:r>
          </a:p>
          <a:p>
            <a:r>
              <a:rPr lang="en-US" dirty="0"/>
              <a:t>soothe a racing heart </a:t>
            </a:r>
          </a:p>
          <a:p>
            <a:r>
              <a:rPr lang="en-US" dirty="0"/>
              <a:t>calm frazzled nerves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Breathing is Hard!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5E9329-DD90-4A1F-93D4-4832EDCF8E6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962" y="2171701"/>
            <a:ext cx="3689881" cy="3486768"/>
          </a:xfrm>
        </p:spPr>
      </p:pic>
    </p:spTree>
    <p:extLst>
      <p:ext uri="{BB962C8B-B14F-4D97-AF65-F5344CB8AC3E}">
        <p14:creationId xmlns:p14="http://schemas.microsoft.com/office/powerpoint/2010/main" val="284209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4-7-8 Breathing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F8A75603-A311-4182-B5AE-DE9E7A3B3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873574"/>
            <a:ext cx="5608982" cy="56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6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425" y="1292087"/>
            <a:ext cx="10941150" cy="1114007"/>
          </a:xfrm>
        </p:spPr>
        <p:txBody>
          <a:bodyPr/>
          <a:lstStyle/>
          <a:p>
            <a:r>
              <a:rPr lang="en-US" dirty="0"/>
              <a:t>How Yoga made me a better developer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5425" y="2717911"/>
            <a:ext cx="10941150" cy="829535"/>
          </a:xfrm>
        </p:spPr>
        <p:txBody>
          <a:bodyPr/>
          <a:lstStyle/>
          <a:p>
            <a:r>
              <a:rPr lang="en-US" sz="3200" dirty="0"/>
              <a:t>By Kim DelSenno</a:t>
            </a:r>
          </a:p>
          <a:p>
            <a:r>
              <a:rPr lang="en-US" sz="3200" dirty="0"/>
              <a:t>UX Developer at Gallup</a:t>
            </a:r>
          </a:p>
          <a:p>
            <a:r>
              <a:rPr lang="en-US" sz="3200" dirty="0"/>
              <a:t>“Front of the front end”</a:t>
            </a:r>
          </a:p>
        </p:txBody>
      </p:sp>
    </p:spTree>
    <p:extLst>
      <p:ext uri="{BB962C8B-B14F-4D97-AF65-F5344CB8AC3E}">
        <p14:creationId xmlns:p14="http://schemas.microsoft.com/office/powerpoint/2010/main" val="2503905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10 essential poses (and benefits)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08E10-CBDD-4E65-B0D4-EBE8AB171CA9}"/>
              </a:ext>
            </a:extLst>
          </p:cNvPr>
          <p:cNvSpPr txBox="1"/>
          <p:nvPr/>
        </p:nvSpPr>
        <p:spPr>
          <a:xfrm>
            <a:off x="230124" y="1233715"/>
            <a:ext cx="117317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Side Bend (Half Moon):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strengthens every muscle in the body’s core,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Increases flexibility in the spine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Helps correct bad posture</a:t>
            </a:r>
          </a:p>
          <a:p>
            <a:endParaRPr lang="en-US" dirty="0">
              <a:latin typeface="+mn-lt"/>
            </a:endParaRPr>
          </a:p>
          <a:p>
            <a:r>
              <a:rPr lang="en-US" b="1" dirty="0">
                <a:latin typeface="+mn-lt"/>
              </a:rPr>
              <a:t>Backward Bend: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Stretch the hip flexors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Opens up the shoulders and chest, an area where lots of us hold tension.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By increasing mobility and awareness of the spine backbends improve posture and can help to alleviate some kinds of back and neck pain.</a:t>
            </a:r>
            <a:endParaRPr lang="en-US" dirty="0"/>
          </a:p>
          <a:p>
            <a:pPr lvl="2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b="1" dirty="0">
                <a:latin typeface="+mn-lt"/>
              </a:rPr>
              <a:t>Forward Bend: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Increases flexibility of spine and sciatic nerves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Strengthens the thighs and knees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Stretches the hamstrings, calves, and 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Calms the brain and helps relieve stress and mild 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Therapeutic for asthma, high blood pressure, infertility, osteoporosis, and sinusitis</a:t>
            </a: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8415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27ABE-AF1B-48A1-8E4D-A1692EC28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680BB-FD43-4C2C-B447-1E108737B618}"/>
              </a:ext>
            </a:extLst>
          </p:cNvPr>
          <p:cNvSpPr/>
          <p:nvPr/>
        </p:nvSpPr>
        <p:spPr>
          <a:xfrm>
            <a:off x="230124" y="336321"/>
            <a:ext cx="1188035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Awkward 1 &amp; 2: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Strengthens all muscles of thighs, calves and 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hip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blood circulation in knees and ankles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Firms upper arms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Eagle: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Flushes lymphatic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Improves flexibility of hips, knees, ankles, shoulders, wrists.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Crossing the midline- helps development of motor and cognitive skills needed for left-right brain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Standing Balancing: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Develops patience &amp;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Strengthens core, quadriceps and glutes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Improves flexibility of sciatic nerves.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Tree: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Strengthens thighs, calves, ankles, and spine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Improves sense of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Relieves sciatica and reduces flat feet</a:t>
            </a:r>
          </a:p>
        </p:txBody>
      </p:sp>
    </p:spTree>
    <p:extLst>
      <p:ext uri="{BB962C8B-B14F-4D97-AF65-F5344CB8AC3E}">
        <p14:creationId xmlns:p14="http://schemas.microsoft.com/office/powerpoint/2010/main" val="309636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1A8976-6532-4431-A1FB-8AD523F7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3BFE33-5B3D-48C2-92D0-7077B3515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53D51-B6AD-4A9E-BB0F-E07032D27C4A}"/>
              </a:ext>
            </a:extLst>
          </p:cNvPr>
          <p:cNvSpPr txBox="1"/>
          <p:nvPr/>
        </p:nvSpPr>
        <p:spPr>
          <a:xfrm>
            <a:off x="230124" y="1290452"/>
            <a:ext cx="119618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Spine Twist: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Stimulates the liver and kidneys, improved digestive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Stretches the shoulders, hips, and neck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Relieves fatigue, sciatica, and backache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Maintain Normal Spinal 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texts say that spine twisting destroys most deadly diseases, and awakens kundalini.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err="1"/>
              <a:t>Savasana</a:t>
            </a:r>
            <a:r>
              <a:rPr lang="en-US" b="1" dirty="0"/>
              <a:t> “Corpse Pose”: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Savasana</a:t>
            </a:r>
            <a:r>
              <a:rPr lang="en-US" dirty="0"/>
              <a:t> is a pose of total relaxation—making it one of the most challenging.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Calms the brain and helps relieve stress and mild 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Relaxes the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headache, fatigue, and insomnia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to lower blood pressure</a:t>
            </a:r>
          </a:p>
          <a:p>
            <a:endParaRPr lang="en-US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7802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7B3635-382C-4986-843D-B4099F9EB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72" y="415537"/>
            <a:ext cx="6142383" cy="629373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DEE915F-E051-4E59-B69D-5430725C8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689" y="1310714"/>
            <a:ext cx="10941150" cy="225169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569750A-40DB-40F7-BA76-157E945D4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01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66C5C9-E088-4D9E-A8C3-19E081225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62A8D-9681-4A01-8C7D-E3D74F05A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153"/>
            <a:ext cx="12192000" cy="583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2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9EC835-C656-4FFB-B0C4-1A9EFAC91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EE34C-FCC7-476D-8F9D-A453D875C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66799"/>
            <a:ext cx="8382000" cy="472440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3A60FE05-D548-4BB0-9A7E-48302C6452AD}"/>
              </a:ext>
            </a:extLst>
          </p:cNvPr>
          <p:cNvSpPr/>
          <p:nvPr/>
        </p:nvSpPr>
        <p:spPr>
          <a:xfrm rot="2420127">
            <a:off x="10260366" y="2807563"/>
            <a:ext cx="363984" cy="1242873"/>
          </a:xfrm>
          <a:prstGeom prst="downArrow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F1B18-4D6D-4886-B7C9-A54E6767B9D7}"/>
              </a:ext>
            </a:extLst>
          </p:cNvPr>
          <p:cNvSpPr txBox="1"/>
          <p:nvPr/>
        </p:nvSpPr>
        <p:spPr>
          <a:xfrm>
            <a:off x="10031769" y="2437391"/>
            <a:ext cx="236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 SQL knowledge</a:t>
            </a:r>
          </a:p>
        </p:txBody>
      </p:sp>
    </p:spTree>
    <p:extLst>
      <p:ext uri="{BB962C8B-B14F-4D97-AF65-F5344CB8AC3E}">
        <p14:creationId xmlns:p14="http://schemas.microsoft.com/office/powerpoint/2010/main" val="410942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0112-1ABF-42F5-8DAB-2C6737045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sitting the new smoking?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39305-AADB-4B24-B66C-87A22A897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61C250"/>
                </a:solidFill>
              </a:rPr>
              <a:t>Studies say “maybe?”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F0CBC-E2F5-4820-B566-6D76E5249E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21450"/>
            <a:ext cx="457200" cy="215900"/>
          </a:xfrm>
        </p:spPr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1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44485" y="2024743"/>
            <a:ext cx="7903029" cy="1404257"/>
          </a:xfrm>
        </p:spPr>
        <p:txBody>
          <a:bodyPr/>
          <a:lstStyle/>
          <a:p>
            <a:r>
              <a:rPr lang="en-US" dirty="0"/>
              <a:t>What is “Programmer Back?”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58A66F-4724-45C7-A25C-0491964A0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92B84-E912-4C42-86EC-DC5DA8F91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87" y="191635"/>
            <a:ext cx="6322979" cy="607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1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110" y="1206818"/>
            <a:ext cx="8151779" cy="378558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Compression of intervertebral discs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Reduced strength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Tightness in the hip flexors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Hunched shoulders and rounded upper 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Reduced abdominal strength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Reduced leg strength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Sitting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5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B6BB0D-8BB6-442E-B6AA-52323F291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1" y="977900"/>
            <a:ext cx="11260303" cy="484193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4CD40B3-FB5C-4D8E-8C59-5ED1D3C0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Problem : “Text Neck”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80A51-1E48-482A-A7AA-30C2CD75B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1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C5B721-C9FD-42C9-AAB1-E8015BF5D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58" y="1129776"/>
            <a:ext cx="6595353" cy="500758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CEB90E-99E6-419C-8B48-0A272E64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228600"/>
            <a:ext cx="11731752" cy="616458"/>
          </a:xfrm>
        </p:spPr>
        <p:txBody>
          <a:bodyPr/>
          <a:lstStyle/>
          <a:p>
            <a:r>
              <a:rPr lang="en-US" b="1" dirty="0"/>
              <a:t>Can you get 'horns' from smartphone use?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56523-684D-4DCD-B4DD-B5556EC6D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688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up">
  <a:themeElements>
    <a:clrScheme name="Custom 2">
      <a:dk1>
        <a:srgbClr val="404545"/>
      </a:dk1>
      <a:lt1>
        <a:srgbClr val="FFFFFF"/>
      </a:lt1>
      <a:dk2>
        <a:srgbClr val="8A9292"/>
      </a:dk2>
      <a:lt2>
        <a:srgbClr val="ECF4DE"/>
      </a:lt2>
      <a:accent1>
        <a:srgbClr val="007934"/>
      </a:accent1>
      <a:accent2>
        <a:srgbClr val="61C250"/>
      </a:accent2>
      <a:accent3>
        <a:srgbClr val="404545"/>
      </a:accent3>
      <a:accent4>
        <a:srgbClr val="B5B6B3"/>
      </a:accent4>
      <a:accent5>
        <a:srgbClr val="0096D6"/>
      </a:accent5>
      <a:accent6>
        <a:srgbClr val="EEAF30"/>
      </a:accent6>
      <a:hlink>
        <a:srgbClr val="007934"/>
      </a:hlink>
      <a:folHlink>
        <a:srgbClr val="275937"/>
      </a:folHlink>
    </a:clrScheme>
    <a:fontScheme name="Gallup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31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4D4F53"/>
        </a:dk1>
        <a:lt1>
          <a:srgbClr val="FFFFFF"/>
        </a:lt1>
        <a:dk2>
          <a:srgbClr val="61C250"/>
        </a:dk2>
        <a:lt2>
          <a:srgbClr val="4D4F53"/>
        </a:lt2>
        <a:accent1>
          <a:srgbClr val="C3E76F"/>
        </a:accent1>
        <a:accent2>
          <a:srgbClr val="61C250"/>
        </a:accent2>
        <a:accent3>
          <a:srgbClr val="FFFFFF"/>
        </a:accent3>
        <a:accent4>
          <a:srgbClr val="404246"/>
        </a:accent4>
        <a:accent5>
          <a:srgbClr val="DEF1BB"/>
        </a:accent5>
        <a:accent6>
          <a:srgbClr val="57B048"/>
        </a:accent6>
        <a:hlink>
          <a:srgbClr val="007934"/>
        </a:hlink>
        <a:folHlink>
          <a:srgbClr val="275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ttyPresentationDesign" id="{23A409B6-61C1-6A4C-8918-1E1494521977}" vid="{C45C6A81-350C-3E45-9658-E5A214BEE2B6}"/>
    </a:ext>
  </a:extLst>
</a:theme>
</file>

<file path=ppt/theme/theme2.xml><?xml version="1.0" encoding="utf-8"?>
<a:theme xmlns:a="http://schemas.openxmlformats.org/drawingml/2006/main" name="Office Theme">
  <a:themeElements>
    <a:clrScheme name="Gallup">
      <a:dk1>
        <a:srgbClr val="404545"/>
      </a:dk1>
      <a:lt1>
        <a:srgbClr val="FFFFFF"/>
      </a:lt1>
      <a:dk2>
        <a:srgbClr val="8A9292"/>
      </a:dk2>
      <a:lt2>
        <a:srgbClr val="ECF4DE"/>
      </a:lt2>
      <a:accent1>
        <a:srgbClr val="007934"/>
      </a:accent1>
      <a:accent2>
        <a:srgbClr val="61C250"/>
      </a:accent2>
      <a:accent3>
        <a:srgbClr val="404545"/>
      </a:accent3>
      <a:accent4>
        <a:srgbClr val="B5B6B3"/>
      </a:accent4>
      <a:accent5>
        <a:srgbClr val="0096D6"/>
      </a:accent5>
      <a:accent6>
        <a:srgbClr val="EEAF30"/>
      </a:accent6>
      <a:hlink>
        <a:srgbClr val="61C250"/>
      </a:hlink>
      <a:folHlink>
        <a:srgbClr val="007934"/>
      </a:folHlink>
    </a:clrScheme>
    <a:fontScheme name="Gallup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PrettyPresentationDesign</Template>
  <TotalTime>5361</TotalTime>
  <Words>504</Words>
  <Application>Microsoft Office PowerPoint</Application>
  <PresentationFormat>Widescreen</PresentationFormat>
  <Paragraphs>124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Adobe Caslon Pro</vt:lpstr>
      <vt:lpstr>Aktiv Grotesk</vt:lpstr>
      <vt:lpstr>Aktiv Grotesk Medium</vt:lpstr>
      <vt:lpstr>Arial</vt:lpstr>
      <vt:lpstr>Georgia</vt:lpstr>
      <vt:lpstr>Times</vt:lpstr>
      <vt:lpstr>Wingdings</vt:lpstr>
      <vt:lpstr>Gallup</vt:lpstr>
      <vt:lpstr>PowerPoint Presentation</vt:lpstr>
      <vt:lpstr>How Yoga made me a better developer </vt:lpstr>
      <vt:lpstr>PowerPoint Presentation</vt:lpstr>
      <vt:lpstr>Is sitting the new smoking?</vt:lpstr>
      <vt:lpstr>What is “Programmer Back?”</vt:lpstr>
      <vt:lpstr>PowerPoint Presentation</vt:lpstr>
      <vt:lpstr>The Problems with Sitting  </vt:lpstr>
      <vt:lpstr>New Problem : “Text Neck”</vt:lpstr>
      <vt:lpstr>Can you get 'horns' from smartphone use? </vt:lpstr>
      <vt:lpstr>ARE WE ALL DOOMED?</vt:lpstr>
      <vt:lpstr>What do yogis and programmers have in common?</vt:lpstr>
      <vt:lpstr>I’m not flexible!</vt:lpstr>
      <vt:lpstr>I like to drink beer &amp; eat burgers!</vt:lpstr>
      <vt:lpstr>PowerPoint Presentation</vt:lpstr>
      <vt:lpstr>PowerPoint Presentation</vt:lpstr>
      <vt:lpstr>PowerPoint Presentation</vt:lpstr>
      <vt:lpstr>Now for the fun stuff!</vt:lpstr>
      <vt:lpstr>Breathing is Hard!</vt:lpstr>
      <vt:lpstr>How to do 4-7-8 Breathing</vt:lpstr>
      <vt:lpstr> 10 essential poses (and benefits)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DelSenno</dc:creator>
  <dc:description>If you have any questions regarding this template, please contact Rett Harms at 312-288-2415.</dc:description>
  <cp:lastModifiedBy>Kim DelSenno</cp:lastModifiedBy>
  <cp:revision>309</cp:revision>
  <cp:lastPrinted>2012-09-12T16:25:16Z</cp:lastPrinted>
  <dcterms:created xsi:type="dcterms:W3CDTF">2019-05-31T20:16:15Z</dcterms:created>
  <dcterms:modified xsi:type="dcterms:W3CDTF">2019-08-16T14:47:34Z</dcterms:modified>
  <cp:contentStatus>Version 3.0</cp:contentStatus>
</cp:coreProperties>
</file>