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70A08-42AA-4B0E-A29E-6B352AC223E1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E688-6067-464E-855C-14FAB24CD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believes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associations between demographic groups and voting does not reveal the relative importance of the corresponding social identities to politics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5E688-6067-464E-855C-14FAB24CDA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5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of how Gender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5E688-6067-464E-855C-14FAB24CDA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5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Respondents are most likely to feel political commonality with those who share ethnicity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5E688-6067-464E-855C-14FAB24CDA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34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case, the </a:t>
            </a:r>
            <a:r>
              <a:rPr lang="en-GB" dirty="0" err="1"/>
              <a:t>Match.GenderA</a:t>
            </a:r>
            <a:r>
              <a:rPr lang="en-GB" dirty="0"/>
              <a:t> variable tells us that the gender of the respondent matches the gender in Profile A and </a:t>
            </a:r>
            <a:r>
              <a:rPr lang="en-GB" dirty="0" err="1"/>
              <a:t>choiceNFactor</a:t>
            </a:r>
            <a:r>
              <a:rPr lang="en-GB" dirty="0"/>
              <a:t> A just tells us if the respondent chose that profile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5E688-6067-464E-855C-14FAB24CDA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D43C-415E-D262-341C-112EF018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65" y="2477729"/>
            <a:ext cx="10993549" cy="294722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Class, Ethnicity,  age or Education: What Characteristics Determine Citizens’ Sense of Political Commonality?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Author: Noam </a:t>
            </a:r>
            <a:r>
              <a:rPr lang="en-IN" dirty="0" err="1">
                <a:solidFill>
                  <a:schemeClr val="bg1"/>
                </a:solidFill>
              </a:rPr>
              <a:t>Titelman</a:t>
            </a:r>
            <a:r>
              <a:rPr lang="en-IN" dirty="0">
                <a:solidFill>
                  <a:schemeClr val="bg1"/>
                </a:solidFill>
              </a:rPr>
              <a:t> (2023)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87ADC-56D2-AABC-141B-554D64AF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873122"/>
            <a:ext cx="10993546" cy="1268026"/>
          </a:xfrm>
        </p:spPr>
        <p:txBody>
          <a:bodyPr>
            <a:normAutofit/>
          </a:bodyPr>
          <a:lstStyle/>
          <a:p>
            <a:r>
              <a:rPr lang="en-GB" sz="2800" dirty="0"/>
              <a:t>Replication Study</a:t>
            </a:r>
          </a:p>
          <a:p>
            <a:r>
              <a:rPr lang="en-GB" sz="2800" dirty="0"/>
              <a:t>By Aryan Goyal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40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1AB-46D0-E5F0-3936-99C0B2A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FCC-842E-1F4D-B8F5-E6F81FA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1986116"/>
            <a:ext cx="11029615" cy="42659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literature has focused largely on how demographic characteristics (Ethnicity,  Age) themselves explain vote choice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author wants to determine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social identities are more important for how people perceive political commonality between themselves and other citizens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has 2 goals: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this to understand which characteristics (Gender, ethnicity etc) have been politicized in the context of the United Kingdom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there is a pattern for which characteristics are valued by Labour vs Conservative and Remain vs Leave voters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study does not explicitly state any hypotheses</a:t>
            </a:r>
          </a:p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study is to figure out the 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respondent choosing one profile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shares an attribute with the respondent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alternative profile does not.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2D5C-717F-A177-C076-643D61B7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F161-662A-09CC-95C3-370B28DF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95" y="2015732"/>
            <a:ext cx="4565763" cy="3427803"/>
          </a:xfrm>
        </p:spPr>
        <p:txBody>
          <a:bodyPr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espondents are presented with the profiles of two citizens, including several demographic attributes.</a:t>
            </a:r>
          </a:p>
          <a:p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Respondents are asked which of the two they perceive themselves to have more in common with in terms of politics</a:t>
            </a:r>
            <a:b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376DB4-8E81-C0AB-F634-8F287117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45" y="982832"/>
            <a:ext cx="6255774" cy="4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5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0460-9768-745A-7A8E-781367FB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D12E-97C7-43F1-DF78-6D6AC66D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956857"/>
            <a:ext cx="5093110" cy="2644639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variable: Does [characteristic] of respondent match with [characteristic] in profile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as:  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A = 1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in both/neither = 0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B =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76D8-2205-C5AF-B341-EEEA293B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19" y="4736822"/>
            <a:ext cx="4916994" cy="165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5B94D-40F0-595B-2AAE-501087E9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162" y="3652514"/>
            <a:ext cx="1291383" cy="17549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2307F-7496-0ADC-AFC9-7566CDEFB6BC}"/>
              </a:ext>
            </a:extLst>
          </p:cNvPr>
          <p:cNvSpPr txBox="1">
            <a:spLocks/>
          </p:cNvSpPr>
          <p:nvPr/>
        </p:nvSpPr>
        <p:spPr>
          <a:xfrm>
            <a:off x="6495528" y="1956858"/>
            <a:ext cx="38381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ChoiceNFactor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(Respondents’ choice of profile)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A =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 =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B = -1</a:t>
            </a:r>
          </a:p>
        </p:txBody>
      </p:sp>
    </p:spTree>
    <p:extLst>
      <p:ext uri="{BB962C8B-B14F-4D97-AF65-F5344CB8AC3E}">
        <p14:creationId xmlns:p14="http://schemas.microsoft.com/office/powerpoint/2010/main" val="4019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940D-3535-5925-5548-A3DC9DE8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 study’s 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FA51-2897-C93C-7B6A-5DA2753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05905" cy="367830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runs an ordinal logistic regression model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matching coefficients are statistically significant at the 95 per cent confidence level.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C0269-2011-E363-0231-FB126AF9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15" y="406443"/>
            <a:ext cx="7963947" cy="34621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88B47-E75B-966C-B477-713ED5C6822E}"/>
              </a:ext>
            </a:extLst>
          </p:cNvPr>
          <p:cNvSpPr txBox="1">
            <a:spLocks/>
          </p:cNvSpPr>
          <p:nvPr/>
        </p:nvSpPr>
        <p:spPr>
          <a:xfrm>
            <a:off x="3813494" y="3785420"/>
            <a:ext cx="8042787" cy="2180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correspond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strongly a respondent matching a profile on a given attribute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choosing that profile as having more political commonality with themselves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that, on average, people are more likely to feel political commonality with people who share their social identity categories for all the characteristics in the study.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98C3-9BF7-0FE7-CD10-41203F79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5F4-371C-BC77-FA06-D3F1ECDA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23095" cy="3975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current study: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study has a confusing ordinal scale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hard to interpret intuitively in the manner that we have learned in this class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substantively interpret the original model?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1 unit increase in Gender (going from Gender of respondent matches in Profile B to no match/both match)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odds of moving to a higher category on 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ChoiceNFactor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 (going from choosing Profile B to not sure or from not sure to picking Profile A) increase by a multiplicative factor of </a:t>
            </a:r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1.18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holding all other variables constant.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ED3F2F-D1D2-DA79-43E6-8C5390D00DC9}"/>
              </a:ext>
            </a:extLst>
          </p:cNvPr>
          <p:cNvSpPr txBox="1">
            <a:spLocks/>
          </p:cNvSpPr>
          <p:nvPr/>
        </p:nvSpPr>
        <p:spPr>
          <a:xfrm>
            <a:off x="6096000" y="1890444"/>
            <a:ext cx="4669234" cy="445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734F2-470E-36CF-E9FD-7F05C23C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31" y="702156"/>
            <a:ext cx="4669234" cy="57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617B-0ACB-73CC-CC76-E46BB950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2708-40FE-EE15-6323-A9DBFCD8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solution: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Relevel the variables to a dummy variable (0 and 1)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The [characteristic] of respondent matches the profile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No match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logistic regression model instead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A4643-5544-3511-52A7-EA956071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20" y="2180847"/>
            <a:ext cx="1903123" cy="1248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C6E5F-77FB-4C3E-0D08-7FCB5AE5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07" y="2180847"/>
            <a:ext cx="1916357" cy="1248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17FA53-5C99-6B67-0855-460F29BC6C11}"/>
              </a:ext>
            </a:extLst>
          </p:cNvPr>
          <p:cNvSpPr txBox="1"/>
          <p:nvPr/>
        </p:nvSpPr>
        <p:spPr>
          <a:xfrm>
            <a:off x="6470559" y="3557982"/>
            <a:ext cx="448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Respondent chose Profile 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Respondent does not choose Profile A</a:t>
            </a:r>
          </a:p>
        </p:txBody>
      </p:sp>
    </p:spTree>
    <p:extLst>
      <p:ext uri="{BB962C8B-B14F-4D97-AF65-F5344CB8AC3E}">
        <p14:creationId xmlns:p14="http://schemas.microsoft.com/office/powerpoint/2010/main" val="17056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1DE8-1882-3F29-8610-2399A68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  <a:br>
              <a:rPr lang="en-GB" dirty="0"/>
            </a:br>
            <a:r>
              <a:rPr lang="en-GB" dirty="0"/>
              <a:t>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EFB-6089-9E68-293A-30F1EF9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25" y="290405"/>
            <a:ext cx="3772157" cy="586543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48625C-06E3-C593-761A-44D4A85B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5" y="1924788"/>
            <a:ext cx="6576691" cy="4231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model represent?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explains the odds of a respondent picking Profile B if the respondent’s [characteristic] matches the [characteristic] in profile B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interpretation: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respondent’s ethnicity matches the one in Profile B, the odds of the respondent selecting Profile B increase by a multiplicative factor of 2.00 on average, while holding all other variables constant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this model: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odds ratio values are generally similar to the original model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for Family class is not significant anymore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raises questions: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has no instances where the income of the respondent matches the income of Profile B </a:t>
            </a:r>
          </a:p>
        </p:txBody>
      </p:sp>
    </p:spTree>
    <p:extLst>
      <p:ext uri="{BB962C8B-B14F-4D97-AF65-F5344CB8AC3E}">
        <p14:creationId xmlns:p14="http://schemas.microsoft.com/office/powerpoint/2010/main" val="186763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0B1-4070-6BAE-9DE0-30CB53AE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 3 from </a:t>
            </a:r>
            <a:br>
              <a:rPr lang="en-GB" dirty="0"/>
            </a:br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3836-220D-D03E-8E93-45DA298B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B2D28-FC67-748B-8DDF-67124DC5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771"/>
            <a:ext cx="6921910" cy="4207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0C8C0-A5E2-98AB-9C07-E1640870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3" y="269830"/>
            <a:ext cx="6668976" cy="42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96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742</Words>
  <Application>Microsoft Office PowerPoint</Application>
  <PresentationFormat>Widescreen</PresentationFormat>
  <Paragraphs>75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Gill Sans MT</vt:lpstr>
      <vt:lpstr>Times New Roman</vt:lpstr>
      <vt:lpstr>Wingdings</vt:lpstr>
      <vt:lpstr>Wingdings 2</vt:lpstr>
      <vt:lpstr>Dividend</vt:lpstr>
      <vt:lpstr>Class, Ethnicity,  age or Education: What Characteristics Determine Citizens’ Sense of Political Commonality? Author: Noam Titelman (2023)</vt:lpstr>
      <vt:lpstr>Original study</vt:lpstr>
      <vt:lpstr>Original Study</vt:lpstr>
      <vt:lpstr>Data</vt:lpstr>
      <vt:lpstr>original study’s  model</vt:lpstr>
      <vt:lpstr>My contribution</vt:lpstr>
      <vt:lpstr>My contribution</vt:lpstr>
      <vt:lpstr>Comparing  models</vt:lpstr>
      <vt:lpstr>Figure 3 from  original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Class, Ethnicity,  age or Education: What Characteristics Determine Citizens’ Sense of Political Commonality? Author: Noam Titelman (2023)</dc:title>
  <dc:creator>Aryan Goyal</dc:creator>
  <cp:lastModifiedBy>Aryan Goyal</cp:lastModifiedBy>
  <cp:revision>13</cp:revision>
  <dcterms:created xsi:type="dcterms:W3CDTF">2024-03-31T14:01:09Z</dcterms:created>
  <dcterms:modified xsi:type="dcterms:W3CDTF">2024-04-02T00:04:21Z</dcterms:modified>
</cp:coreProperties>
</file>