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87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3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80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60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0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3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2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2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D43C-415E-D262-341C-112EF0186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865" y="2477729"/>
            <a:ext cx="10993549" cy="294722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Class, Ethnicity,  age or Education: What Characteristics Determine Citizens’ Sense of Political Commonality?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Author: Noam </a:t>
            </a:r>
            <a:r>
              <a:rPr lang="en-IN" dirty="0" err="1">
                <a:solidFill>
                  <a:schemeClr val="bg1"/>
                </a:solidFill>
              </a:rPr>
              <a:t>Titelman</a:t>
            </a:r>
            <a:r>
              <a:rPr lang="en-IN" dirty="0">
                <a:solidFill>
                  <a:schemeClr val="bg1"/>
                </a:solidFill>
              </a:rPr>
              <a:t> (2023)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87ADC-56D2-AABC-141B-554D64AFD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873122"/>
            <a:ext cx="10993546" cy="1268026"/>
          </a:xfrm>
        </p:spPr>
        <p:txBody>
          <a:bodyPr>
            <a:normAutofit/>
          </a:bodyPr>
          <a:lstStyle/>
          <a:p>
            <a:r>
              <a:rPr lang="en-GB" sz="2800" dirty="0"/>
              <a:t>Replication Study</a:t>
            </a:r>
          </a:p>
          <a:p>
            <a:r>
              <a:rPr lang="en-GB" sz="2800" dirty="0"/>
              <a:t>By Aryan Goyal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3404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2D5C-717F-A177-C076-643D61B7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F161-662A-09CC-95C3-370B28DF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295" y="2015732"/>
            <a:ext cx="4565763" cy="3427803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author wants to determine </a:t>
            </a:r>
            <a:r>
              <a:rPr lang="en-IN" sz="19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which social identities are more important for how people perceive political commonality between themselves and other citizens</a:t>
            </a:r>
            <a:endParaRPr lang="en-IN" sz="1900" b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19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espondents are presented with the profiles of two fellow citizens, including several demographic attributes.</a:t>
            </a:r>
          </a:p>
          <a:p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Respondents are asked which of the two they perceive themselves to have more in common with in terms of politics</a:t>
            </a:r>
            <a:br>
              <a:rPr lang="en-I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376DB4-8E81-C0AB-F634-8F287117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22" y="982832"/>
            <a:ext cx="6255774" cy="48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5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41AB-46D0-E5F0-3936-99C0B2A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0FCC-842E-1F4D-B8F5-E6F81FAE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41" y="2281084"/>
            <a:ext cx="11029615" cy="42659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literature has focused largely on how demographic characteristics (Ethnicity,  Age) themselves explain vote choice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 suggests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associations between demographic groups and voting does not reveal the relative importance of the corresponding social identities to politics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Titelman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hopes to understand which characteristics (Gender, ethnicity etc) are more important for people to feel a sense of political commonality with others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a novel measurement strategy, they compare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strength of different social identities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population from the perspective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citizens perceive one another politically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from their tendency to vote together.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study does not explicitly state any hypotheses</a:t>
            </a:r>
          </a:p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results of the experiment, 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the respondents’ self-categorization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combined with that of the profiles presented to them and their choices. The analysis seeks to assess the 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a respondent choosing one profile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that 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profile shares an attribute with the respondent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other alternative profile does not.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0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0460-9768-745A-7A8E-781367FB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D12E-97C7-43F1-DF78-6D6AC66D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1956857"/>
            <a:ext cx="5093110" cy="264463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variable: Does [characteristic] of respondent match with [characteristic] in profile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Coded as:  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[Characteristic] matches in Profile A = 1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Matches in both/neither = 0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[Characteristic] matches in Profile B = 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C76D8-2205-C5AF-B341-EEEA293B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19" y="4736822"/>
            <a:ext cx="4916994" cy="1655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5B94D-40F0-595B-2AAE-501087E9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162" y="3652514"/>
            <a:ext cx="1291383" cy="175495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72307F-7496-0ADC-AFC9-7566CDEFB6BC}"/>
              </a:ext>
            </a:extLst>
          </p:cNvPr>
          <p:cNvSpPr txBox="1">
            <a:spLocks/>
          </p:cNvSpPr>
          <p:nvPr/>
        </p:nvSpPr>
        <p:spPr>
          <a:xfrm>
            <a:off x="6495528" y="1956858"/>
            <a:ext cx="38381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variable: Respondents’ choice of profile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Coded 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 chooses Profile A =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sure =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 chooses Profile B = -1</a:t>
            </a:r>
          </a:p>
        </p:txBody>
      </p:sp>
    </p:spTree>
    <p:extLst>
      <p:ext uri="{BB962C8B-B14F-4D97-AF65-F5344CB8AC3E}">
        <p14:creationId xmlns:p14="http://schemas.microsoft.com/office/powerpoint/2010/main" val="40196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940D-3535-5925-5548-A3DC9DE8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original study’s </a:t>
            </a:r>
            <a:br>
              <a:rPr lang="en-GB" dirty="0"/>
            </a:br>
            <a:r>
              <a:rPr lang="en-GB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FA51-2897-C93C-7B6A-5DA2753F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105905" cy="367830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 runs an ordinal logistic regression model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matching coefficients are statistically significant at the 95 per cent confidence level.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hard to interpret intuitively in the manner that we have learned in this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C0269-2011-E363-0231-FB126AF95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915" y="406443"/>
            <a:ext cx="7963947" cy="34621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788B47-E75B-966C-B477-713ED5C6822E}"/>
              </a:ext>
            </a:extLst>
          </p:cNvPr>
          <p:cNvSpPr txBox="1">
            <a:spLocks/>
          </p:cNvSpPr>
          <p:nvPr/>
        </p:nvSpPr>
        <p:spPr>
          <a:xfrm>
            <a:off x="3813494" y="3785420"/>
            <a:ext cx="8042787" cy="2180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coefficients correspond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strongly a respondent matching a profile on a given attribute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 choosing that profile as having more political commonality with themselves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confirms that, on average, people are more likely to feel political commonality with people who share their social identity categories for all the characteristics in the study.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5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98C3-9BF7-0FE7-CD10-41203F79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5F4-371C-BC77-FA06-D3F1ECDA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69234" cy="3640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with current study: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study has a confusing ordinal scale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scale makes the findings hard to interpret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substantively interpret the original model?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ompared to the reference category (-1), for each unit increase in x, the odds of moving to a higher category increase by a multiplicative factor of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exp(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𝜷1)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holding all other variables constant.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ED3F2F-D1D2-DA79-43E6-8C5390D00DC9}"/>
              </a:ext>
            </a:extLst>
          </p:cNvPr>
          <p:cNvSpPr txBox="1">
            <a:spLocks/>
          </p:cNvSpPr>
          <p:nvPr/>
        </p:nvSpPr>
        <p:spPr>
          <a:xfrm>
            <a:off x="6096000" y="1890444"/>
            <a:ext cx="4669234" cy="4451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solution: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Relevel the variables to a dummy variable (0 and 1)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= The [characteristic] of respondent matches the profile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= No match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 logistic regression model instead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this model tell us?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average, a 1 unit increase in x (Going from no match to match), the odds of the respondent picking a profile with the matching characteristic increase/decrease by a multiplicative factor of exp(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𝜷1), </a:t>
            </a:r>
            <a:r>
              <a:rPr lang="de-DE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de-DE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variables </a:t>
            </a:r>
            <a:r>
              <a:rPr lang="de-DE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1DE8-1882-3F29-8610-2399A68E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</a:t>
            </a:r>
            <a:br>
              <a:rPr lang="en-GB" dirty="0"/>
            </a:br>
            <a:r>
              <a:rPr lang="en-GB" dirty="0"/>
              <a:t> models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6BCEFB-6089-9E68-293A-30F1EF95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125" y="290405"/>
            <a:ext cx="3772157" cy="5865439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648625C-06E3-C593-761A-44D4A85B6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5" y="1924788"/>
            <a:ext cx="6576691" cy="4231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this model represent?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explains the odds of a respondent picking Profile B if the respondent’s [characteristic] matches the characteristic in the profile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from this model: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odds ratio values are generally similar to the original model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for Family class is not significant anymore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interpretation: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respondent’s ethnicity matches the one in Profile B, the odds of the respondent selecting Profile B increase by a multiplicative factor of 2.00 on average, while holding all other variables constant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also raises questions: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dataset has no instances where the income of the respondent matches the income of Profile B </a:t>
            </a:r>
          </a:p>
        </p:txBody>
      </p:sp>
    </p:spTree>
    <p:extLst>
      <p:ext uri="{BB962C8B-B14F-4D97-AF65-F5344CB8AC3E}">
        <p14:creationId xmlns:p14="http://schemas.microsoft.com/office/powerpoint/2010/main" val="18676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80B1-4070-6BAE-9DE0-30CB53AE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Figure 3 from 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3836-220D-D03E-8E93-45DA298B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B2D28-FC67-748B-8DDF-67124DC5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8" y="1934551"/>
            <a:ext cx="7247248" cy="4404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0C8C0-A5E2-98AB-9C07-E1640870C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278" y="2339821"/>
            <a:ext cx="6324645" cy="39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966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736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Times New Roman</vt:lpstr>
      <vt:lpstr>Wingdings</vt:lpstr>
      <vt:lpstr>Wingdings 2</vt:lpstr>
      <vt:lpstr>Dividend</vt:lpstr>
      <vt:lpstr>Class, Ethnicity,  age or Education: What Characteristics Determine Citizens’ Sense of Political Commonality? Author: Noam Titelman (2023)</vt:lpstr>
      <vt:lpstr>Original Study</vt:lpstr>
      <vt:lpstr>Original study</vt:lpstr>
      <vt:lpstr>Data</vt:lpstr>
      <vt:lpstr>original study’s  model</vt:lpstr>
      <vt:lpstr>My contribution</vt:lpstr>
      <vt:lpstr>Comparing  models</vt:lpstr>
      <vt:lpstr>Figure 3 from original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Class, Ethnicity,  age or Education: What Characteristics Determine Citizens’ Sense of Political Commonality? Author: Noam Titelman (2023)</dc:title>
  <dc:creator>Aryan Goyal</dc:creator>
  <cp:lastModifiedBy>Aryan Goyal</cp:lastModifiedBy>
  <cp:revision>2</cp:revision>
  <dcterms:created xsi:type="dcterms:W3CDTF">2024-03-31T14:01:09Z</dcterms:created>
  <dcterms:modified xsi:type="dcterms:W3CDTF">2024-03-31T22:17:30Z</dcterms:modified>
</cp:coreProperties>
</file>