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724A1-DBEA-42A2-B06E-E790E91674E5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D5ED2-4B0C-4121-AE3B-928E1D9F6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8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此页将数字视为机器中的数码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D5ED2-4B0C-4121-AE3B-928E1D9F6C9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343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此页将数字视为输入进机器中的数字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D5ED2-4B0C-4121-AE3B-928E1D9F6C9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7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C7046-3358-D938-409E-B90C07C33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AA0438-E86C-C21A-B9DF-0C8805022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01C03-41FF-3A58-E3AA-4350B73D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E326E-4573-7EEB-ACD1-543EFD4B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3D10D-6DD3-49F1-5F1D-97B615DA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9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727D4-3906-A6EE-50E3-421760A9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A9204D-502C-EF1D-D050-D87048D30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CEE33-D4BC-5882-DEC6-B4475845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C63E8-8154-729F-BD01-8AEBA6F8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7A762-4D4C-470F-05B6-34744D14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9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11EF6A-7E85-E3A5-2DF3-A4C6B3DAB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F4300E-15C6-A400-464E-FAA2455E9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AA4AC-9FD2-A7B8-E1E8-88EDC37F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068EF-4471-918F-DBE7-8460C3D7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6DBA7-685D-9151-594C-D5B44465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9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93E58-2FD6-AB6A-696D-33F1ABD3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18FE5-6B9B-D1FB-095B-B09A3ED3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5DD7E-DA9D-F7A3-CDAF-F6EDD4FB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59C34-22A8-5FE9-1230-51D8253A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0CBA9-6F4C-512F-8291-3A41E64C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9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8495B-F0DC-9DE4-8211-2764E23D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EFA4F-E66B-2296-0FE5-A4894761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29F28-EFB9-78D6-2A08-77D9E20D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68D67-67E4-ADD9-8848-FA730B96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D4BBE-3040-9A74-F986-A0C6A4EF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08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AC493-F753-D9C8-8548-BAA42AF7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10B5C-1C2A-27BC-28E8-03ACFEB36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70FFB8-83EF-4E5B-2680-AB0AFA68E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DA0A7-BF51-E570-6567-0CB22ECF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E40E19-AA3E-26FC-DAA3-7F80BD15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971824-6D78-CBB2-C996-0BAC8406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9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41C61-1771-4DEF-25C8-D626AC8F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94468-50E1-834B-E0EF-1BD5D687C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6E413B-BC34-4A19-194C-F26C834A2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8E6AE3-D6D9-337E-EC8E-A7E806AD9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E81573-3758-D092-F68A-CAC265340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C7B91-C2DB-3F91-785B-4105C573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B3E4A5-977E-BD41-39E0-2A33A087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CA2F42-11EB-CCF1-00EF-115670C3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6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BE1BD-808A-DE37-B35E-9F44E3B8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7F80E9-762A-8D89-41E6-EF058260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F28962-A303-2989-4224-D5E827E4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CD529-91A4-2A1A-2FEC-FF0A6565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5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CC77EA-19F6-C3B3-E0B0-146314BB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2AC908-76AD-9CBA-8151-DB976DCB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E3CAA7-4EF3-13D0-FA0E-94C8C1A9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7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67E68-A161-FE24-1676-2B3FAE30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0D9FC-CE40-5671-7D48-4A2969550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2D89B1-FF2A-E583-D1A9-2B9586663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1D80B2-AA15-2809-546F-E92B5577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0D259-671B-1E17-3A49-82ADF41A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BCB1F-B8AA-C037-8FFE-D083EC9E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11913-9D2B-4645-040A-979B35BB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C732DC-C0B6-EE8D-F250-DB9F8D1CE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C258B8-D3F7-D0FA-3F34-0B76E6E0F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15087-06DA-1A8F-D169-6E514719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DF153-34F6-DF2A-330E-40C7CF9D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545BF-8286-1ED4-5230-F64F5252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8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A32525-35C0-0857-56B2-E28B081C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724A6-1F84-0A19-EAB4-FB615BFD9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A6A58-E9AF-856A-021B-2C7240D25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30DE-1812-41E6-98AF-58BDA3502D8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51811-0F89-F81D-BA0C-7954B228B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BCCC1-75BE-16A8-0E9E-340A4C56B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862AA-ED94-444A-8DE0-11698B22C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41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0461E81-3192-C855-88C7-74FAB4B6C494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𝑄𝑢𝑒𝑠𝑡𝑖𝑜𝑛𝑠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𝐴𝑛𝑠𝑤𝑒𝑟𝑠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0461E81-3192-C855-88C7-74FAB4B6C4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E8AE2632-7B79-3F2E-3B44-C2A4A6C40E7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𝐿𝑢𝑜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𝑇𝑎𝑛𝑔𝑤𝑒𝑛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2022.11.1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E8AE2632-7B79-3F2E-3B44-C2A4A6C40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30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2A70DE-4C00-5E11-4E6F-A29FB1E9B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7929935" cy="6608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86D2-9BF3-A0F1-F3E9-7F87AD8E7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948" y="0"/>
            <a:ext cx="2282158" cy="17137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F3D68B-D418-7055-C102-E42C16BAE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74819"/>
            <a:ext cx="8011492" cy="9836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D67394-C0D1-7A66-E085-7F69D252C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1492" y="1556409"/>
            <a:ext cx="3573063" cy="24222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DB1A6F3-933E-FDE1-918C-99D7DBB91D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441170"/>
            <a:ext cx="7714770" cy="9571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1F59111-B71B-983A-E8C3-BE78221B55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1492" y="4158404"/>
            <a:ext cx="3740342" cy="25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39996F-DD20-C43E-C722-454C42F2F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868450" cy="959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C0CB6E-B598-FE96-000A-2BD526A75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46095"/>
            <a:ext cx="7769958" cy="9594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C4B55F-8029-EF1C-56EE-A35245858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67027"/>
            <a:ext cx="7769958" cy="9231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7865660-53A5-7F84-BBC8-22C9C90CE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0743" y="2390467"/>
            <a:ext cx="4008504" cy="17593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499059B-E8F9-F356-0F5E-D05FB94F29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0743" y="4667028"/>
            <a:ext cx="4072236" cy="126781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31F838-AE07-5324-AFDF-E0401EF875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8264" y="0"/>
            <a:ext cx="3664138" cy="16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0673DA-4C80-27FA-20F0-8A8FB0A61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3104698"/>
            <a:ext cx="5294716" cy="6486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30C7B77C-58B1-BF49-E74B-CF577C42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582469"/>
            <a:ext cx="5294715" cy="36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3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B0B053-A470-E2A1-6797-A37D8DE0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392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D79A73-164E-B5B6-D6F7-AA92A9E4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3466"/>
            <a:ext cx="12123207" cy="303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2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DE2C51-F893-1E7A-1AD2-A67C04D7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23973"/>
            <a:ext cx="11910252" cy="38196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76E7EC-6CEB-EC0C-4187-E42ECE774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17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6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FE5857-EAC6-D3AC-CD59-3E9DA03C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143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D25F1C-42D2-CB3A-3E71-9B3DB3252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4320"/>
            <a:ext cx="9182420" cy="37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3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C1ABDF-1A7B-0D5D-11CB-B15A9222D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60013" cy="21163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B25680-07EE-2C99-3E26-A0D8D859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3357"/>
            <a:ext cx="5232669" cy="47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6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9178C3-7F47-27C7-E4EA-F65E7115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0551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1CDB8A-FC60-FA94-B3C6-E8704A26E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46631"/>
            <a:ext cx="11946367" cy="857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323002-9495-AB44-D1FF-CACE59FC7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41" y="4494670"/>
            <a:ext cx="6595480" cy="124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2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</Words>
  <Application>Microsoft Office PowerPoint</Application>
  <PresentationFormat>宽屏</PresentationFormat>
  <Paragraphs>7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Questions &amp; Answers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&amp; Answers</dc:title>
  <dc:creator>B17567</dc:creator>
  <cp:lastModifiedBy>B17567</cp:lastModifiedBy>
  <cp:revision>9</cp:revision>
  <dcterms:created xsi:type="dcterms:W3CDTF">2022-11-13T05:24:50Z</dcterms:created>
  <dcterms:modified xsi:type="dcterms:W3CDTF">2022-11-14T06:30:42Z</dcterms:modified>
</cp:coreProperties>
</file>