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5"/>
    <p:sldId id="278" r:id="rId26"/>
    <p:sldId id="280" r:id="rId27"/>
  </p:sldIdLst>
  <p:sldSz cx="12192000" cy="6858000"/>
  <p:notesSz cx="6858000" cy="9144000"/>
  <p:custDataLst>
    <p:tags r:id="rId3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>
                <a:sym typeface="+mn-ea"/>
              </a:rPr>
              <a:t>Endianness</a:t>
            </a:r>
            <a:r>
              <a:rPr lang="en-US">
                <a:sym typeface="+mn-ea"/>
              </a:rPr>
              <a:t> </a:t>
            </a:r>
            <a:r>
              <a:rPr lang="zh-CN" altLang="en-US">
                <a:ea typeface="宋体" pitchFamily="2" charset="-122"/>
                <a:sym typeface="+mn-ea"/>
              </a:rPr>
              <a:t>字节顺序</a:t>
            </a:r>
            <a:endParaRPr lang="zh-CN" altLang="en-US"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2" name="图片 28" descr="图片 28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-3175" y="4534458"/>
            <a:ext cx="12192000" cy="23237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矩形 3"/>
          <p:cNvSpPr/>
          <p:nvPr/>
        </p:nvSpPr>
        <p:spPr>
          <a:xfrm>
            <a:off x="0" y="1835150"/>
            <a:ext cx="12192000" cy="2386965"/>
          </a:xfrm>
          <a:prstGeom prst="rect">
            <a:avLst/>
          </a:prstGeom>
          <a:solidFill>
            <a:srgbClr val="A8302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标题文本"/>
          <p:cNvSpPr txBox="1"/>
          <p:nvPr>
            <p:ph type="title" hasCustomPrompt="1"/>
          </p:nvPr>
        </p:nvSpPr>
        <p:spPr>
          <a:xfrm>
            <a:off x="987425" y="2339339"/>
            <a:ext cx="10210166" cy="137795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</a:lstStyle>
          <a:p>
            <a:r>
              <a:t>标题文本</a:t>
            </a:r>
          </a:p>
        </p:txBody>
      </p:sp>
      <p:grpSp>
        <p:nvGrpSpPr>
          <p:cNvPr id="36" name="组合 4"/>
          <p:cNvGrpSpPr/>
          <p:nvPr/>
        </p:nvGrpSpPr>
        <p:grpSpPr>
          <a:xfrm>
            <a:off x="4780279" y="659129"/>
            <a:ext cx="3037206" cy="930277"/>
            <a:chOff x="0" y="0"/>
            <a:chExt cx="3037205" cy="930275"/>
          </a:xfrm>
        </p:grpSpPr>
        <p:grpSp>
          <p:nvGrpSpPr>
            <p:cNvPr id="29" name="íślïdé"/>
            <p:cNvGrpSpPr/>
            <p:nvPr/>
          </p:nvGrpSpPr>
          <p:grpSpPr>
            <a:xfrm>
              <a:off x="-1" y="-1"/>
              <a:ext cx="929080" cy="930277"/>
              <a:chOff x="0" y="0"/>
              <a:chExt cx="929078" cy="930275"/>
            </a:xfrm>
          </p:grpSpPr>
          <p:sp>
            <p:nvSpPr>
              <p:cNvPr id="15" name="ïṡḻïḍê"/>
              <p:cNvSpPr/>
              <p:nvPr/>
            </p:nvSpPr>
            <p:spPr>
              <a:xfrm>
                <a:off x="411435" y="398215"/>
                <a:ext cx="108974" cy="2654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5" h="21600" extrusionOk="0">
                    <a:moveTo>
                      <a:pt x="12258" y="18047"/>
                    </a:moveTo>
                    <a:cubicBezTo>
                      <a:pt x="8918" y="18047"/>
                      <a:pt x="8918" y="18047"/>
                      <a:pt x="8918" y="18047"/>
                    </a:cubicBezTo>
                    <a:cubicBezTo>
                      <a:pt x="8918" y="12717"/>
                      <a:pt x="8918" y="7387"/>
                      <a:pt x="8918" y="2057"/>
                    </a:cubicBezTo>
                    <a:cubicBezTo>
                      <a:pt x="8695" y="1029"/>
                      <a:pt x="8250" y="94"/>
                      <a:pt x="4910" y="0"/>
                    </a:cubicBezTo>
                    <a:cubicBezTo>
                      <a:pt x="2683" y="0"/>
                      <a:pt x="679" y="655"/>
                      <a:pt x="679" y="2057"/>
                    </a:cubicBezTo>
                    <a:cubicBezTo>
                      <a:pt x="456" y="6826"/>
                      <a:pt x="233" y="11595"/>
                      <a:pt x="11" y="16364"/>
                    </a:cubicBezTo>
                    <a:cubicBezTo>
                      <a:pt x="-212" y="19262"/>
                      <a:pt x="3128" y="21600"/>
                      <a:pt x="10477" y="21600"/>
                    </a:cubicBezTo>
                    <a:cubicBezTo>
                      <a:pt x="18048" y="21600"/>
                      <a:pt x="21388" y="19262"/>
                      <a:pt x="21165" y="16364"/>
                    </a:cubicBezTo>
                    <a:cubicBezTo>
                      <a:pt x="20943" y="11595"/>
                      <a:pt x="20720" y="6826"/>
                      <a:pt x="20275" y="2057"/>
                    </a:cubicBezTo>
                    <a:cubicBezTo>
                      <a:pt x="20275" y="655"/>
                      <a:pt x="18493" y="0"/>
                      <a:pt x="16044" y="0"/>
                    </a:cubicBezTo>
                    <a:cubicBezTo>
                      <a:pt x="12703" y="94"/>
                      <a:pt x="12258" y="1029"/>
                      <a:pt x="12258" y="2057"/>
                    </a:cubicBezTo>
                    <a:cubicBezTo>
                      <a:pt x="12258" y="7387"/>
                      <a:pt x="12258" y="12717"/>
                      <a:pt x="12258" y="18047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" name="ï$lîḍè"/>
              <p:cNvSpPr/>
              <p:nvPr/>
            </p:nvSpPr>
            <p:spPr>
              <a:xfrm>
                <a:off x="95880" y="218154"/>
                <a:ext cx="85562" cy="115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29" h="20881" extrusionOk="0">
                    <a:moveTo>
                      <a:pt x="3417" y="16071"/>
                    </a:moveTo>
                    <a:cubicBezTo>
                      <a:pt x="3140" y="16279"/>
                      <a:pt x="2309" y="15864"/>
                      <a:pt x="1479" y="16071"/>
                    </a:cubicBezTo>
                    <a:cubicBezTo>
                      <a:pt x="648" y="16487"/>
                      <a:pt x="371" y="16902"/>
                      <a:pt x="94" y="17110"/>
                    </a:cubicBezTo>
                    <a:cubicBezTo>
                      <a:pt x="-183" y="17525"/>
                      <a:pt x="94" y="18564"/>
                      <a:pt x="1755" y="19394"/>
                    </a:cubicBezTo>
                    <a:cubicBezTo>
                      <a:pt x="3140" y="20225"/>
                      <a:pt x="8679" y="21056"/>
                      <a:pt x="9786" y="20848"/>
                    </a:cubicBezTo>
                    <a:cubicBezTo>
                      <a:pt x="10894" y="20641"/>
                      <a:pt x="11725" y="18979"/>
                      <a:pt x="10894" y="18979"/>
                    </a:cubicBezTo>
                    <a:cubicBezTo>
                      <a:pt x="9786" y="18771"/>
                      <a:pt x="7571" y="18356"/>
                      <a:pt x="7017" y="17525"/>
                    </a:cubicBezTo>
                    <a:cubicBezTo>
                      <a:pt x="6186" y="16694"/>
                      <a:pt x="5079" y="15241"/>
                      <a:pt x="5355" y="12333"/>
                    </a:cubicBezTo>
                    <a:cubicBezTo>
                      <a:pt x="5355" y="9425"/>
                      <a:pt x="6740" y="7764"/>
                      <a:pt x="7294" y="7348"/>
                    </a:cubicBezTo>
                    <a:cubicBezTo>
                      <a:pt x="7848" y="7141"/>
                      <a:pt x="8679" y="7556"/>
                      <a:pt x="8679" y="7764"/>
                    </a:cubicBezTo>
                    <a:cubicBezTo>
                      <a:pt x="8955" y="7971"/>
                      <a:pt x="10063" y="10464"/>
                      <a:pt x="10340" y="10671"/>
                    </a:cubicBezTo>
                    <a:cubicBezTo>
                      <a:pt x="10340" y="10671"/>
                      <a:pt x="10340" y="11502"/>
                      <a:pt x="9509" y="11087"/>
                    </a:cubicBezTo>
                    <a:cubicBezTo>
                      <a:pt x="8955" y="10879"/>
                      <a:pt x="8125" y="10671"/>
                      <a:pt x="7571" y="11087"/>
                    </a:cubicBezTo>
                    <a:cubicBezTo>
                      <a:pt x="6740" y="11294"/>
                      <a:pt x="6186" y="11918"/>
                      <a:pt x="7017" y="12541"/>
                    </a:cubicBezTo>
                    <a:cubicBezTo>
                      <a:pt x="7848" y="13164"/>
                      <a:pt x="8679" y="12956"/>
                      <a:pt x="9232" y="12956"/>
                    </a:cubicBezTo>
                    <a:cubicBezTo>
                      <a:pt x="9509" y="12748"/>
                      <a:pt x="10617" y="12541"/>
                      <a:pt x="10340" y="12956"/>
                    </a:cubicBezTo>
                    <a:cubicBezTo>
                      <a:pt x="10063" y="13371"/>
                      <a:pt x="10063" y="14825"/>
                      <a:pt x="10063" y="14825"/>
                    </a:cubicBezTo>
                    <a:cubicBezTo>
                      <a:pt x="10063" y="14825"/>
                      <a:pt x="9232" y="15656"/>
                      <a:pt x="10063" y="16071"/>
                    </a:cubicBezTo>
                    <a:cubicBezTo>
                      <a:pt x="10894" y="16487"/>
                      <a:pt x="12279" y="16487"/>
                      <a:pt x="12279" y="16071"/>
                    </a:cubicBezTo>
                    <a:cubicBezTo>
                      <a:pt x="12279" y="15656"/>
                      <a:pt x="12279" y="14410"/>
                      <a:pt x="12279" y="13579"/>
                    </a:cubicBezTo>
                    <a:cubicBezTo>
                      <a:pt x="12555" y="12956"/>
                      <a:pt x="12832" y="11710"/>
                      <a:pt x="13386" y="11294"/>
                    </a:cubicBezTo>
                    <a:cubicBezTo>
                      <a:pt x="14217" y="11087"/>
                      <a:pt x="14771" y="11294"/>
                      <a:pt x="15879" y="10879"/>
                    </a:cubicBezTo>
                    <a:cubicBezTo>
                      <a:pt x="16709" y="10256"/>
                      <a:pt x="18094" y="9010"/>
                      <a:pt x="18094" y="8179"/>
                    </a:cubicBezTo>
                    <a:cubicBezTo>
                      <a:pt x="18094" y="7556"/>
                      <a:pt x="18925" y="3610"/>
                      <a:pt x="19479" y="2987"/>
                    </a:cubicBezTo>
                    <a:cubicBezTo>
                      <a:pt x="20032" y="2364"/>
                      <a:pt x="21417" y="1948"/>
                      <a:pt x="20032" y="910"/>
                    </a:cubicBezTo>
                    <a:cubicBezTo>
                      <a:pt x="18648" y="-129"/>
                      <a:pt x="13109" y="-544"/>
                      <a:pt x="10340" y="1118"/>
                    </a:cubicBezTo>
                    <a:cubicBezTo>
                      <a:pt x="7848" y="2571"/>
                      <a:pt x="5632" y="4856"/>
                      <a:pt x="4248" y="7764"/>
                    </a:cubicBezTo>
                    <a:cubicBezTo>
                      <a:pt x="2863" y="10671"/>
                      <a:pt x="2586" y="12333"/>
                      <a:pt x="3140" y="13787"/>
                    </a:cubicBezTo>
                    <a:cubicBezTo>
                      <a:pt x="3694" y="15448"/>
                      <a:pt x="3971" y="15864"/>
                      <a:pt x="3417" y="16071"/>
                    </a:cubicBezTo>
                    <a:cubicBezTo>
                      <a:pt x="3417" y="16071"/>
                      <a:pt x="3417" y="16071"/>
                      <a:pt x="3417" y="16071"/>
                    </a:cubicBezTo>
                    <a:close/>
                    <a:moveTo>
                      <a:pt x="12002" y="10671"/>
                    </a:moveTo>
                    <a:cubicBezTo>
                      <a:pt x="12002" y="10671"/>
                      <a:pt x="11725" y="10671"/>
                      <a:pt x="11448" y="11087"/>
                    </a:cubicBezTo>
                    <a:cubicBezTo>
                      <a:pt x="11448" y="11294"/>
                      <a:pt x="11448" y="8594"/>
                      <a:pt x="11448" y="7556"/>
                    </a:cubicBezTo>
                    <a:cubicBezTo>
                      <a:pt x="11448" y="6518"/>
                      <a:pt x="10340" y="6518"/>
                      <a:pt x="9509" y="6725"/>
                    </a:cubicBezTo>
                    <a:cubicBezTo>
                      <a:pt x="8402" y="6725"/>
                      <a:pt x="8402" y="6725"/>
                      <a:pt x="7848" y="6725"/>
                    </a:cubicBezTo>
                    <a:cubicBezTo>
                      <a:pt x="8402" y="5894"/>
                      <a:pt x="8955" y="5271"/>
                      <a:pt x="9786" y="4233"/>
                    </a:cubicBezTo>
                    <a:cubicBezTo>
                      <a:pt x="10894" y="2987"/>
                      <a:pt x="12555" y="1741"/>
                      <a:pt x="14771" y="1741"/>
                    </a:cubicBezTo>
                    <a:cubicBezTo>
                      <a:pt x="15879" y="1533"/>
                      <a:pt x="15325" y="4441"/>
                      <a:pt x="15048" y="5271"/>
                    </a:cubicBezTo>
                    <a:cubicBezTo>
                      <a:pt x="15048" y="5894"/>
                      <a:pt x="15048" y="8387"/>
                      <a:pt x="14771" y="8802"/>
                    </a:cubicBezTo>
                    <a:cubicBezTo>
                      <a:pt x="14771" y="9425"/>
                      <a:pt x="14217" y="9218"/>
                      <a:pt x="13109" y="9425"/>
                    </a:cubicBezTo>
                    <a:cubicBezTo>
                      <a:pt x="12279" y="9633"/>
                      <a:pt x="12002" y="10671"/>
                      <a:pt x="12002" y="10671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" name="îSļiḋé"/>
              <p:cNvSpPr/>
              <p:nvPr/>
            </p:nvSpPr>
            <p:spPr>
              <a:xfrm>
                <a:off x="281479" y="103999"/>
                <a:ext cx="31192" cy="75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49" h="20856" extrusionOk="0">
                    <a:moveTo>
                      <a:pt x="2189" y="173"/>
                    </a:moveTo>
                    <a:cubicBezTo>
                      <a:pt x="29" y="491"/>
                      <a:pt x="-691" y="1126"/>
                      <a:pt x="749" y="2714"/>
                    </a:cubicBezTo>
                    <a:cubicBezTo>
                      <a:pt x="2909" y="3985"/>
                      <a:pt x="5069" y="3667"/>
                      <a:pt x="6509" y="6526"/>
                    </a:cubicBezTo>
                    <a:cubicBezTo>
                      <a:pt x="8669" y="9067"/>
                      <a:pt x="12269" y="14467"/>
                      <a:pt x="12989" y="15420"/>
                    </a:cubicBezTo>
                    <a:cubicBezTo>
                      <a:pt x="13709" y="16373"/>
                      <a:pt x="13709" y="17962"/>
                      <a:pt x="13709" y="18597"/>
                    </a:cubicBezTo>
                    <a:cubicBezTo>
                      <a:pt x="13709" y="19232"/>
                      <a:pt x="14429" y="21138"/>
                      <a:pt x="17309" y="20820"/>
                    </a:cubicBezTo>
                    <a:cubicBezTo>
                      <a:pt x="20909" y="20503"/>
                      <a:pt x="19469" y="18914"/>
                      <a:pt x="18749" y="17962"/>
                    </a:cubicBezTo>
                    <a:cubicBezTo>
                      <a:pt x="18749" y="17009"/>
                      <a:pt x="14429" y="10020"/>
                      <a:pt x="12989" y="9067"/>
                    </a:cubicBezTo>
                    <a:cubicBezTo>
                      <a:pt x="12269" y="8114"/>
                      <a:pt x="10109" y="5256"/>
                      <a:pt x="9389" y="4303"/>
                    </a:cubicBezTo>
                    <a:cubicBezTo>
                      <a:pt x="9389" y="3350"/>
                      <a:pt x="9389" y="2397"/>
                      <a:pt x="7229" y="1444"/>
                    </a:cubicBezTo>
                    <a:cubicBezTo>
                      <a:pt x="5789" y="809"/>
                      <a:pt x="4349" y="-462"/>
                      <a:pt x="2189" y="173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" name="îŝļîḍé"/>
              <p:cNvSpPr/>
              <p:nvPr/>
            </p:nvSpPr>
            <p:spPr>
              <a:xfrm>
                <a:off x="304162" y="98859"/>
                <a:ext cx="24334" cy="42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88" extrusionOk="0">
                    <a:moveTo>
                      <a:pt x="4114" y="89"/>
                    </a:moveTo>
                    <a:cubicBezTo>
                      <a:pt x="2057" y="643"/>
                      <a:pt x="0" y="643"/>
                      <a:pt x="0" y="2304"/>
                    </a:cubicBezTo>
                    <a:cubicBezTo>
                      <a:pt x="0" y="3966"/>
                      <a:pt x="3086" y="5627"/>
                      <a:pt x="4114" y="6735"/>
                    </a:cubicBezTo>
                    <a:cubicBezTo>
                      <a:pt x="6171" y="7843"/>
                      <a:pt x="8229" y="8950"/>
                      <a:pt x="9257" y="10058"/>
                    </a:cubicBezTo>
                    <a:cubicBezTo>
                      <a:pt x="9257" y="11720"/>
                      <a:pt x="15429" y="20027"/>
                      <a:pt x="17486" y="20581"/>
                    </a:cubicBezTo>
                    <a:cubicBezTo>
                      <a:pt x="19543" y="21135"/>
                      <a:pt x="21600" y="19473"/>
                      <a:pt x="21600" y="17258"/>
                    </a:cubicBezTo>
                    <a:cubicBezTo>
                      <a:pt x="21600" y="15043"/>
                      <a:pt x="20571" y="12273"/>
                      <a:pt x="19543" y="11166"/>
                    </a:cubicBezTo>
                    <a:cubicBezTo>
                      <a:pt x="17486" y="10612"/>
                      <a:pt x="16457" y="8950"/>
                      <a:pt x="16457" y="7289"/>
                    </a:cubicBezTo>
                    <a:cubicBezTo>
                      <a:pt x="16457" y="5073"/>
                      <a:pt x="13371" y="2858"/>
                      <a:pt x="11314" y="1197"/>
                    </a:cubicBezTo>
                    <a:cubicBezTo>
                      <a:pt x="8229" y="-465"/>
                      <a:pt x="5143" y="89"/>
                      <a:pt x="4114" y="89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" name="ïṩḻiďé"/>
              <p:cNvSpPr/>
              <p:nvPr/>
            </p:nvSpPr>
            <p:spPr>
              <a:xfrm>
                <a:off x="317602" y="58626"/>
                <a:ext cx="51683" cy="102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8" h="21209" extrusionOk="0">
                    <a:moveTo>
                      <a:pt x="2930" y="0"/>
                    </a:moveTo>
                    <a:cubicBezTo>
                      <a:pt x="2011" y="0"/>
                      <a:pt x="632" y="237"/>
                      <a:pt x="173" y="712"/>
                    </a:cubicBezTo>
                    <a:cubicBezTo>
                      <a:pt x="-287" y="1187"/>
                      <a:pt x="173" y="1899"/>
                      <a:pt x="1551" y="2374"/>
                    </a:cubicBezTo>
                    <a:cubicBezTo>
                      <a:pt x="2470" y="3086"/>
                      <a:pt x="3390" y="3798"/>
                      <a:pt x="3390" y="4273"/>
                    </a:cubicBezTo>
                    <a:cubicBezTo>
                      <a:pt x="3849" y="4747"/>
                      <a:pt x="7985" y="9495"/>
                      <a:pt x="8904" y="10681"/>
                    </a:cubicBezTo>
                    <a:cubicBezTo>
                      <a:pt x="9824" y="11868"/>
                      <a:pt x="11662" y="14479"/>
                      <a:pt x="13041" y="15903"/>
                    </a:cubicBezTo>
                    <a:cubicBezTo>
                      <a:pt x="14419" y="17565"/>
                      <a:pt x="16717" y="20413"/>
                      <a:pt x="18556" y="21125"/>
                    </a:cubicBezTo>
                    <a:cubicBezTo>
                      <a:pt x="20394" y="21600"/>
                      <a:pt x="21313" y="19938"/>
                      <a:pt x="19934" y="19226"/>
                    </a:cubicBezTo>
                    <a:cubicBezTo>
                      <a:pt x="19015" y="18514"/>
                      <a:pt x="19015" y="18752"/>
                      <a:pt x="17177" y="17327"/>
                    </a:cubicBezTo>
                    <a:cubicBezTo>
                      <a:pt x="15798" y="15903"/>
                      <a:pt x="9364" y="8070"/>
                      <a:pt x="8904" y="7596"/>
                    </a:cubicBezTo>
                    <a:cubicBezTo>
                      <a:pt x="8445" y="6884"/>
                      <a:pt x="7066" y="4510"/>
                      <a:pt x="7066" y="3798"/>
                    </a:cubicBezTo>
                    <a:cubicBezTo>
                      <a:pt x="7066" y="2848"/>
                      <a:pt x="7985" y="1899"/>
                      <a:pt x="7066" y="1187"/>
                    </a:cubicBezTo>
                    <a:cubicBezTo>
                      <a:pt x="6607" y="475"/>
                      <a:pt x="3390" y="0"/>
                      <a:pt x="2930" y="0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0" name="ïṣ1ïḓè"/>
              <p:cNvSpPr/>
              <p:nvPr/>
            </p:nvSpPr>
            <p:spPr>
              <a:xfrm>
                <a:off x="617726" y="143093"/>
                <a:ext cx="23044" cy="33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55" h="18935" extrusionOk="0">
                    <a:moveTo>
                      <a:pt x="0" y="4914"/>
                    </a:moveTo>
                    <a:cubicBezTo>
                      <a:pt x="1029" y="8091"/>
                      <a:pt x="3086" y="18255"/>
                      <a:pt x="12343" y="18891"/>
                    </a:cubicBezTo>
                    <a:cubicBezTo>
                      <a:pt x="20571" y="19526"/>
                      <a:pt x="21600" y="13173"/>
                      <a:pt x="19543" y="11267"/>
                    </a:cubicBezTo>
                    <a:cubicBezTo>
                      <a:pt x="17486" y="8726"/>
                      <a:pt x="6171" y="1102"/>
                      <a:pt x="6171" y="1102"/>
                    </a:cubicBezTo>
                    <a:cubicBezTo>
                      <a:pt x="1029" y="-2074"/>
                      <a:pt x="0" y="2373"/>
                      <a:pt x="0" y="4914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" name="îsḻíḓê"/>
              <p:cNvSpPr/>
              <p:nvPr/>
            </p:nvSpPr>
            <p:spPr>
              <a:xfrm>
                <a:off x="777549" y="275985"/>
                <a:ext cx="94999" cy="66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600" extrusionOk="0">
                    <a:moveTo>
                      <a:pt x="13012" y="372"/>
                    </a:moveTo>
                    <a:cubicBezTo>
                      <a:pt x="13012" y="372"/>
                      <a:pt x="12492" y="1117"/>
                      <a:pt x="12231" y="1490"/>
                    </a:cubicBezTo>
                    <a:cubicBezTo>
                      <a:pt x="12231" y="1862"/>
                      <a:pt x="11711" y="2979"/>
                      <a:pt x="11451" y="2979"/>
                    </a:cubicBezTo>
                    <a:cubicBezTo>
                      <a:pt x="11190" y="2979"/>
                      <a:pt x="9629" y="3724"/>
                      <a:pt x="9108" y="3724"/>
                    </a:cubicBezTo>
                    <a:cubicBezTo>
                      <a:pt x="8848" y="3724"/>
                      <a:pt x="7547" y="4097"/>
                      <a:pt x="7547" y="4469"/>
                    </a:cubicBezTo>
                    <a:cubicBezTo>
                      <a:pt x="7287" y="5214"/>
                      <a:pt x="6506" y="5959"/>
                      <a:pt x="6506" y="5959"/>
                    </a:cubicBezTo>
                    <a:cubicBezTo>
                      <a:pt x="6506" y="5959"/>
                      <a:pt x="6506" y="6703"/>
                      <a:pt x="7027" y="6703"/>
                    </a:cubicBezTo>
                    <a:cubicBezTo>
                      <a:pt x="7547" y="6703"/>
                      <a:pt x="7547" y="7448"/>
                      <a:pt x="7547" y="7448"/>
                    </a:cubicBezTo>
                    <a:cubicBezTo>
                      <a:pt x="7547" y="7448"/>
                      <a:pt x="7547" y="8938"/>
                      <a:pt x="7287" y="8566"/>
                    </a:cubicBezTo>
                    <a:cubicBezTo>
                      <a:pt x="7027" y="8193"/>
                      <a:pt x="7027" y="8566"/>
                      <a:pt x="6506" y="7821"/>
                    </a:cubicBezTo>
                    <a:cubicBezTo>
                      <a:pt x="6246" y="7448"/>
                      <a:pt x="3123" y="2979"/>
                      <a:pt x="3123" y="2979"/>
                    </a:cubicBezTo>
                    <a:cubicBezTo>
                      <a:pt x="3123" y="2979"/>
                      <a:pt x="2342" y="1490"/>
                      <a:pt x="2082" y="1117"/>
                    </a:cubicBezTo>
                    <a:cubicBezTo>
                      <a:pt x="2082" y="745"/>
                      <a:pt x="1822" y="0"/>
                      <a:pt x="1301" y="0"/>
                    </a:cubicBezTo>
                    <a:cubicBezTo>
                      <a:pt x="781" y="0"/>
                      <a:pt x="260" y="372"/>
                      <a:pt x="0" y="1117"/>
                    </a:cubicBezTo>
                    <a:cubicBezTo>
                      <a:pt x="0" y="1490"/>
                      <a:pt x="0" y="2607"/>
                      <a:pt x="520" y="3724"/>
                    </a:cubicBezTo>
                    <a:cubicBezTo>
                      <a:pt x="1301" y="4841"/>
                      <a:pt x="2602" y="5586"/>
                      <a:pt x="3383" y="6331"/>
                    </a:cubicBezTo>
                    <a:cubicBezTo>
                      <a:pt x="4684" y="7448"/>
                      <a:pt x="5725" y="8938"/>
                      <a:pt x="6506" y="10055"/>
                    </a:cubicBezTo>
                    <a:cubicBezTo>
                      <a:pt x="7287" y="11545"/>
                      <a:pt x="9108" y="14152"/>
                      <a:pt x="9629" y="15641"/>
                    </a:cubicBezTo>
                    <a:cubicBezTo>
                      <a:pt x="9889" y="17131"/>
                      <a:pt x="9629" y="17503"/>
                      <a:pt x="9108" y="17503"/>
                    </a:cubicBezTo>
                    <a:cubicBezTo>
                      <a:pt x="8848" y="17503"/>
                      <a:pt x="8067" y="16759"/>
                      <a:pt x="7807" y="16386"/>
                    </a:cubicBezTo>
                    <a:cubicBezTo>
                      <a:pt x="7547" y="16014"/>
                      <a:pt x="7287" y="16386"/>
                      <a:pt x="7287" y="16386"/>
                    </a:cubicBezTo>
                    <a:cubicBezTo>
                      <a:pt x="7287" y="16386"/>
                      <a:pt x="7287" y="16759"/>
                      <a:pt x="8067" y="18248"/>
                    </a:cubicBezTo>
                    <a:cubicBezTo>
                      <a:pt x="8588" y="19366"/>
                      <a:pt x="8848" y="21228"/>
                      <a:pt x="9369" y="21600"/>
                    </a:cubicBezTo>
                    <a:cubicBezTo>
                      <a:pt x="9629" y="21600"/>
                      <a:pt x="11711" y="19738"/>
                      <a:pt x="11190" y="17876"/>
                    </a:cubicBezTo>
                    <a:cubicBezTo>
                      <a:pt x="10930" y="16014"/>
                      <a:pt x="10149" y="14152"/>
                      <a:pt x="9889" y="13779"/>
                    </a:cubicBezTo>
                    <a:cubicBezTo>
                      <a:pt x="9629" y="13407"/>
                      <a:pt x="9889" y="12662"/>
                      <a:pt x="10410" y="13034"/>
                    </a:cubicBezTo>
                    <a:cubicBezTo>
                      <a:pt x="10930" y="13407"/>
                      <a:pt x="11711" y="14152"/>
                      <a:pt x="12752" y="14152"/>
                    </a:cubicBezTo>
                    <a:cubicBezTo>
                      <a:pt x="13793" y="14152"/>
                      <a:pt x="14053" y="14524"/>
                      <a:pt x="14313" y="14152"/>
                    </a:cubicBezTo>
                    <a:cubicBezTo>
                      <a:pt x="14834" y="13407"/>
                      <a:pt x="15354" y="12290"/>
                      <a:pt x="15354" y="11917"/>
                    </a:cubicBezTo>
                    <a:cubicBezTo>
                      <a:pt x="15614" y="11545"/>
                      <a:pt x="16135" y="11545"/>
                      <a:pt x="16655" y="12290"/>
                    </a:cubicBezTo>
                    <a:cubicBezTo>
                      <a:pt x="17176" y="13407"/>
                      <a:pt x="17957" y="14152"/>
                      <a:pt x="18477" y="13407"/>
                    </a:cubicBezTo>
                    <a:cubicBezTo>
                      <a:pt x="18737" y="12290"/>
                      <a:pt x="18217" y="11172"/>
                      <a:pt x="18737" y="11172"/>
                    </a:cubicBezTo>
                    <a:cubicBezTo>
                      <a:pt x="19258" y="10800"/>
                      <a:pt x="19518" y="10055"/>
                      <a:pt x="19778" y="10800"/>
                    </a:cubicBezTo>
                    <a:cubicBezTo>
                      <a:pt x="20039" y="11172"/>
                      <a:pt x="20299" y="11917"/>
                      <a:pt x="20559" y="11545"/>
                    </a:cubicBezTo>
                    <a:cubicBezTo>
                      <a:pt x="20559" y="11172"/>
                      <a:pt x="21080" y="10800"/>
                      <a:pt x="21340" y="10055"/>
                    </a:cubicBezTo>
                    <a:cubicBezTo>
                      <a:pt x="21600" y="9310"/>
                      <a:pt x="21340" y="8193"/>
                      <a:pt x="21080" y="8193"/>
                    </a:cubicBezTo>
                    <a:cubicBezTo>
                      <a:pt x="20559" y="8566"/>
                      <a:pt x="19778" y="8566"/>
                      <a:pt x="19518" y="8938"/>
                    </a:cubicBezTo>
                    <a:cubicBezTo>
                      <a:pt x="19258" y="8938"/>
                      <a:pt x="18737" y="8938"/>
                      <a:pt x="18477" y="9683"/>
                    </a:cubicBezTo>
                    <a:cubicBezTo>
                      <a:pt x="18217" y="10055"/>
                      <a:pt x="18217" y="10055"/>
                      <a:pt x="17957" y="10055"/>
                    </a:cubicBezTo>
                    <a:cubicBezTo>
                      <a:pt x="17696" y="10055"/>
                      <a:pt x="17176" y="10428"/>
                      <a:pt x="16916" y="9683"/>
                    </a:cubicBezTo>
                    <a:cubicBezTo>
                      <a:pt x="16395" y="9310"/>
                      <a:pt x="16395" y="8566"/>
                      <a:pt x="15875" y="8566"/>
                    </a:cubicBezTo>
                    <a:cubicBezTo>
                      <a:pt x="15614" y="8566"/>
                      <a:pt x="14573" y="8938"/>
                      <a:pt x="14573" y="9310"/>
                    </a:cubicBezTo>
                    <a:cubicBezTo>
                      <a:pt x="14313" y="9683"/>
                      <a:pt x="14834" y="10428"/>
                      <a:pt x="14053" y="10428"/>
                    </a:cubicBezTo>
                    <a:cubicBezTo>
                      <a:pt x="13272" y="10428"/>
                      <a:pt x="11190" y="10055"/>
                      <a:pt x="10930" y="10428"/>
                    </a:cubicBezTo>
                    <a:cubicBezTo>
                      <a:pt x="10670" y="10428"/>
                      <a:pt x="10930" y="11172"/>
                      <a:pt x="10670" y="11545"/>
                    </a:cubicBezTo>
                    <a:cubicBezTo>
                      <a:pt x="10149" y="11545"/>
                      <a:pt x="9629" y="12290"/>
                      <a:pt x="9369" y="11917"/>
                    </a:cubicBezTo>
                    <a:cubicBezTo>
                      <a:pt x="9108" y="11545"/>
                      <a:pt x="8328" y="10428"/>
                      <a:pt x="8328" y="10428"/>
                    </a:cubicBezTo>
                    <a:cubicBezTo>
                      <a:pt x="8328" y="10428"/>
                      <a:pt x="7807" y="9310"/>
                      <a:pt x="8848" y="9310"/>
                    </a:cubicBezTo>
                    <a:cubicBezTo>
                      <a:pt x="9629" y="9310"/>
                      <a:pt x="10930" y="8938"/>
                      <a:pt x="11190" y="8938"/>
                    </a:cubicBezTo>
                    <a:cubicBezTo>
                      <a:pt x="11451" y="8938"/>
                      <a:pt x="11971" y="8938"/>
                      <a:pt x="11971" y="8566"/>
                    </a:cubicBezTo>
                    <a:cubicBezTo>
                      <a:pt x="11711" y="7821"/>
                      <a:pt x="12492" y="8193"/>
                      <a:pt x="12231" y="7448"/>
                    </a:cubicBezTo>
                    <a:cubicBezTo>
                      <a:pt x="11971" y="7076"/>
                      <a:pt x="11711" y="6703"/>
                      <a:pt x="12231" y="6703"/>
                    </a:cubicBezTo>
                    <a:cubicBezTo>
                      <a:pt x="13012" y="6331"/>
                      <a:pt x="15094" y="6703"/>
                      <a:pt x="16395" y="6331"/>
                    </a:cubicBezTo>
                    <a:cubicBezTo>
                      <a:pt x="17436" y="5959"/>
                      <a:pt x="17436" y="5214"/>
                      <a:pt x="17696" y="4841"/>
                    </a:cubicBezTo>
                    <a:cubicBezTo>
                      <a:pt x="17696" y="4097"/>
                      <a:pt x="16916" y="2979"/>
                      <a:pt x="16395" y="2979"/>
                    </a:cubicBezTo>
                    <a:cubicBezTo>
                      <a:pt x="16135" y="3352"/>
                      <a:pt x="15614" y="4469"/>
                      <a:pt x="15094" y="4841"/>
                    </a:cubicBezTo>
                    <a:cubicBezTo>
                      <a:pt x="14573" y="4841"/>
                      <a:pt x="12752" y="5586"/>
                      <a:pt x="12752" y="5959"/>
                    </a:cubicBezTo>
                    <a:cubicBezTo>
                      <a:pt x="12492" y="5959"/>
                      <a:pt x="11190" y="6331"/>
                      <a:pt x="10930" y="6331"/>
                    </a:cubicBezTo>
                    <a:cubicBezTo>
                      <a:pt x="10670" y="6331"/>
                      <a:pt x="9369" y="4841"/>
                      <a:pt x="10410" y="4841"/>
                    </a:cubicBezTo>
                    <a:cubicBezTo>
                      <a:pt x="11451" y="4469"/>
                      <a:pt x="12752" y="4097"/>
                      <a:pt x="13272" y="3724"/>
                    </a:cubicBezTo>
                    <a:cubicBezTo>
                      <a:pt x="13793" y="2979"/>
                      <a:pt x="14313" y="1117"/>
                      <a:pt x="14053" y="745"/>
                    </a:cubicBezTo>
                    <a:cubicBezTo>
                      <a:pt x="14053" y="372"/>
                      <a:pt x="13272" y="0"/>
                      <a:pt x="13012" y="372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2" name="ïşḷîďè"/>
              <p:cNvSpPr/>
              <p:nvPr/>
            </p:nvSpPr>
            <p:spPr>
              <a:xfrm>
                <a:off x="752052" y="300040"/>
                <a:ext cx="54361" cy="40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6" h="20125" extrusionOk="0">
                    <a:moveTo>
                      <a:pt x="15468" y="1887"/>
                    </a:moveTo>
                    <a:cubicBezTo>
                      <a:pt x="14587" y="2456"/>
                      <a:pt x="13705" y="3592"/>
                      <a:pt x="14146" y="4161"/>
                    </a:cubicBezTo>
                    <a:cubicBezTo>
                      <a:pt x="14146" y="5298"/>
                      <a:pt x="15909" y="5866"/>
                      <a:pt x="15909" y="7003"/>
                    </a:cubicBezTo>
                    <a:cubicBezTo>
                      <a:pt x="16350" y="8708"/>
                      <a:pt x="13705" y="9277"/>
                      <a:pt x="12823" y="9277"/>
                    </a:cubicBezTo>
                    <a:cubicBezTo>
                      <a:pt x="12823" y="9277"/>
                      <a:pt x="9738" y="5298"/>
                      <a:pt x="9297" y="4161"/>
                    </a:cubicBezTo>
                    <a:cubicBezTo>
                      <a:pt x="8856" y="3592"/>
                      <a:pt x="7975" y="-955"/>
                      <a:pt x="6652" y="182"/>
                    </a:cubicBezTo>
                    <a:cubicBezTo>
                      <a:pt x="5770" y="750"/>
                      <a:pt x="4889" y="3024"/>
                      <a:pt x="5330" y="4729"/>
                    </a:cubicBezTo>
                    <a:cubicBezTo>
                      <a:pt x="6211" y="5866"/>
                      <a:pt x="7093" y="6434"/>
                      <a:pt x="8415" y="8140"/>
                    </a:cubicBezTo>
                    <a:cubicBezTo>
                      <a:pt x="9297" y="9277"/>
                      <a:pt x="10619" y="10982"/>
                      <a:pt x="10619" y="11550"/>
                    </a:cubicBezTo>
                    <a:cubicBezTo>
                      <a:pt x="10619" y="12119"/>
                      <a:pt x="9738" y="13256"/>
                      <a:pt x="8856" y="13824"/>
                    </a:cubicBezTo>
                    <a:cubicBezTo>
                      <a:pt x="7534" y="14392"/>
                      <a:pt x="4448" y="14392"/>
                      <a:pt x="4007" y="13824"/>
                    </a:cubicBezTo>
                    <a:cubicBezTo>
                      <a:pt x="3566" y="12687"/>
                      <a:pt x="3126" y="10982"/>
                      <a:pt x="3126" y="9845"/>
                    </a:cubicBezTo>
                    <a:cubicBezTo>
                      <a:pt x="3566" y="8140"/>
                      <a:pt x="3566" y="5298"/>
                      <a:pt x="2244" y="6434"/>
                    </a:cubicBezTo>
                    <a:cubicBezTo>
                      <a:pt x="1362" y="7003"/>
                      <a:pt x="1803" y="8140"/>
                      <a:pt x="921" y="9277"/>
                    </a:cubicBezTo>
                    <a:cubicBezTo>
                      <a:pt x="40" y="9845"/>
                      <a:pt x="-401" y="12687"/>
                      <a:pt x="481" y="13824"/>
                    </a:cubicBezTo>
                    <a:cubicBezTo>
                      <a:pt x="1362" y="14961"/>
                      <a:pt x="3126" y="16098"/>
                      <a:pt x="5770" y="16098"/>
                    </a:cubicBezTo>
                    <a:cubicBezTo>
                      <a:pt x="7975" y="16098"/>
                      <a:pt x="9297" y="15529"/>
                      <a:pt x="9738" y="15529"/>
                    </a:cubicBezTo>
                    <a:cubicBezTo>
                      <a:pt x="10619" y="15529"/>
                      <a:pt x="11942" y="14392"/>
                      <a:pt x="11942" y="15529"/>
                    </a:cubicBezTo>
                    <a:cubicBezTo>
                      <a:pt x="11942" y="16098"/>
                      <a:pt x="12383" y="20645"/>
                      <a:pt x="13705" y="20077"/>
                    </a:cubicBezTo>
                    <a:cubicBezTo>
                      <a:pt x="15028" y="20077"/>
                      <a:pt x="16791" y="18940"/>
                      <a:pt x="16350" y="17803"/>
                    </a:cubicBezTo>
                    <a:cubicBezTo>
                      <a:pt x="16350" y="16098"/>
                      <a:pt x="14587" y="12687"/>
                      <a:pt x="14587" y="12687"/>
                    </a:cubicBezTo>
                    <a:cubicBezTo>
                      <a:pt x="14587" y="12687"/>
                      <a:pt x="14587" y="10413"/>
                      <a:pt x="15028" y="10413"/>
                    </a:cubicBezTo>
                    <a:cubicBezTo>
                      <a:pt x="15909" y="10982"/>
                      <a:pt x="17232" y="10982"/>
                      <a:pt x="18113" y="11550"/>
                    </a:cubicBezTo>
                    <a:cubicBezTo>
                      <a:pt x="18995" y="11550"/>
                      <a:pt x="21199" y="10413"/>
                      <a:pt x="20758" y="9277"/>
                    </a:cubicBezTo>
                    <a:cubicBezTo>
                      <a:pt x="20317" y="7571"/>
                      <a:pt x="18113" y="4729"/>
                      <a:pt x="17672" y="3592"/>
                    </a:cubicBezTo>
                    <a:cubicBezTo>
                      <a:pt x="17232" y="2456"/>
                      <a:pt x="16350" y="1319"/>
                      <a:pt x="15468" y="1887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3" name="îṡlïḋe"/>
              <p:cNvSpPr/>
              <p:nvPr/>
            </p:nvSpPr>
            <p:spPr>
              <a:xfrm>
                <a:off x="572267" y="80743"/>
                <a:ext cx="85257" cy="76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2" h="21062" extrusionOk="0">
                    <a:moveTo>
                      <a:pt x="14770" y="4142"/>
                    </a:moveTo>
                    <a:cubicBezTo>
                      <a:pt x="14770" y="4142"/>
                      <a:pt x="13648" y="5730"/>
                      <a:pt x="12806" y="7636"/>
                    </a:cubicBezTo>
                    <a:cubicBezTo>
                      <a:pt x="12526" y="7636"/>
                      <a:pt x="12526" y="7636"/>
                      <a:pt x="12526" y="7636"/>
                    </a:cubicBezTo>
                    <a:cubicBezTo>
                      <a:pt x="11965" y="7636"/>
                      <a:pt x="10001" y="7636"/>
                      <a:pt x="9440" y="7001"/>
                    </a:cubicBezTo>
                    <a:cubicBezTo>
                      <a:pt x="8599" y="6683"/>
                      <a:pt x="7477" y="5730"/>
                      <a:pt x="7196" y="5730"/>
                    </a:cubicBezTo>
                    <a:cubicBezTo>
                      <a:pt x="6635" y="5413"/>
                      <a:pt x="6074" y="5730"/>
                      <a:pt x="5793" y="6683"/>
                    </a:cubicBezTo>
                    <a:cubicBezTo>
                      <a:pt x="5513" y="7636"/>
                      <a:pt x="5513" y="8589"/>
                      <a:pt x="6635" y="9860"/>
                    </a:cubicBezTo>
                    <a:cubicBezTo>
                      <a:pt x="7757" y="11448"/>
                      <a:pt x="8038" y="11130"/>
                      <a:pt x="9160" y="10813"/>
                    </a:cubicBezTo>
                    <a:cubicBezTo>
                      <a:pt x="9721" y="10813"/>
                      <a:pt x="10282" y="10495"/>
                      <a:pt x="10843" y="10495"/>
                    </a:cubicBezTo>
                    <a:cubicBezTo>
                      <a:pt x="10282" y="11130"/>
                      <a:pt x="10001" y="11766"/>
                      <a:pt x="10001" y="11766"/>
                    </a:cubicBezTo>
                    <a:cubicBezTo>
                      <a:pt x="9440" y="12401"/>
                      <a:pt x="7757" y="14624"/>
                      <a:pt x="6635" y="15577"/>
                    </a:cubicBezTo>
                    <a:cubicBezTo>
                      <a:pt x="5513" y="16213"/>
                      <a:pt x="2708" y="17801"/>
                      <a:pt x="2708" y="17801"/>
                    </a:cubicBezTo>
                    <a:cubicBezTo>
                      <a:pt x="2988" y="18119"/>
                      <a:pt x="2147" y="18119"/>
                      <a:pt x="2147" y="17166"/>
                    </a:cubicBezTo>
                    <a:cubicBezTo>
                      <a:pt x="1866" y="16213"/>
                      <a:pt x="1305" y="16848"/>
                      <a:pt x="464" y="17483"/>
                    </a:cubicBezTo>
                    <a:cubicBezTo>
                      <a:pt x="-378" y="18119"/>
                      <a:pt x="183" y="19389"/>
                      <a:pt x="183" y="20024"/>
                    </a:cubicBezTo>
                    <a:cubicBezTo>
                      <a:pt x="-97" y="20660"/>
                      <a:pt x="-97" y="21295"/>
                      <a:pt x="1305" y="20977"/>
                    </a:cubicBezTo>
                    <a:cubicBezTo>
                      <a:pt x="2427" y="20660"/>
                      <a:pt x="3549" y="19389"/>
                      <a:pt x="4952" y="18436"/>
                    </a:cubicBezTo>
                    <a:cubicBezTo>
                      <a:pt x="6354" y="17801"/>
                      <a:pt x="8599" y="16530"/>
                      <a:pt x="9721" y="15260"/>
                    </a:cubicBezTo>
                    <a:cubicBezTo>
                      <a:pt x="10562" y="14307"/>
                      <a:pt x="12245" y="11766"/>
                      <a:pt x="13087" y="10177"/>
                    </a:cubicBezTo>
                    <a:cubicBezTo>
                      <a:pt x="14490" y="10177"/>
                      <a:pt x="16734" y="10177"/>
                      <a:pt x="17295" y="10177"/>
                    </a:cubicBezTo>
                    <a:cubicBezTo>
                      <a:pt x="17856" y="10177"/>
                      <a:pt x="18417" y="10813"/>
                      <a:pt x="19258" y="10495"/>
                    </a:cubicBezTo>
                    <a:cubicBezTo>
                      <a:pt x="20100" y="10495"/>
                      <a:pt x="21222" y="10177"/>
                      <a:pt x="20661" y="9224"/>
                    </a:cubicBezTo>
                    <a:cubicBezTo>
                      <a:pt x="20100" y="8271"/>
                      <a:pt x="19539" y="7319"/>
                      <a:pt x="18697" y="7636"/>
                    </a:cubicBezTo>
                    <a:cubicBezTo>
                      <a:pt x="17856" y="7954"/>
                      <a:pt x="16734" y="7954"/>
                      <a:pt x="16173" y="7954"/>
                    </a:cubicBezTo>
                    <a:cubicBezTo>
                      <a:pt x="16173" y="7954"/>
                      <a:pt x="15331" y="7954"/>
                      <a:pt x="14770" y="7636"/>
                    </a:cubicBezTo>
                    <a:cubicBezTo>
                      <a:pt x="15051" y="7001"/>
                      <a:pt x="15612" y="6366"/>
                      <a:pt x="15612" y="6048"/>
                    </a:cubicBezTo>
                    <a:cubicBezTo>
                      <a:pt x="16173" y="5413"/>
                      <a:pt x="16453" y="5095"/>
                      <a:pt x="16734" y="4777"/>
                    </a:cubicBezTo>
                    <a:cubicBezTo>
                      <a:pt x="17014" y="4777"/>
                      <a:pt x="17856" y="4142"/>
                      <a:pt x="18136" y="3189"/>
                    </a:cubicBezTo>
                    <a:cubicBezTo>
                      <a:pt x="18417" y="2554"/>
                      <a:pt x="18136" y="648"/>
                      <a:pt x="17856" y="330"/>
                    </a:cubicBezTo>
                    <a:cubicBezTo>
                      <a:pt x="17295" y="-305"/>
                      <a:pt x="16173" y="13"/>
                      <a:pt x="15892" y="966"/>
                    </a:cubicBezTo>
                    <a:cubicBezTo>
                      <a:pt x="15331" y="1919"/>
                      <a:pt x="15051" y="4142"/>
                      <a:pt x="14770" y="4142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í$ḻíde"/>
              <p:cNvSpPr/>
              <p:nvPr/>
            </p:nvSpPr>
            <p:spPr>
              <a:xfrm>
                <a:off x="310245" y="219571"/>
                <a:ext cx="310247" cy="445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228"/>
                    </a:moveTo>
                    <a:cubicBezTo>
                      <a:pt x="10640" y="1228"/>
                      <a:pt x="10560" y="1228"/>
                      <a:pt x="10480" y="1228"/>
                    </a:cubicBezTo>
                    <a:cubicBezTo>
                      <a:pt x="10400" y="837"/>
                      <a:pt x="10080" y="335"/>
                      <a:pt x="9360" y="335"/>
                    </a:cubicBezTo>
                    <a:cubicBezTo>
                      <a:pt x="8800" y="335"/>
                      <a:pt x="8480" y="335"/>
                      <a:pt x="7920" y="335"/>
                    </a:cubicBezTo>
                    <a:cubicBezTo>
                      <a:pt x="7440" y="335"/>
                      <a:pt x="7040" y="223"/>
                      <a:pt x="6800" y="0"/>
                    </a:cubicBezTo>
                    <a:cubicBezTo>
                      <a:pt x="6960" y="502"/>
                      <a:pt x="7200" y="1005"/>
                      <a:pt x="8000" y="1116"/>
                    </a:cubicBezTo>
                    <a:cubicBezTo>
                      <a:pt x="8320" y="1116"/>
                      <a:pt x="8720" y="1116"/>
                      <a:pt x="9040" y="1116"/>
                    </a:cubicBezTo>
                    <a:cubicBezTo>
                      <a:pt x="9600" y="1116"/>
                      <a:pt x="9840" y="1172"/>
                      <a:pt x="10080" y="1284"/>
                    </a:cubicBezTo>
                    <a:cubicBezTo>
                      <a:pt x="8720" y="1340"/>
                      <a:pt x="7440" y="1674"/>
                      <a:pt x="7040" y="2512"/>
                    </a:cubicBezTo>
                    <a:cubicBezTo>
                      <a:pt x="6640" y="3293"/>
                      <a:pt x="6800" y="5135"/>
                      <a:pt x="6560" y="6028"/>
                    </a:cubicBezTo>
                    <a:cubicBezTo>
                      <a:pt x="6000" y="6028"/>
                      <a:pt x="5360" y="6028"/>
                      <a:pt x="4800" y="6028"/>
                    </a:cubicBezTo>
                    <a:cubicBezTo>
                      <a:pt x="3360" y="5972"/>
                      <a:pt x="2880" y="6865"/>
                      <a:pt x="2800" y="7926"/>
                    </a:cubicBezTo>
                    <a:cubicBezTo>
                      <a:pt x="2560" y="11051"/>
                      <a:pt x="2240" y="14121"/>
                      <a:pt x="2000" y="17247"/>
                    </a:cubicBezTo>
                    <a:cubicBezTo>
                      <a:pt x="1840" y="19647"/>
                      <a:pt x="1120" y="20763"/>
                      <a:pt x="0" y="21600"/>
                    </a:cubicBezTo>
                    <a:cubicBezTo>
                      <a:pt x="800" y="21600"/>
                      <a:pt x="1600" y="21600"/>
                      <a:pt x="2400" y="21600"/>
                    </a:cubicBezTo>
                    <a:cubicBezTo>
                      <a:pt x="2800" y="21377"/>
                      <a:pt x="3040" y="21098"/>
                      <a:pt x="3600" y="20484"/>
                    </a:cubicBezTo>
                    <a:cubicBezTo>
                      <a:pt x="3360" y="21042"/>
                      <a:pt x="3200" y="21321"/>
                      <a:pt x="2960" y="21600"/>
                    </a:cubicBezTo>
                    <a:cubicBezTo>
                      <a:pt x="3680" y="21600"/>
                      <a:pt x="4320" y="21600"/>
                      <a:pt x="5040" y="21600"/>
                    </a:cubicBezTo>
                    <a:cubicBezTo>
                      <a:pt x="5440" y="21042"/>
                      <a:pt x="5600" y="20372"/>
                      <a:pt x="5600" y="19702"/>
                    </a:cubicBezTo>
                    <a:cubicBezTo>
                      <a:pt x="5840" y="16242"/>
                      <a:pt x="6080" y="12781"/>
                      <a:pt x="6240" y="9321"/>
                    </a:cubicBezTo>
                    <a:cubicBezTo>
                      <a:pt x="6320" y="8763"/>
                      <a:pt x="6560" y="8428"/>
                      <a:pt x="7200" y="8428"/>
                    </a:cubicBezTo>
                    <a:cubicBezTo>
                      <a:pt x="8240" y="8428"/>
                      <a:pt x="9360" y="8428"/>
                      <a:pt x="10400" y="8428"/>
                    </a:cubicBezTo>
                    <a:cubicBezTo>
                      <a:pt x="10400" y="6921"/>
                      <a:pt x="10400" y="5358"/>
                      <a:pt x="10400" y="3851"/>
                    </a:cubicBezTo>
                    <a:cubicBezTo>
                      <a:pt x="9680" y="3740"/>
                      <a:pt x="9040" y="3237"/>
                      <a:pt x="9040" y="2679"/>
                    </a:cubicBezTo>
                    <a:cubicBezTo>
                      <a:pt x="9040" y="2009"/>
                      <a:pt x="9840" y="1507"/>
                      <a:pt x="10800" y="1507"/>
                    </a:cubicBezTo>
                    <a:cubicBezTo>
                      <a:pt x="11760" y="1507"/>
                      <a:pt x="12480" y="2009"/>
                      <a:pt x="12480" y="2679"/>
                    </a:cubicBezTo>
                    <a:cubicBezTo>
                      <a:pt x="12480" y="3237"/>
                      <a:pt x="11920" y="3740"/>
                      <a:pt x="11120" y="3851"/>
                    </a:cubicBezTo>
                    <a:cubicBezTo>
                      <a:pt x="11120" y="5358"/>
                      <a:pt x="11120" y="6921"/>
                      <a:pt x="11120" y="8428"/>
                    </a:cubicBezTo>
                    <a:cubicBezTo>
                      <a:pt x="12240" y="8428"/>
                      <a:pt x="13280" y="8428"/>
                      <a:pt x="14400" y="8428"/>
                    </a:cubicBezTo>
                    <a:cubicBezTo>
                      <a:pt x="15040" y="8428"/>
                      <a:pt x="15280" y="8763"/>
                      <a:pt x="15280" y="9321"/>
                    </a:cubicBezTo>
                    <a:cubicBezTo>
                      <a:pt x="15520" y="12781"/>
                      <a:pt x="15760" y="16242"/>
                      <a:pt x="16000" y="19702"/>
                    </a:cubicBezTo>
                    <a:cubicBezTo>
                      <a:pt x="16000" y="20372"/>
                      <a:pt x="16160" y="21042"/>
                      <a:pt x="16560" y="21600"/>
                    </a:cubicBezTo>
                    <a:cubicBezTo>
                      <a:pt x="17200" y="21600"/>
                      <a:pt x="17920" y="21600"/>
                      <a:pt x="18640" y="21600"/>
                    </a:cubicBezTo>
                    <a:cubicBezTo>
                      <a:pt x="18400" y="21321"/>
                      <a:pt x="18160" y="21042"/>
                      <a:pt x="17920" y="20484"/>
                    </a:cubicBezTo>
                    <a:cubicBezTo>
                      <a:pt x="18560" y="21098"/>
                      <a:pt x="18800" y="21377"/>
                      <a:pt x="19120" y="21600"/>
                    </a:cubicBezTo>
                    <a:cubicBezTo>
                      <a:pt x="19920" y="21600"/>
                      <a:pt x="20800" y="21600"/>
                      <a:pt x="21600" y="21600"/>
                    </a:cubicBezTo>
                    <a:cubicBezTo>
                      <a:pt x="20480" y="20763"/>
                      <a:pt x="19760" y="19647"/>
                      <a:pt x="19520" y="17247"/>
                    </a:cubicBezTo>
                    <a:cubicBezTo>
                      <a:pt x="19360" y="14121"/>
                      <a:pt x="19040" y="11051"/>
                      <a:pt x="18800" y="7926"/>
                    </a:cubicBezTo>
                    <a:cubicBezTo>
                      <a:pt x="18720" y="6865"/>
                      <a:pt x="18240" y="5972"/>
                      <a:pt x="16720" y="6028"/>
                    </a:cubicBezTo>
                    <a:cubicBezTo>
                      <a:pt x="16160" y="6028"/>
                      <a:pt x="15600" y="6028"/>
                      <a:pt x="15040" y="6028"/>
                    </a:cubicBezTo>
                    <a:cubicBezTo>
                      <a:pt x="14800" y="5135"/>
                      <a:pt x="14880" y="3293"/>
                      <a:pt x="14560" y="2512"/>
                    </a:cubicBezTo>
                    <a:cubicBezTo>
                      <a:pt x="14080" y="1674"/>
                      <a:pt x="12880" y="1340"/>
                      <a:pt x="11520" y="1284"/>
                    </a:cubicBezTo>
                    <a:cubicBezTo>
                      <a:pt x="11680" y="1172"/>
                      <a:pt x="12000" y="1116"/>
                      <a:pt x="12560" y="1116"/>
                    </a:cubicBezTo>
                    <a:cubicBezTo>
                      <a:pt x="12880" y="1116"/>
                      <a:pt x="13280" y="1116"/>
                      <a:pt x="13600" y="1116"/>
                    </a:cubicBezTo>
                    <a:cubicBezTo>
                      <a:pt x="14400" y="1005"/>
                      <a:pt x="14640" y="502"/>
                      <a:pt x="14720" y="0"/>
                    </a:cubicBezTo>
                    <a:cubicBezTo>
                      <a:pt x="14480" y="223"/>
                      <a:pt x="14160" y="335"/>
                      <a:pt x="13600" y="335"/>
                    </a:cubicBezTo>
                    <a:cubicBezTo>
                      <a:pt x="13120" y="335"/>
                      <a:pt x="12720" y="335"/>
                      <a:pt x="12240" y="335"/>
                    </a:cubicBezTo>
                    <a:cubicBezTo>
                      <a:pt x="11520" y="335"/>
                      <a:pt x="11200" y="837"/>
                      <a:pt x="11120" y="1228"/>
                    </a:cubicBezTo>
                    <a:cubicBezTo>
                      <a:pt x="11040" y="1228"/>
                      <a:pt x="10880" y="1228"/>
                      <a:pt x="10800" y="1228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ïŝľîḑê"/>
              <p:cNvSpPr/>
              <p:nvPr/>
            </p:nvSpPr>
            <p:spPr>
              <a:xfrm>
                <a:off x="-1" y="-1"/>
                <a:ext cx="929080" cy="930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7" y="0"/>
                    </a:moveTo>
                    <a:cubicBezTo>
                      <a:pt x="16741" y="0"/>
                      <a:pt x="21600" y="4859"/>
                      <a:pt x="21600" y="10787"/>
                    </a:cubicBezTo>
                    <a:cubicBezTo>
                      <a:pt x="21600" y="16741"/>
                      <a:pt x="16741" y="21600"/>
                      <a:pt x="10787" y="21600"/>
                    </a:cubicBezTo>
                    <a:cubicBezTo>
                      <a:pt x="4833" y="21600"/>
                      <a:pt x="0" y="16741"/>
                      <a:pt x="0" y="10787"/>
                    </a:cubicBezTo>
                    <a:cubicBezTo>
                      <a:pt x="0" y="4859"/>
                      <a:pt x="4833" y="0"/>
                      <a:pt x="10787" y="0"/>
                    </a:cubicBezTo>
                    <a:cubicBezTo>
                      <a:pt x="10787" y="0"/>
                      <a:pt x="10787" y="0"/>
                      <a:pt x="10787" y="0"/>
                    </a:cubicBezTo>
                    <a:close/>
                    <a:moveTo>
                      <a:pt x="10787" y="374"/>
                    </a:moveTo>
                    <a:cubicBezTo>
                      <a:pt x="5046" y="374"/>
                      <a:pt x="374" y="5046"/>
                      <a:pt x="374" y="10787"/>
                    </a:cubicBezTo>
                    <a:cubicBezTo>
                      <a:pt x="374" y="16527"/>
                      <a:pt x="5046" y="21226"/>
                      <a:pt x="10787" y="21226"/>
                    </a:cubicBezTo>
                    <a:cubicBezTo>
                      <a:pt x="16527" y="21226"/>
                      <a:pt x="21226" y="16527"/>
                      <a:pt x="21226" y="10787"/>
                    </a:cubicBezTo>
                    <a:cubicBezTo>
                      <a:pt x="21226" y="5046"/>
                      <a:pt x="16527" y="374"/>
                      <a:pt x="10787" y="374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išlíḑe"/>
              <p:cNvSpPr/>
              <p:nvPr/>
            </p:nvSpPr>
            <p:spPr>
              <a:xfrm>
                <a:off x="56408" y="445226"/>
                <a:ext cx="812944" cy="427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8"/>
                    </a:moveTo>
                    <a:cubicBezTo>
                      <a:pt x="580" y="348"/>
                      <a:pt x="580" y="348"/>
                      <a:pt x="580" y="348"/>
                    </a:cubicBezTo>
                    <a:cubicBezTo>
                      <a:pt x="580" y="465"/>
                      <a:pt x="580" y="465"/>
                      <a:pt x="580" y="465"/>
                    </a:cubicBezTo>
                    <a:cubicBezTo>
                      <a:pt x="458" y="523"/>
                      <a:pt x="336" y="639"/>
                      <a:pt x="244" y="813"/>
                    </a:cubicBezTo>
                    <a:cubicBezTo>
                      <a:pt x="153" y="1045"/>
                      <a:pt x="122" y="1277"/>
                      <a:pt x="122" y="1510"/>
                    </a:cubicBezTo>
                    <a:cubicBezTo>
                      <a:pt x="122" y="1684"/>
                      <a:pt x="153" y="1858"/>
                      <a:pt x="183" y="1916"/>
                    </a:cubicBezTo>
                    <a:cubicBezTo>
                      <a:pt x="214" y="2032"/>
                      <a:pt x="275" y="2090"/>
                      <a:pt x="336" y="2090"/>
                    </a:cubicBezTo>
                    <a:cubicBezTo>
                      <a:pt x="427" y="2090"/>
                      <a:pt x="549" y="1858"/>
                      <a:pt x="641" y="1335"/>
                    </a:cubicBezTo>
                    <a:cubicBezTo>
                      <a:pt x="641" y="1335"/>
                      <a:pt x="641" y="1335"/>
                      <a:pt x="641" y="1335"/>
                    </a:cubicBezTo>
                    <a:cubicBezTo>
                      <a:pt x="671" y="1277"/>
                      <a:pt x="671" y="1277"/>
                      <a:pt x="671" y="1219"/>
                    </a:cubicBezTo>
                    <a:cubicBezTo>
                      <a:pt x="763" y="871"/>
                      <a:pt x="824" y="639"/>
                      <a:pt x="915" y="523"/>
                    </a:cubicBezTo>
                    <a:cubicBezTo>
                      <a:pt x="946" y="465"/>
                      <a:pt x="976" y="406"/>
                      <a:pt x="1037" y="406"/>
                    </a:cubicBezTo>
                    <a:cubicBezTo>
                      <a:pt x="1068" y="348"/>
                      <a:pt x="1098" y="348"/>
                      <a:pt x="1159" y="348"/>
                    </a:cubicBezTo>
                    <a:cubicBezTo>
                      <a:pt x="1312" y="348"/>
                      <a:pt x="1434" y="465"/>
                      <a:pt x="1525" y="639"/>
                    </a:cubicBezTo>
                    <a:cubicBezTo>
                      <a:pt x="1617" y="871"/>
                      <a:pt x="1678" y="1103"/>
                      <a:pt x="1678" y="1452"/>
                    </a:cubicBezTo>
                    <a:cubicBezTo>
                      <a:pt x="1678" y="1626"/>
                      <a:pt x="1647" y="1800"/>
                      <a:pt x="1617" y="2032"/>
                    </a:cubicBezTo>
                    <a:cubicBezTo>
                      <a:pt x="1586" y="2206"/>
                      <a:pt x="1556" y="2323"/>
                      <a:pt x="1556" y="2323"/>
                    </a:cubicBezTo>
                    <a:cubicBezTo>
                      <a:pt x="1556" y="2381"/>
                      <a:pt x="1586" y="2381"/>
                      <a:pt x="1586" y="2439"/>
                    </a:cubicBezTo>
                    <a:cubicBezTo>
                      <a:pt x="1617" y="2439"/>
                      <a:pt x="1617" y="2439"/>
                      <a:pt x="1678" y="2439"/>
                    </a:cubicBezTo>
                    <a:cubicBezTo>
                      <a:pt x="1678" y="2555"/>
                      <a:pt x="1678" y="2555"/>
                      <a:pt x="1678" y="2555"/>
                    </a:cubicBezTo>
                    <a:cubicBezTo>
                      <a:pt x="1159" y="2613"/>
                      <a:pt x="1159" y="2613"/>
                      <a:pt x="1159" y="2613"/>
                    </a:cubicBezTo>
                    <a:cubicBezTo>
                      <a:pt x="1159" y="2497"/>
                      <a:pt x="1159" y="2497"/>
                      <a:pt x="1159" y="2497"/>
                    </a:cubicBezTo>
                    <a:cubicBezTo>
                      <a:pt x="1281" y="2439"/>
                      <a:pt x="1373" y="2323"/>
                      <a:pt x="1464" y="2148"/>
                    </a:cubicBezTo>
                    <a:cubicBezTo>
                      <a:pt x="1525" y="1974"/>
                      <a:pt x="1556" y="1742"/>
                      <a:pt x="1556" y="1510"/>
                    </a:cubicBezTo>
                    <a:cubicBezTo>
                      <a:pt x="1556" y="1394"/>
                      <a:pt x="1556" y="1277"/>
                      <a:pt x="1495" y="1161"/>
                    </a:cubicBezTo>
                    <a:cubicBezTo>
                      <a:pt x="1464" y="1103"/>
                      <a:pt x="1434" y="1045"/>
                      <a:pt x="1373" y="1045"/>
                    </a:cubicBezTo>
                    <a:cubicBezTo>
                      <a:pt x="1281" y="1045"/>
                      <a:pt x="1190" y="1219"/>
                      <a:pt x="1129" y="1626"/>
                    </a:cubicBezTo>
                    <a:cubicBezTo>
                      <a:pt x="1098" y="1684"/>
                      <a:pt x="1098" y="1684"/>
                      <a:pt x="1098" y="1684"/>
                    </a:cubicBezTo>
                    <a:cubicBezTo>
                      <a:pt x="1037" y="1916"/>
                      <a:pt x="1007" y="2148"/>
                      <a:pt x="976" y="2265"/>
                    </a:cubicBezTo>
                    <a:cubicBezTo>
                      <a:pt x="946" y="2323"/>
                      <a:pt x="915" y="2439"/>
                      <a:pt x="885" y="2497"/>
                    </a:cubicBezTo>
                    <a:cubicBezTo>
                      <a:pt x="824" y="2555"/>
                      <a:pt x="793" y="2613"/>
                      <a:pt x="732" y="2671"/>
                    </a:cubicBezTo>
                    <a:cubicBezTo>
                      <a:pt x="671" y="2729"/>
                      <a:pt x="610" y="2729"/>
                      <a:pt x="549" y="2729"/>
                    </a:cubicBezTo>
                    <a:cubicBezTo>
                      <a:pt x="397" y="2729"/>
                      <a:pt x="275" y="2671"/>
                      <a:pt x="183" y="2439"/>
                    </a:cubicBezTo>
                    <a:cubicBezTo>
                      <a:pt x="61" y="2206"/>
                      <a:pt x="31" y="1974"/>
                      <a:pt x="31" y="1626"/>
                    </a:cubicBezTo>
                    <a:cubicBezTo>
                      <a:pt x="31" y="1452"/>
                      <a:pt x="31" y="1219"/>
                      <a:pt x="61" y="987"/>
                    </a:cubicBezTo>
                    <a:cubicBezTo>
                      <a:pt x="92" y="813"/>
                      <a:pt x="122" y="697"/>
                      <a:pt x="122" y="697"/>
                    </a:cubicBezTo>
                    <a:cubicBezTo>
                      <a:pt x="122" y="639"/>
                      <a:pt x="92" y="581"/>
                      <a:pt x="92" y="523"/>
                    </a:cubicBezTo>
                    <a:cubicBezTo>
                      <a:pt x="61" y="523"/>
                      <a:pt x="31" y="523"/>
                      <a:pt x="0" y="523"/>
                    </a:cubicBezTo>
                    <a:cubicBezTo>
                      <a:pt x="0" y="348"/>
                      <a:pt x="0" y="348"/>
                      <a:pt x="0" y="348"/>
                    </a:cubicBezTo>
                    <a:close/>
                    <a:moveTo>
                      <a:pt x="549" y="5110"/>
                    </a:moveTo>
                    <a:cubicBezTo>
                      <a:pt x="488" y="5168"/>
                      <a:pt x="427" y="5226"/>
                      <a:pt x="397" y="5284"/>
                    </a:cubicBezTo>
                    <a:cubicBezTo>
                      <a:pt x="366" y="5342"/>
                      <a:pt x="366" y="5458"/>
                      <a:pt x="366" y="5574"/>
                    </a:cubicBezTo>
                    <a:cubicBezTo>
                      <a:pt x="305" y="5574"/>
                      <a:pt x="305" y="5574"/>
                      <a:pt x="305" y="5574"/>
                    </a:cubicBezTo>
                    <a:cubicBezTo>
                      <a:pt x="153" y="3948"/>
                      <a:pt x="153" y="3948"/>
                      <a:pt x="153" y="3948"/>
                    </a:cubicBezTo>
                    <a:cubicBezTo>
                      <a:pt x="214" y="3890"/>
                      <a:pt x="214" y="3890"/>
                      <a:pt x="214" y="3890"/>
                    </a:cubicBezTo>
                    <a:cubicBezTo>
                      <a:pt x="244" y="4065"/>
                      <a:pt x="244" y="4123"/>
                      <a:pt x="305" y="4181"/>
                    </a:cubicBezTo>
                    <a:cubicBezTo>
                      <a:pt x="336" y="4239"/>
                      <a:pt x="397" y="4239"/>
                      <a:pt x="488" y="4239"/>
                    </a:cubicBezTo>
                    <a:cubicBezTo>
                      <a:pt x="1464" y="3890"/>
                      <a:pt x="1464" y="3890"/>
                      <a:pt x="1464" y="3890"/>
                    </a:cubicBezTo>
                    <a:cubicBezTo>
                      <a:pt x="1525" y="3832"/>
                      <a:pt x="1586" y="3832"/>
                      <a:pt x="1617" y="3716"/>
                    </a:cubicBezTo>
                    <a:cubicBezTo>
                      <a:pt x="1647" y="3658"/>
                      <a:pt x="1647" y="3542"/>
                      <a:pt x="1647" y="3426"/>
                    </a:cubicBezTo>
                    <a:cubicBezTo>
                      <a:pt x="1708" y="3426"/>
                      <a:pt x="1708" y="3426"/>
                      <a:pt x="1708" y="3426"/>
                    </a:cubicBezTo>
                    <a:cubicBezTo>
                      <a:pt x="1861" y="5110"/>
                      <a:pt x="1861" y="5110"/>
                      <a:pt x="1861" y="5110"/>
                    </a:cubicBezTo>
                    <a:cubicBezTo>
                      <a:pt x="1800" y="5110"/>
                      <a:pt x="1800" y="5110"/>
                      <a:pt x="1800" y="5110"/>
                    </a:cubicBezTo>
                    <a:cubicBezTo>
                      <a:pt x="1800" y="4935"/>
                      <a:pt x="1769" y="4877"/>
                      <a:pt x="1708" y="4819"/>
                    </a:cubicBezTo>
                    <a:cubicBezTo>
                      <a:pt x="1678" y="4761"/>
                      <a:pt x="1617" y="4761"/>
                      <a:pt x="1556" y="4819"/>
                    </a:cubicBezTo>
                    <a:cubicBezTo>
                      <a:pt x="549" y="5110"/>
                      <a:pt x="549" y="5110"/>
                      <a:pt x="549" y="5110"/>
                    </a:cubicBezTo>
                    <a:close/>
                    <a:moveTo>
                      <a:pt x="1251" y="9174"/>
                    </a:moveTo>
                    <a:cubicBezTo>
                      <a:pt x="1129" y="9116"/>
                      <a:pt x="1007" y="9000"/>
                      <a:pt x="915" y="8826"/>
                    </a:cubicBezTo>
                    <a:cubicBezTo>
                      <a:pt x="824" y="8652"/>
                      <a:pt x="732" y="8419"/>
                      <a:pt x="702" y="8187"/>
                    </a:cubicBezTo>
                    <a:cubicBezTo>
                      <a:pt x="671" y="7955"/>
                      <a:pt x="641" y="7781"/>
                      <a:pt x="671" y="7606"/>
                    </a:cubicBezTo>
                    <a:cubicBezTo>
                      <a:pt x="671" y="7432"/>
                      <a:pt x="702" y="7258"/>
                      <a:pt x="732" y="7084"/>
                    </a:cubicBezTo>
                    <a:cubicBezTo>
                      <a:pt x="793" y="6852"/>
                      <a:pt x="854" y="6735"/>
                      <a:pt x="946" y="6561"/>
                    </a:cubicBezTo>
                    <a:cubicBezTo>
                      <a:pt x="1037" y="6445"/>
                      <a:pt x="1129" y="6329"/>
                      <a:pt x="1251" y="6271"/>
                    </a:cubicBezTo>
                    <a:cubicBezTo>
                      <a:pt x="1495" y="6097"/>
                      <a:pt x="1678" y="6155"/>
                      <a:pt x="1892" y="6329"/>
                    </a:cubicBezTo>
                    <a:cubicBezTo>
                      <a:pt x="2075" y="6503"/>
                      <a:pt x="2197" y="6794"/>
                      <a:pt x="2288" y="7258"/>
                    </a:cubicBezTo>
                    <a:cubicBezTo>
                      <a:pt x="2319" y="7432"/>
                      <a:pt x="2319" y="7606"/>
                      <a:pt x="2319" y="7839"/>
                    </a:cubicBezTo>
                    <a:cubicBezTo>
                      <a:pt x="2319" y="8013"/>
                      <a:pt x="2319" y="8129"/>
                      <a:pt x="2319" y="8129"/>
                    </a:cubicBezTo>
                    <a:cubicBezTo>
                      <a:pt x="2319" y="8187"/>
                      <a:pt x="2349" y="8187"/>
                      <a:pt x="2349" y="8187"/>
                    </a:cubicBezTo>
                    <a:cubicBezTo>
                      <a:pt x="2380" y="8245"/>
                      <a:pt x="2410" y="8245"/>
                      <a:pt x="2441" y="8245"/>
                    </a:cubicBezTo>
                    <a:cubicBezTo>
                      <a:pt x="2441" y="8361"/>
                      <a:pt x="2441" y="8361"/>
                      <a:pt x="2441" y="8361"/>
                    </a:cubicBezTo>
                    <a:cubicBezTo>
                      <a:pt x="1983" y="8652"/>
                      <a:pt x="1983" y="8652"/>
                      <a:pt x="1983" y="8652"/>
                    </a:cubicBezTo>
                    <a:cubicBezTo>
                      <a:pt x="1953" y="8535"/>
                      <a:pt x="1953" y="8535"/>
                      <a:pt x="1953" y="8535"/>
                    </a:cubicBezTo>
                    <a:cubicBezTo>
                      <a:pt x="2075" y="8419"/>
                      <a:pt x="2136" y="8245"/>
                      <a:pt x="2197" y="8071"/>
                    </a:cubicBezTo>
                    <a:cubicBezTo>
                      <a:pt x="2227" y="7955"/>
                      <a:pt x="2227" y="7723"/>
                      <a:pt x="2197" y="7548"/>
                    </a:cubicBezTo>
                    <a:cubicBezTo>
                      <a:pt x="2166" y="7316"/>
                      <a:pt x="2075" y="7142"/>
                      <a:pt x="1953" y="7084"/>
                    </a:cubicBezTo>
                    <a:cubicBezTo>
                      <a:pt x="1800" y="7026"/>
                      <a:pt x="1647" y="7084"/>
                      <a:pt x="1434" y="7200"/>
                    </a:cubicBezTo>
                    <a:cubicBezTo>
                      <a:pt x="1220" y="7316"/>
                      <a:pt x="1037" y="7490"/>
                      <a:pt x="946" y="7665"/>
                    </a:cubicBezTo>
                    <a:cubicBezTo>
                      <a:pt x="854" y="7897"/>
                      <a:pt x="824" y="8129"/>
                      <a:pt x="885" y="8361"/>
                    </a:cubicBezTo>
                    <a:cubicBezTo>
                      <a:pt x="915" y="8477"/>
                      <a:pt x="946" y="8652"/>
                      <a:pt x="1037" y="8768"/>
                    </a:cubicBezTo>
                    <a:cubicBezTo>
                      <a:pt x="1098" y="8884"/>
                      <a:pt x="1190" y="8942"/>
                      <a:pt x="1281" y="9000"/>
                    </a:cubicBezTo>
                    <a:cubicBezTo>
                      <a:pt x="1251" y="9174"/>
                      <a:pt x="1251" y="9174"/>
                      <a:pt x="1251" y="9174"/>
                    </a:cubicBezTo>
                    <a:close/>
                    <a:moveTo>
                      <a:pt x="1831" y="11206"/>
                    </a:moveTo>
                    <a:cubicBezTo>
                      <a:pt x="2227" y="10742"/>
                      <a:pt x="2227" y="10742"/>
                      <a:pt x="2227" y="10742"/>
                    </a:cubicBezTo>
                    <a:cubicBezTo>
                      <a:pt x="2471" y="11497"/>
                      <a:pt x="2471" y="11497"/>
                      <a:pt x="2471" y="11497"/>
                    </a:cubicBezTo>
                    <a:cubicBezTo>
                      <a:pt x="2075" y="12019"/>
                      <a:pt x="2075" y="12019"/>
                      <a:pt x="2075" y="12019"/>
                    </a:cubicBezTo>
                    <a:cubicBezTo>
                      <a:pt x="2014" y="12077"/>
                      <a:pt x="1953" y="12077"/>
                      <a:pt x="1922" y="12077"/>
                    </a:cubicBezTo>
                    <a:cubicBezTo>
                      <a:pt x="1861" y="12077"/>
                      <a:pt x="1831" y="12019"/>
                      <a:pt x="1800" y="11903"/>
                    </a:cubicBezTo>
                    <a:cubicBezTo>
                      <a:pt x="1739" y="11961"/>
                      <a:pt x="1739" y="11961"/>
                      <a:pt x="1739" y="11961"/>
                    </a:cubicBezTo>
                    <a:cubicBezTo>
                      <a:pt x="2197" y="13413"/>
                      <a:pt x="2197" y="13413"/>
                      <a:pt x="2197" y="13413"/>
                    </a:cubicBezTo>
                    <a:cubicBezTo>
                      <a:pt x="2258" y="13355"/>
                      <a:pt x="2258" y="13355"/>
                      <a:pt x="2258" y="13355"/>
                    </a:cubicBezTo>
                    <a:cubicBezTo>
                      <a:pt x="2227" y="13239"/>
                      <a:pt x="2197" y="13123"/>
                      <a:pt x="2227" y="13006"/>
                    </a:cubicBezTo>
                    <a:cubicBezTo>
                      <a:pt x="2227" y="12948"/>
                      <a:pt x="2288" y="12890"/>
                      <a:pt x="2349" y="12774"/>
                    </a:cubicBezTo>
                    <a:cubicBezTo>
                      <a:pt x="3203" y="11787"/>
                      <a:pt x="3203" y="11787"/>
                      <a:pt x="3203" y="11787"/>
                    </a:cubicBezTo>
                    <a:cubicBezTo>
                      <a:pt x="3264" y="11671"/>
                      <a:pt x="3325" y="11671"/>
                      <a:pt x="3356" y="11671"/>
                    </a:cubicBezTo>
                    <a:cubicBezTo>
                      <a:pt x="3417" y="11671"/>
                      <a:pt x="3447" y="11729"/>
                      <a:pt x="3478" y="11845"/>
                    </a:cubicBezTo>
                    <a:cubicBezTo>
                      <a:pt x="3539" y="11787"/>
                      <a:pt x="3539" y="11787"/>
                      <a:pt x="3539" y="11787"/>
                    </a:cubicBezTo>
                    <a:cubicBezTo>
                      <a:pt x="3081" y="10394"/>
                      <a:pt x="3081" y="10394"/>
                      <a:pt x="3081" y="10394"/>
                    </a:cubicBezTo>
                    <a:cubicBezTo>
                      <a:pt x="3020" y="10452"/>
                      <a:pt x="3020" y="10452"/>
                      <a:pt x="3020" y="10452"/>
                    </a:cubicBezTo>
                    <a:cubicBezTo>
                      <a:pt x="3051" y="10568"/>
                      <a:pt x="3081" y="10626"/>
                      <a:pt x="3051" y="10742"/>
                    </a:cubicBezTo>
                    <a:cubicBezTo>
                      <a:pt x="3051" y="10800"/>
                      <a:pt x="2990" y="10916"/>
                      <a:pt x="2929" y="10974"/>
                    </a:cubicBezTo>
                    <a:cubicBezTo>
                      <a:pt x="2593" y="11381"/>
                      <a:pt x="2593" y="11381"/>
                      <a:pt x="2593" y="11381"/>
                    </a:cubicBezTo>
                    <a:cubicBezTo>
                      <a:pt x="2319" y="10626"/>
                      <a:pt x="2319" y="10626"/>
                      <a:pt x="2319" y="10626"/>
                    </a:cubicBezTo>
                    <a:cubicBezTo>
                      <a:pt x="2685" y="10219"/>
                      <a:pt x="2685" y="10219"/>
                      <a:pt x="2685" y="10219"/>
                    </a:cubicBezTo>
                    <a:cubicBezTo>
                      <a:pt x="2746" y="10103"/>
                      <a:pt x="2807" y="10103"/>
                      <a:pt x="2837" y="10103"/>
                    </a:cubicBezTo>
                    <a:cubicBezTo>
                      <a:pt x="2898" y="10103"/>
                      <a:pt x="2929" y="10161"/>
                      <a:pt x="2990" y="10277"/>
                    </a:cubicBezTo>
                    <a:cubicBezTo>
                      <a:pt x="3020" y="10219"/>
                      <a:pt x="3020" y="10219"/>
                      <a:pt x="3020" y="10219"/>
                    </a:cubicBezTo>
                    <a:cubicBezTo>
                      <a:pt x="2563" y="8826"/>
                      <a:pt x="2563" y="8826"/>
                      <a:pt x="2563" y="8826"/>
                    </a:cubicBezTo>
                    <a:cubicBezTo>
                      <a:pt x="2502" y="8884"/>
                      <a:pt x="2502" y="8884"/>
                      <a:pt x="2502" y="8884"/>
                    </a:cubicBezTo>
                    <a:cubicBezTo>
                      <a:pt x="2532" y="9000"/>
                      <a:pt x="2563" y="9116"/>
                      <a:pt x="2532" y="9174"/>
                    </a:cubicBezTo>
                    <a:cubicBezTo>
                      <a:pt x="2532" y="9232"/>
                      <a:pt x="2502" y="9348"/>
                      <a:pt x="2410" y="9406"/>
                    </a:cubicBezTo>
                    <a:cubicBezTo>
                      <a:pt x="1586" y="10452"/>
                      <a:pt x="1586" y="10452"/>
                      <a:pt x="1586" y="10452"/>
                    </a:cubicBezTo>
                    <a:cubicBezTo>
                      <a:pt x="1495" y="10510"/>
                      <a:pt x="1434" y="10568"/>
                      <a:pt x="1403" y="10510"/>
                    </a:cubicBezTo>
                    <a:cubicBezTo>
                      <a:pt x="1342" y="10510"/>
                      <a:pt x="1312" y="10452"/>
                      <a:pt x="1281" y="10335"/>
                    </a:cubicBezTo>
                    <a:cubicBezTo>
                      <a:pt x="1220" y="10394"/>
                      <a:pt x="1220" y="10394"/>
                      <a:pt x="1220" y="10394"/>
                    </a:cubicBezTo>
                    <a:cubicBezTo>
                      <a:pt x="1708" y="11845"/>
                      <a:pt x="1708" y="11845"/>
                      <a:pt x="1708" y="11845"/>
                    </a:cubicBezTo>
                    <a:cubicBezTo>
                      <a:pt x="1739" y="11787"/>
                      <a:pt x="1739" y="11787"/>
                      <a:pt x="1739" y="11787"/>
                    </a:cubicBezTo>
                    <a:cubicBezTo>
                      <a:pt x="1708" y="11671"/>
                      <a:pt x="1708" y="11555"/>
                      <a:pt x="1708" y="11439"/>
                    </a:cubicBezTo>
                    <a:cubicBezTo>
                      <a:pt x="1708" y="11381"/>
                      <a:pt x="1769" y="11323"/>
                      <a:pt x="1831" y="11206"/>
                    </a:cubicBezTo>
                    <a:cubicBezTo>
                      <a:pt x="1831" y="11206"/>
                      <a:pt x="1831" y="11206"/>
                      <a:pt x="1831" y="11206"/>
                    </a:cubicBezTo>
                    <a:close/>
                    <a:moveTo>
                      <a:pt x="3936" y="15387"/>
                    </a:moveTo>
                    <a:cubicBezTo>
                      <a:pt x="4454" y="14458"/>
                      <a:pt x="4454" y="14458"/>
                      <a:pt x="4454" y="14458"/>
                    </a:cubicBezTo>
                    <a:cubicBezTo>
                      <a:pt x="4515" y="14342"/>
                      <a:pt x="4546" y="14226"/>
                      <a:pt x="4546" y="14168"/>
                    </a:cubicBezTo>
                    <a:cubicBezTo>
                      <a:pt x="4576" y="14052"/>
                      <a:pt x="4546" y="13994"/>
                      <a:pt x="4485" y="13877"/>
                    </a:cubicBezTo>
                    <a:cubicBezTo>
                      <a:pt x="4546" y="13819"/>
                      <a:pt x="4546" y="13819"/>
                      <a:pt x="4546" y="13819"/>
                    </a:cubicBezTo>
                    <a:cubicBezTo>
                      <a:pt x="4881" y="14516"/>
                      <a:pt x="4881" y="14516"/>
                      <a:pt x="4881" y="14516"/>
                    </a:cubicBezTo>
                    <a:cubicBezTo>
                      <a:pt x="4851" y="14574"/>
                      <a:pt x="4851" y="14574"/>
                      <a:pt x="4851" y="14574"/>
                    </a:cubicBezTo>
                    <a:cubicBezTo>
                      <a:pt x="4790" y="14458"/>
                      <a:pt x="4729" y="14400"/>
                      <a:pt x="4698" y="14400"/>
                    </a:cubicBezTo>
                    <a:cubicBezTo>
                      <a:pt x="4637" y="14400"/>
                      <a:pt x="4607" y="14458"/>
                      <a:pt x="4546" y="14574"/>
                    </a:cubicBezTo>
                    <a:cubicBezTo>
                      <a:pt x="4027" y="15503"/>
                      <a:pt x="4027" y="15503"/>
                      <a:pt x="4027" y="15503"/>
                    </a:cubicBezTo>
                    <a:cubicBezTo>
                      <a:pt x="3936" y="15677"/>
                      <a:pt x="3875" y="15735"/>
                      <a:pt x="3814" y="15794"/>
                    </a:cubicBezTo>
                    <a:cubicBezTo>
                      <a:pt x="3753" y="15852"/>
                      <a:pt x="3692" y="15910"/>
                      <a:pt x="3631" y="15910"/>
                    </a:cubicBezTo>
                    <a:cubicBezTo>
                      <a:pt x="3539" y="15910"/>
                      <a:pt x="3478" y="15852"/>
                      <a:pt x="3386" y="15794"/>
                    </a:cubicBezTo>
                    <a:cubicBezTo>
                      <a:pt x="3295" y="15677"/>
                      <a:pt x="3203" y="15561"/>
                      <a:pt x="3142" y="15387"/>
                    </a:cubicBezTo>
                    <a:cubicBezTo>
                      <a:pt x="2990" y="15097"/>
                      <a:pt x="2929" y="14865"/>
                      <a:pt x="2929" y="14574"/>
                    </a:cubicBezTo>
                    <a:cubicBezTo>
                      <a:pt x="2929" y="14284"/>
                      <a:pt x="2990" y="14052"/>
                      <a:pt x="3142" y="13819"/>
                    </a:cubicBezTo>
                    <a:cubicBezTo>
                      <a:pt x="3692" y="12832"/>
                      <a:pt x="3692" y="12832"/>
                      <a:pt x="3692" y="12832"/>
                    </a:cubicBezTo>
                    <a:cubicBezTo>
                      <a:pt x="3722" y="12716"/>
                      <a:pt x="3753" y="12600"/>
                      <a:pt x="3783" y="12542"/>
                    </a:cubicBezTo>
                    <a:cubicBezTo>
                      <a:pt x="3783" y="12484"/>
                      <a:pt x="3753" y="12368"/>
                      <a:pt x="3692" y="12252"/>
                    </a:cubicBezTo>
                    <a:cubicBezTo>
                      <a:pt x="3753" y="12194"/>
                      <a:pt x="3753" y="12194"/>
                      <a:pt x="3753" y="12194"/>
                    </a:cubicBezTo>
                    <a:cubicBezTo>
                      <a:pt x="4363" y="13413"/>
                      <a:pt x="4363" y="13413"/>
                      <a:pt x="4363" y="13413"/>
                    </a:cubicBezTo>
                    <a:cubicBezTo>
                      <a:pt x="4302" y="13471"/>
                      <a:pt x="4302" y="13471"/>
                      <a:pt x="4302" y="13471"/>
                    </a:cubicBezTo>
                    <a:cubicBezTo>
                      <a:pt x="4271" y="13413"/>
                      <a:pt x="4210" y="13355"/>
                      <a:pt x="4180" y="13355"/>
                    </a:cubicBezTo>
                    <a:cubicBezTo>
                      <a:pt x="4119" y="13355"/>
                      <a:pt x="4058" y="13413"/>
                      <a:pt x="3997" y="13529"/>
                    </a:cubicBezTo>
                    <a:cubicBezTo>
                      <a:pt x="3386" y="14632"/>
                      <a:pt x="3386" y="14632"/>
                      <a:pt x="3386" y="14632"/>
                    </a:cubicBezTo>
                    <a:cubicBezTo>
                      <a:pt x="3295" y="14748"/>
                      <a:pt x="3234" y="14923"/>
                      <a:pt x="3234" y="15039"/>
                    </a:cubicBezTo>
                    <a:cubicBezTo>
                      <a:pt x="3234" y="15213"/>
                      <a:pt x="3264" y="15329"/>
                      <a:pt x="3325" y="15503"/>
                    </a:cubicBezTo>
                    <a:cubicBezTo>
                      <a:pt x="3417" y="15677"/>
                      <a:pt x="3508" y="15735"/>
                      <a:pt x="3600" y="15735"/>
                    </a:cubicBezTo>
                    <a:cubicBezTo>
                      <a:pt x="3722" y="15677"/>
                      <a:pt x="3814" y="15561"/>
                      <a:pt x="3936" y="15387"/>
                    </a:cubicBezTo>
                    <a:cubicBezTo>
                      <a:pt x="3936" y="15387"/>
                      <a:pt x="3936" y="15387"/>
                      <a:pt x="3936" y="15387"/>
                    </a:cubicBezTo>
                    <a:close/>
                    <a:moveTo>
                      <a:pt x="4454" y="16897"/>
                    </a:moveTo>
                    <a:cubicBezTo>
                      <a:pt x="4668" y="16665"/>
                      <a:pt x="4668" y="16665"/>
                      <a:pt x="4668" y="16665"/>
                    </a:cubicBezTo>
                    <a:cubicBezTo>
                      <a:pt x="5003" y="17129"/>
                      <a:pt x="5003" y="17129"/>
                      <a:pt x="5003" y="17129"/>
                    </a:cubicBezTo>
                    <a:cubicBezTo>
                      <a:pt x="4912" y="17652"/>
                      <a:pt x="4912" y="17652"/>
                      <a:pt x="4912" y="17652"/>
                    </a:cubicBezTo>
                    <a:cubicBezTo>
                      <a:pt x="4912" y="17710"/>
                      <a:pt x="4912" y="17710"/>
                      <a:pt x="4881" y="17710"/>
                    </a:cubicBezTo>
                    <a:cubicBezTo>
                      <a:pt x="4881" y="17768"/>
                      <a:pt x="4881" y="17768"/>
                      <a:pt x="4881" y="17768"/>
                    </a:cubicBezTo>
                    <a:cubicBezTo>
                      <a:pt x="4851" y="17826"/>
                      <a:pt x="4820" y="17884"/>
                      <a:pt x="4820" y="17884"/>
                    </a:cubicBezTo>
                    <a:cubicBezTo>
                      <a:pt x="4790" y="17826"/>
                      <a:pt x="4729" y="17826"/>
                      <a:pt x="4668" y="17710"/>
                    </a:cubicBezTo>
                    <a:cubicBezTo>
                      <a:pt x="4637" y="17826"/>
                      <a:pt x="4637" y="17826"/>
                      <a:pt x="4637" y="17826"/>
                    </a:cubicBezTo>
                    <a:cubicBezTo>
                      <a:pt x="5308" y="18697"/>
                      <a:pt x="5308" y="18697"/>
                      <a:pt x="5308" y="18697"/>
                    </a:cubicBezTo>
                    <a:cubicBezTo>
                      <a:pt x="5339" y="18639"/>
                      <a:pt x="5339" y="18639"/>
                      <a:pt x="5339" y="18639"/>
                    </a:cubicBezTo>
                    <a:cubicBezTo>
                      <a:pt x="5308" y="18581"/>
                      <a:pt x="5308" y="18581"/>
                      <a:pt x="5278" y="18523"/>
                    </a:cubicBezTo>
                    <a:cubicBezTo>
                      <a:pt x="5278" y="18465"/>
                      <a:pt x="5278" y="18348"/>
                      <a:pt x="5308" y="18290"/>
                    </a:cubicBezTo>
                    <a:cubicBezTo>
                      <a:pt x="5675" y="15561"/>
                      <a:pt x="5675" y="15561"/>
                      <a:pt x="5675" y="15561"/>
                    </a:cubicBezTo>
                    <a:cubicBezTo>
                      <a:pt x="5522" y="15329"/>
                      <a:pt x="5522" y="15329"/>
                      <a:pt x="5522" y="15329"/>
                    </a:cubicBezTo>
                    <a:cubicBezTo>
                      <a:pt x="4302" y="16839"/>
                      <a:pt x="4302" y="16839"/>
                      <a:pt x="4302" y="16839"/>
                    </a:cubicBezTo>
                    <a:cubicBezTo>
                      <a:pt x="4241" y="16897"/>
                      <a:pt x="4210" y="16897"/>
                      <a:pt x="4180" y="16955"/>
                    </a:cubicBezTo>
                    <a:cubicBezTo>
                      <a:pt x="4119" y="16955"/>
                      <a:pt x="4088" y="16897"/>
                      <a:pt x="4058" y="16897"/>
                    </a:cubicBezTo>
                    <a:cubicBezTo>
                      <a:pt x="4027" y="16955"/>
                      <a:pt x="4027" y="16955"/>
                      <a:pt x="4027" y="16955"/>
                    </a:cubicBezTo>
                    <a:cubicBezTo>
                      <a:pt x="4424" y="17477"/>
                      <a:pt x="4424" y="17477"/>
                      <a:pt x="4424" y="17477"/>
                    </a:cubicBezTo>
                    <a:cubicBezTo>
                      <a:pt x="4454" y="17419"/>
                      <a:pt x="4454" y="17419"/>
                      <a:pt x="4454" y="17419"/>
                    </a:cubicBezTo>
                    <a:cubicBezTo>
                      <a:pt x="4424" y="17361"/>
                      <a:pt x="4424" y="17361"/>
                      <a:pt x="4424" y="17361"/>
                    </a:cubicBezTo>
                    <a:cubicBezTo>
                      <a:pt x="4393" y="17303"/>
                      <a:pt x="4363" y="17245"/>
                      <a:pt x="4363" y="17187"/>
                    </a:cubicBezTo>
                    <a:cubicBezTo>
                      <a:pt x="4332" y="17129"/>
                      <a:pt x="4363" y="17071"/>
                      <a:pt x="4363" y="17013"/>
                    </a:cubicBezTo>
                    <a:cubicBezTo>
                      <a:pt x="4393" y="17013"/>
                      <a:pt x="4393" y="17013"/>
                      <a:pt x="4393" y="16955"/>
                    </a:cubicBezTo>
                    <a:cubicBezTo>
                      <a:pt x="4424" y="16955"/>
                      <a:pt x="4424" y="16955"/>
                      <a:pt x="4454" y="16897"/>
                    </a:cubicBezTo>
                    <a:cubicBezTo>
                      <a:pt x="4454" y="16897"/>
                      <a:pt x="4454" y="16897"/>
                      <a:pt x="4454" y="16897"/>
                    </a:cubicBezTo>
                    <a:close/>
                    <a:moveTo>
                      <a:pt x="4759" y="16548"/>
                    </a:moveTo>
                    <a:cubicBezTo>
                      <a:pt x="5156" y="16026"/>
                      <a:pt x="5156" y="16026"/>
                      <a:pt x="5156" y="16026"/>
                    </a:cubicBezTo>
                    <a:cubicBezTo>
                      <a:pt x="5003" y="16897"/>
                      <a:pt x="5003" y="16897"/>
                      <a:pt x="5003" y="16897"/>
                    </a:cubicBezTo>
                    <a:cubicBezTo>
                      <a:pt x="4759" y="16548"/>
                      <a:pt x="4759" y="16548"/>
                      <a:pt x="4759" y="16548"/>
                    </a:cubicBezTo>
                    <a:close/>
                    <a:moveTo>
                      <a:pt x="6498" y="17071"/>
                    </a:moveTo>
                    <a:cubicBezTo>
                      <a:pt x="6529" y="16955"/>
                      <a:pt x="6529" y="16839"/>
                      <a:pt x="6529" y="16723"/>
                    </a:cubicBezTo>
                    <a:cubicBezTo>
                      <a:pt x="6498" y="16665"/>
                      <a:pt x="6468" y="16606"/>
                      <a:pt x="6407" y="16548"/>
                    </a:cubicBezTo>
                    <a:cubicBezTo>
                      <a:pt x="6437" y="16432"/>
                      <a:pt x="6437" y="16432"/>
                      <a:pt x="6437" y="16432"/>
                    </a:cubicBezTo>
                    <a:cubicBezTo>
                      <a:pt x="7017" y="16955"/>
                      <a:pt x="7017" y="16955"/>
                      <a:pt x="7017" y="16955"/>
                    </a:cubicBezTo>
                    <a:cubicBezTo>
                      <a:pt x="7292" y="19103"/>
                      <a:pt x="7292" y="19103"/>
                      <a:pt x="7292" y="19103"/>
                    </a:cubicBezTo>
                    <a:cubicBezTo>
                      <a:pt x="7566" y="18058"/>
                      <a:pt x="7566" y="18058"/>
                      <a:pt x="7566" y="18058"/>
                    </a:cubicBezTo>
                    <a:cubicBezTo>
                      <a:pt x="7597" y="17884"/>
                      <a:pt x="7627" y="17768"/>
                      <a:pt x="7597" y="17710"/>
                    </a:cubicBezTo>
                    <a:cubicBezTo>
                      <a:pt x="7597" y="17652"/>
                      <a:pt x="7566" y="17535"/>
                      <a:pt x="7475" y="17477"/>
                    </a:cubicBezTo>
                    <a:cubicBezTo>
                      <a:pt x="7505" y="17361"/>
                      <a:pt x="7505" y="17361"/>
                      <a:pt x="7505" y="17361"/>
                    </a:cubicBezTo>
                    <a:cubicBezTo>
                      <a:pt x="7963" y="17768"/>
                      <a:pt x="7963" y="17768"/>
                      <a:pt x="7963" y="17768"/>
                    </a:cubicBezTo>
                    <a:cubicBezTo>
                      <a:pt x="7932" y="17884"/>
                      <a:pt x="7932" y="17884"/>
                      <a:pt x="7932" y="17884"/>
                    </a:cubicBezTo>
                    <a:cubicBezTo>
                      <a:pt x="7871" y="17826"/>
                      <a:pt x="7810" y="17826"/>
                      <a:pt x="7780" y="17884"/>
                    </a:cubicBezTo>
                    <a:cubicBezTo>
                      <a:pt x="7749" y="17884"/>
                      <a:pt x="7688" y="18000"/>
                      <a:pt x="7658" y="18116"/>
                    </a:cubicBezTo>
                    <a:cubicBezTo>
                      <a:pt x="7139" y="20323"/>
                      <a:pt x="7139" y="20323"/>
                      <a:pt x="7139" y="20323"/>
                    </a:cubicBezTo>
                    <a:cubicBezTo>
                      <a:pt x="6956" y="20206"/>
                      <a:pt x="6956" y="20206"/>
                      <a:pt x="6956" y="20206"/>
                    </a:cubicBezTo>
                    <a:cubicBezTo>
                      <a:pt x="6559" y="17245"/>
                      <a:pt x="6559" y="17245"/>
                      <a:pt x="6559" y="17245"/>
                    </a:cubicBezTo>
                    <a:cubicBezTo>
                      <a:pt x="6163" y="18871"/>
                      <a:pt x="6163" y="18871"/>
                      <a:pt x="6163" y="18871"/>
                    </a:cubicBezTo>
                    <a:cubicBezTo>
                      <a:pt x="6132" y="19045"/>
                      <a:pt x="6102" y="19161"/>
                      <a:pt x="6132" y="19219"/>
                    </a:cubicBezTo>
                    <a:cubicBezTo>
                      <a:pt x="6132" y="19277"/>
                      <a:pt x="6193" y="19394"/>
                      <a:pt x="6254" y="19452"/>
                    </a:cubicBezTo>
                    <a:cubicBezTo>
                      <a:pt x="6224" y="19568"/>
                      <a:pt x="6224" y="19568"/>
                      <a:pt x="6224" y="19568"/>
                    </a:cubicBezTo>
                    <a:cubicBezTo>
                      <a:pt x="5766" y="19103"/>
                      <a:pt x="5766" y="19103"/>
                      <a:pt x="5766" y="19103"/>
                    </a:cubicBezTo>
                    <a:cubicBezTo>
                      <a:pt x="5797" y="19045"/>
                      <a:pt x="5797" y="19045"/>
                      <a:pt x="5797" y="19045"/>
                    </a:cubicBezTo>
                    <a:cubicBezTo>
                      <a:pt x="5858" y="19103"/>
                      <a:pt x="5919" y="19103"/>
                      <a:pt x="5949" y="19045"/>
                    </a:cubicBezTo>
                    <a:cubicBezTo>
                      <a:pt x="5980" y="19045"/>
                      <a:pt x="6041" y="18929"/>
                      <a:pt x="6071" y="18813"/>
                    </a:cubicBezTo>
                    <a:cubicBezTo>
                      <a:pt x="6498" y="17071"/>
                      <a:pt x="6498" y="17071"/>
                      <a:pt x="6498" y="17071"/>
                    </a:cubicBezTo>
                    <a:close/>
                    <a:moveTo>
                      <a:pt x="10373" y="20439"/>
                    </a:moveTo>
                    <a:cubicBezTo>
                      <a:pt x="10434" y="19103"/>
                      <a:pt x="10434" y="19103"/>
                      <a:pt x="10434" y="19103"/>
                    </a:cubicBezTo>
                    <a:cubicBezTo>
                      <a:pt x="10434" y="18929"/>
                      <a:pt x="10434" y="18813"/>
                      <a:pt x="10403" y="18755"/>
                    </a:cubicBezTo>
                    <a:cubicBezTo>
                      <a:pt x="10373" y="18697"/>
                      <a:pt x="10342" y="18639"/>
                      <a:pt x="10251" y="18639"/>
                    </a:cubicBezTo>
                    <a:cubicBezTo>
                      <a:pt x="10281" y="18523"/>
                      <a:pt x="10281" y="18523"/>
                      <a:pt x="10281" y="18523"/>
                    </a:cubicBezTo>
                    <a:cubicBezTo>
                      <a:pt x="10769" y="18581"/>
                      <a:pt x="10769" y="18581"/>
                      <a:pt x="10769" y="18581"/>
                    </a:cubicBezTo>
                    <a:cubicBezTo>
                      <a:pt x="10769" y="18697"/>
                      <a:pt x="10769" y="18697"/>
                      <a:pt x="10769" y="18697"/>
                    </a:cubicBezTo>
                    <a:cubicBezTo>
                      <a:pt x="10708" y="18697"/>
                      <a:pt x="10647" y="18755"/>
                      <a:pt x="10617" y="18813"/>
                    </a:cubicBezTo>
                    <a:cubicBezTo>
                      <a:pt x="10586" y="18871"/>
                      <a:pt x="10556" y="18987"/>
                      <a:pt x="10556" y="19103"/>
                    </a:cubicBezTo>
                    <a:cubicBezTo>
                      <a:pt x="10495" y="20439"/>
                      <a:pt x="10495" y="20439"/>
                      <a:pt x="10495" y="20439"/>
                    </a:cubicBezTo>
                    <a:cubicBezTo>
                      <a:pt x="10464" y="20671"/>
                      <a:pt x="10464" y="20845"/>
                      <a:pt x="10434" y="20961"/>
                    </a:cubicBezTo>
                    <a:cubicBezTo>
                      <a:pt x="10403" y="21077"/>
                      <a:pt x="10373" y="21135"/>
                      <a:pt x="10342" y="21252"/>
                    </a:cubicBezTo>
                    <a:cubicBezTo>
                      <a:pt x="10281" y="21368"/>
                      <a:pt x="10190" y="21426"/>
                      <a:pt x="10098" y="21484"/>
                    </a:cubicBezTo>
                    <a:cubicBezTo>
                      <a:pt x="10007" y="21542"/>
                      <a:pt x="9915" y="21542"/>
                      <a:pt x="9793" y="21542"/>
                    </a:cubicBezTo>
                    <a:cubicBezTo>
                      <a:pt x="9580" y="21484"/>
                      <a:pt x="9427" y="21368"/>
                      <a:pt x="9336" y="21194"/>
                    </a:cubicBezTo>
                    <a:cubicBezTo>
                      <a:pt x="9244" y="20961"/>
                      <a:pt x="9214" y="20671"/>
                      <a:pt x="9214" y="20323"/>
                    </a:cubicBezTo>
                    <a:cubicBezTo>
                      <a:pt x="9275" y="18929"/>
                      <a:pt x="9275" y="18929"/>
                      <a:pt x="9275" y="18929"/>
                    </a:cubicBezTo>
                    <a:cubicBezTo>
                      <a:pt x="9305" y="18755"/>
                      <a:pt x="9275" y="18639"/>
                      <a:pt x="9244" y="18581"/>
                    </a:cubicBezTo>
                    <a:cubicBezTo>
                      <a:pt x="9244" y="18523"/>
                      <a:pt x="9183" y="18465"/>
                      <a:pt x="9122" y="18465"/>
                    </a:cubicBezTo>
                    <a:cubicBezTo>
                      <a:pt x="9122" y="18348"/>
                      <a:pt x="9122" y="18348"/>
                      <a:pt x="9122" y="18348"/>
                    </a:cubicBezTo>
                    <a:cubicBezTo>
                      <a:pt x="10007" y="18465"/>
                      <a:pt x="10007" y="18465"/>
                      <a:pt x="10007" y="18465"/>
                    </a:cubicBezTo>
                    <a:cubicBezTo>
                      <a:pt x="10007" y="18581"/>
                      <a:pt x="10007" y="18581"/>
                      <a:pt x="10007" y="18581"/>
                    </a:cubicBezTo>
                    <a:cubicBezTo>
                      <a:pt x="9915" y="18581"/>
                      <a:pt x="9854" y="18639"/>
                      <a:pt x="9824" y="18697"/>
                    </a:cubicBezTo>
                    <a:cubicBezTo>
                      <a:pt x="9793" y="18755"/>
                      <a:pt x="9793" y="18813"/>
                      <a:pt x="9763" y="18987"/>
                    </a:cubicBezTo>
                    <a:cubicBezTo>
                      <a:pt x="9702" y="20613"/>
                      <a:pt x="9702" y="20613"/>
                      <a:pt x="9702" y="20613"/>
                    </a:cubicBezTo>
                    <a:cubicBezTo>
                      <a:pt x="9702" y="20845"/>
                      <a:pt x="9702" y="21019"/>
                      <a:pt x="9763" y="21135"/>
                    </a:cubicBezTo>
                    <a:cubicBezTo>
                      <a:pt x="9793" y="21252"/>
                      <a:pt x="9854" y="21310"/>
                      <a:pt x="9976" y="21310"/>
                    </a:cubicBezTo>
                    <a:cubicBezTo>
                      <a:pt x="10098" y="21310"/>
                      <a:pt x="10190" y="21252"/>
                      <a:pt x="10251" y="21135"/>
                    </a:cubicBezTo>
                    <a:cubicBezTo>
                      <a:pt x="10312" y="20961"/>
                      <a:pt x="10373" y="20787"/>
                      <a:pt x="10373" y="20439"/>
                    </a:cubicBezTo>
                    <a:cubicBezTo>
                      <a:pt x="10373" y="20439"/>
                      <a:pt x="10373" y="20439"/>
                      <a:pt x="10373" y="20439"/>
                    </a:cubicBezTo>
                    <a:close/>
                    <a:moveTo>
                      <a:pt x="11227" y="19103"/>
                    </a:moveTo>
                    <a:cubicBezTo>
                      <a:pt x="11227" y="18987"/>
                      <a:pt x="11197" y="18871"/>
                      <a:pt x="11166" y="18813"/>
                    </a:cubicBezTo>
                    <a:cubicBezTo>
                      <a:pt x="11136" y="18755"/>
                      <a:pt x="11075" y="18755"/>
                      <a:pt x="11014" y="18755"/>
                    </a:cubicBezTo>
                    <a:cubicBezTo>
                      <a:pt x="10983" y="18639"/>
                      <a:pt x="10983" y="18639"/>
                      <a:pt x="10983" y="18639"/>
                    </a:cubicBezTo>
                    <a:cubicBezTo>
                      <a:pt x="11654" y="18465"/>
                      <a:pt x="11654" y="18465"/>
                      <a:pt x="11654" y="18465"/>
                    </a:cubicBezTo>
                    <a:cubicBezTo>
                      <a:pt x="12508" y="19974"/>
                      <a:pt x="12508" y="19974"/>
                      <a:pt x="12508" y="19974"/>
                    </a:cubicBezTo>
                    <a:cubicBezTo>
                      <a:pt x="12417" y="18813"/>
                      <a:pt x="12417" y="18813"/>
                      <a:pt x="12417" y="18813"/>
                    </a:cubicBezTo>
                    <a:cubicBezTo>
                      <a:pt x="12417" y="18639"/>
                      <a:pt x="12386" y="18581"/>
                      <a:pt x="12356" y="18523"/>
                    </a:cubicBezTo>
                    <a:cubicBezTo>
                      <a:pt x="12325" y="18465"/>
                      <a:pt x="12264" y="18406"/>
                      <a:pt x="12203" y="18406"/>
                    </a:cubicBezTo>
                    <a:cubicBezTo>
                      <a:pt x="12173" y="18348"/>
                      <a:pt x="12173" y="18348"/>
                      <a:pt x="12173" y="18348"/>
                    </a:cubicBezTo>
                    <a:cubicBezTo>
                      <a:pt x="12692" y="18174"/>
                      <a:pt x="12692" y="18174"/>
                      <a:pt x="12692" y="18174"/>
                    </a:cubicBezTo>
                    <a:cubicBezTo>
                      <a:pt x="12692" y="18290"/>
                      <a:pt x="12692" y="18290"/>
                      <a:pt x="12692" y="18290"/>
                    </a:cubicBezTo>
                    <a:cubicBezTo>
                      <a:pt x="12631" y="18348"/>
                      <a:pt x="12569" y="18348"/>
                      <a:pt x="12539" y="18465"/>
                    </a:cubicBezTo>
                    <a:cubicBezTo>
                      <a:pt x="12508" y="18523"/>
                      <a:pt x="12508" y="18639"/>
                      <a:pt x="12539" y="18755"/>
                    </a:cubicBezTo>
                    <a:cubicBezTo>
                      <a:pt x="12692" y="21194"/>
                      <a:pt x="12692" y="21194"/>
                      <a:pt x="12692" y="21194"/>
                    </a:cubicBezTo>
                    <a:cubicBezTo>
                      <a:pt x="12539" y="21252"/>
                      <a:pt x="12539" y="21252"/>
                      <a:pt x="12539" y="21252"/>
                    </a:cubicBezTo>
                    <a:cubicBezTo>
                      <a:pt x="11349" y="19161"/>
                      <a:pt x="11349" y="19161"/>
                      <a:pt x="11349" y="19161"/>
                    </a:cubicBezTo>
                    <a:cubicBezTo>
                      <a:pt x="11471" y="20961"/>
                      <a:pt x="11471" y="20961"/>
                      <a:pt x="11471" y="20961"/>
                    </a:cubicBezTo>
                    <a:cubicBezTo>
                      <a:pt x="11502" y="21135"/>
                      <a:pt x="11502" y="21252"/>
                      <a:pt x="11563" y="21310"/>
                    </a:cubicBezTo>
                    <a:cubicBezTo>
                      <a:pt x="11593" y="21368"/>
                      <a:pt x="11624" y="21368"/>
                      <a:pt x="11715" y="21368"/>
                    </a:cubicBezTo>
                    <a:cubicBezTo>
                      <a:pt x="11715" y="21484"/>
                      <a:pt x="11715" y="21484"/>
                      <a:pt x="11715" y="21484"/>
                    </a:cubicBezTo>
                    <a:cubicBezTo>
                      <a:pt x="11227" y="21600"/>
                      <a:pt x="11227" y="21600"/>
                      <a:pt x="11227" y="21600"/>
                    </a:cubicBezTo>
                    <a:cubicBezTo>
                      <a:pt x="11197" y="21484"/>
                      <a:pt x="11197" y="21484"/>
                      <a:pt x="11197" y="21484"/>
                    </a:cubicBezTo>
                    <a:cubicBezTo>
                      <a:pt x="11288" y="21484"/>
                      <a:pt x="11319" y="21426"/>
                      <a:pt x="11349" y="21368"/>
                    </a:cubicBezTo>
                    <a:cubicBezTo>
                      <a:pt x="11380" y="21252"/>
                      <a:pt x="11380" y="21135"/>
                      <a:pt x="11380" y="21019"/>
                    </a:cubicBezTo>
                    <a:cubicBezTo>
                      <a:pt x="11227" y="19103"/>
                      <a:pt x="11227" y="19103"/>
                      <a:pt x="11227" y="19103"/>
                    </a:cubicBezTo>
                    <a:close/>
                    <a:moveTo>
                      <a:pt x="14064" y="20032"/>
                    </a:moveTo>
                    <a:cubicBezTo>
                      <a:pt x="14095" y="20206"/>
                      <a:pt x="14125" y="20265"/>
                      <a:pt x="14156" y="20323"/>
                    </a:cubicBezTo>
                    <a:cubicBezTo>
                      <a:pt x="14186" y="20381"/>
                      <a:pt x="14247" y="20381"/>
                      <a:pt x="14308" y="20381"/>
                    </a:cubicBezTo>
                    <a:cubicBezTo>
                      <a:pt x="14339" y="20439"/>
                      <a:pt x="14339" y="20439"/>
                      <a:pt x="14339" y="20439"/>
                    </a:cubicBezTo>
                    <a:cubicBezTo>
                      <a:pt x="13485" y="20903"/>
                      <a:pt x="13485" y="20903"/>
                      <a:pt x="13485" y="20903"/>
                    </a:cubicBezTo>
                    <a:cubicBezTo>
                      <a:pt x="13454" y="20845"/>
                      <a:pt x="13454" y="20845"/>
                      <a:pt x="13454" y="20845"/>
                    </a:cubicBezTo>
                    <a:cubicBezTo>
                      <a:pt x="13546" y="20787"/>
                      <a:pt x="13576" y="20729"/>
                      <a:pt x="13607" y="20613"/>
                    </a:cubicBezTo>
                    <a:cubicBezTo>
                      <a:pt x="13607" y="20555"/>
                      <a:pt x="13607" y="20439"/>
                      <a:pt x="13607" y="20323"/>
                    </a:cubicBezTo>
                    <a:cubicBezTo>
                      <a:pt x="13302" y="18465"/>
                      <a:pt x="13302" y="18465"/>
                      <a:pt x="13302" y="18465"/>
                    </a:cubicBezTo>
                    <a:cubicBezTo>
                      <a:pt x="13302" y="18348"/>
                      <a:pt x="13271" y="18232"/>
                      <a:pt x="13210" y="18174"/>
                    </a:cubicBezTo>
                    <a:cubicBezTo>
                      <a:pt x="13180" y="18116"/>
                      <a:pt x="13119" y="18116"/>
                      <a:pt x="13058" y="18174"/>
                    </a:cubicBezTo>
                    <a:cubicBezTo>
                      <a:pt x="13058" y="18058"/>
                      <a:pt x="13058" y="18058"/>
                      <a:pt x="13058" y="18058"/>
                    </a:cubicBezTo>
                    <a:cubicBezTo>
                      <a:pt x="13912" y="17594"/>
                      <a:pt x="13912" y="17594"/>
                      <a:pt x="13912" y="17594"/>
                    </a:cubicBezTo>
                    <a:cubicBezTo>
                      <a:pt x="13912" y="17710"/>
                      <a:pt x="13912" y="17710"/>
                      <a:pt x="13912" y="17710"/>
                    </a:cubicBezTo>
                    <a:cubicBezTo>
                      <a:pt x="13851" y="17768"/>
                      <a:pt x="13790" y="17826"/>
                      <a:pt x="13790" y="17884"/>
                    </a:cubicBezTo>
                    <a:cubicBezTo>
                      <a:pt x="13759" y="17942"/>
                      <a:pt x="13759" y="18058"/>
                      <a:pt x="13790" y="18232"/>
                    </a:cubicBezTo>
                    <a:cubicBezTo>
                      <a:pt x="14064" y="20032"/>
                      <a:pt x="14064" y="20032"/>
                      <a:pt x="14064" y="20032"/>
                    </a:cubicBezTo>
                    <a:close/>
                    <a:moveTo>
                      <a:pt x="15498" y="19568"/>
                    </a:moveTo>
                    <a:cubicBezTo>
                      <a:pt x="15590" y="19510"/>
                      <a:pt x="15590" y="19510"/>
                      <a:pt x="15590" y="19510"/>
                    </a:cubicBezTo>
                    <a:cubicBezTo>
                      <a:pt x="15468" y="16665"/>
                      <a:pt x="15468" y="16665"/>
                      <a:pt x="15468" y="16665"/>
                    </a:cubicBezTo>
                    <a:cubicBezTo>
                      <a:pt x="15468" y="16548"/>
                      <a:pt x="15468" y="16490"/>
                      <a:pt x="15468" y="16374"/>
                    </a:cubicBezTo>
                    <a:cubicBezTo>
                      <a:pt x="15498" y="16316"/>
                      <a:pt x="15529" y="16258"/>
                      <a:pt x="15559" y="16200"/>
                    </a:cubicBezTo>
                    <a:cubicBezTo>
                      <a:pt x="15529" y="16084"/>
                      <a:pt x="15529" y="16084"/>
                      <a:pt x="15529" y="16084"/>
                    </a:cubicBezTo>
                    <a:cubicBezTo>
                      <a:pt x="15102" y="16548"/>
                      <a:pt x="15102" y="16548"/>
                      <a:pt x="15102" y="16548"/>
                    </a:cubicBezTo>
                    <a:cubicBezTo>
                      <a:pt x="15132" y="16606"/>
                      <a:pt x="15132" y="16606"/>
                      <a:pt x="15132" y="16606"/>
                    </a:cubicBezTo>
                    <a:cubicBezTo>
                      <a:pt x="15193" y="16606"/>
                      <a:pt x="15224" y="16548"/>
                      <a:pt x="15254" y="16548"/>
                    </a:cubicBezTo>
                    <a:cubicBezTo>
                      <a:pt x="15285" y="16548"/>
                      <a:pt x="15315" y="16606"/>
                      <a:pt x="15346" y="16665"/>
                    </a:cubicBezTo>
                    <a:cubicBezTo>
                      <a:pt x="15346" y="16665"/>
                      <a:pt x="15346" y="16665"/>
                      <a:pt x="15346" y="16723"/>
                    </a:cubicBezTo>
                    <a:cubicBezTo>
                      <a:pt x="15346" y="16723"/>
                      <a:pt x="15346" y="16781"/>
                      <a:pt x="15346" y="16839"/>
                    </a:cubicBezTo>
                    <a:cubicBezTo>
                      <a:pt x="15437" y="18348"/>
                      <a:pt x="15437" y="18348"/>
                      <a:pt x="15437" y="18348"/>
                    </a:cubicBezTo>
                    <a:cubicBezTo>
                      <a:pt x="14797" y="17303"/>
                      <a:pt x="14797" y="17303"/>
                      <a:pt x="14797" y="17303"/>
                    </a:cubicBezTo>
                    <a:cubicBezTo>
                      <a:pt x="14766" y="17245"/>
                      <a:pt x="14766" y="17245"/>
                      <a:pt x="14766" y="17245"/>
                    </a:cubicBezTo>
                    <a:cubicBezTo>
                      <a:pt x="14766" y="17245"/>
                      <a:pt x="14766" y="17187"/>
                      <a:pt x="14736" y="17187"/>
                    </a:cubicBezTo>
                    <a:cubicBezTo>
                      <a:pt x="14736" y="17129"/>
                      <a:pt x="14736" y="17129"/>
                      <a:pt x="14736" y="17071"/>
                    </a:cubicBezTo>
                    <a:cubicBezTo>
                      <a:pt x="14766" y="17013"/>
                      <a:pt x="14797" y="16955"/>
                      <a:pt x="14827" y="16955"/>
                    </a:cubicBezTo>
                    <a:cubicBezTo>
                      <a:pt x="14827" y="16897"/>
                      <a:pt x="14827" y="16897"/>
                      <a:pt x="14827" y="16897"/>
                    </a:cubicBezTo>
                    <a:cubicBezTo>
                      <a:pt x="14827" y="16839"/>
                      <a:pt x="14827" y="16839"/>
                      <a:pt x="14827" y="16839"/>
                    </a:cubicBezTo>
                    <a:cubicBezTo>
                      <a:pt x="14095" y="17535"/>
                      <a:pt x="14095" y="17535"/>
                      <a:pt x="14095" y="17535"/>
                    </a:cubicBezTo>
                    <a:cubicBezTo>
                      <a:pt x="14125" y="17652"/>
                      <a:pt x="14125" y="17652"/>
                      <a:pt x="14125" y="17652"/>
                    </a:cubicBezTo>
                    <a:cubicBezTo>
                      <a:pt x="14156" y="17594"/>
                      <a:pt x="14186" y="17594"/>
                      <a:pt x="14247" y="17594"/>
                    </a:cubicBezTo>
                    <a:cubicBezTo>
                      <a:pt x="14278" y="17652"/>
                      <a:pt x="14308" y="17710"/>
                      <a:pt x="14369" y="17768"/>
                    </a:cubicBezTo>
                    <a:cubicBezTo>
                      <a:pt x="15498" y="19568"/>
                      <a:pt x="15498" y="19568"/>
                      <a:pt x="15498" y="19568"/>
                    </a:cubicBezTo>
                    <a:close/>
                    <a:moveTo>
                      <a:pt x="16688" y="18348"/>
                    </a:moveTo>
                    <a:cubicBezTo>
                      <a:pt x="16658" y="18290"/>
                      <a:pt x="16658" y="18290"/>
                      <a:pt x="16658" y="18290"/>
                    </a:cubicBezTo>
                    <a:cubicBezTo>
                      <a:pt x="16719" y="18174"/>
                      <a:pt x="16749" y="18058"/>
                      <a:pt x="16749" y="18000"/>
                    </a:cubicBezTo>
                    <a:cubicBezTo>
                      <a:pt x="16749" y="17884"/>
                      <a:pt x="16719" y="17826"/>
                      <a:pt x="16688" y="17710"/>
                    </a:cubicBezTo>
                    <a:cubicBezTo>
                      <a:pt x="16047" y="16200"/>
                      <a:pt x="16047" y="16200"/>
                      <a:pt x="16047" y="16200"/>
                    </a:cubicBezTo>
                    <a:cubicBezTo>
                      <a:pt x="15986" y="16084"/>
                      <a:pt x="15956" y="16026"/>
                      <a:pt x="15895" y="16026"/>
                    </a:cubicBezTo>
                    <a:cubicBezTo>
                      <a:pt x="15864" y="15968"/>
                      <a:pt x="15803" y="16026"/>
                      <a:pt x="15742" y="16084"/>
                    </a:cubicBezTo>
                    <a:cubicBezTo>
                      <a:pt x="15712" y="16026"/>
                      <a:pt x="15712" y="16026"/>
                      <a:pt x="15712" y="16026"/>
                    </a:cubicBezTo>
                    <a:cubicBezTo>
                      <a:pt x="16780" y="14400"/>
                      <a:pt x="16780" y="14400"/>
                      <a:pt x="16780" y="14400"/>
                    </a:cubicBezTo>
                    <a:cubicBezTo>
                      <a:pt x="17054" y="14981"/>
                      <a:pt x="17054" y="14981"/>
                      <a:pt x="17054" y="14981"/>
                    </a:cubicBezTo>
                    <a:cubicBezTo>
                      <a:pt x="17024" y="15097"/>
                      <a:pt x="17024" y="15097"/>
                      <a:pt x="17024" y="15097"/>
                    </a:cubicBezTo>
                    <a:cubicBezTo>
                      <a:pt x="16932" y="14923"/>
                      <a:pt x="16841" y="14865"/>
                      <a:pt x="16749" y="14865"/>
                    </a:cubicBezTo>
                    <a:cubicBezTo>
                      <a:pt x="16688" y="14806"/>
                      <a:pt x="16597" y="14923"/>
                      <a:pt x="16475" y="15097"/>
                    </a:cubicBezTo>
                    <a:cubicBezTo>
                      <a:pt x="16322" y="15329"/>
                      <a:pt x="16322" y="15329"/>
                      <a:pt x="16322" y="15329"/>
                    </a:cubicBezTo>
                    <a:cubicBezTo>
                      <a:pt x="16688" y="16258"/>
                      <a:pt x="16688" y="16258"/>
                      <a:pt x="16688" y="16258"/>
                    </a:cubicBezTo>
                    <a:cubicBezTo>
                      <a:pt x="16719" y="16200"/>
                      <a:pt x="16719" y="16200"/>
                      <a:pt x="16719" y="16200"/>
                    </a:cubicBezTo>
                    <a:cubicBezTo>
                      <a:pt x="16780" y="16142"/>
                      <a:pt x="16810" y="16026"/>
                      <a:pt x="16810" y="15910"/>
                    </a:cubicBezTo>
                    <a:cubicBezTo>
                      <a:pt x="16810" y="15735"/>
                      <a:pt x="16780" y="15619"/>
                      <a:pt x="16719" y="15445"/>
                    </a:cubicBezTo>
                    <a:cubicBezTo>
                      <a:pt x="16780" y="15329"/>
                      <a:pt x="16780" y="15329"/>
                      <a:pt x="16780" y="15329"/>
                    </a:cubicBezTo>
                    <a:cubicBezTo>
                      <a:pt x="17237" y="16490"/>
                      <a:pt x="17237" y="16490"/>
                      <a:pt x="17237" y="16490"/>
                    </a:cubicBezTo>
                    <a:cubicBezTo>
                      <a:pt x="17207" y="16548"/>
                      <a:pt x="17207" y="16548"/>
                      <a:pt x="17207" y="16548"/>
                    </a:cubicBezTo>
                    <a:cubicBezTo>
                      <a:pt x="17115" y="16374"/>
                      <a:pt x="17054" y="16258"/>
                      <a:pt x="16993" y="16258"/>
                    </a:cubicBezTo>
                    <a:cubicBezTo>
                      <a:pt x="16902" y="16258"/>
                      <a:pt x="16841" y="16258"/>
                      <a:pt x="16780" y="16374"/>
                    </a:cubicBezTo>
                    <a:cubicBezTo>
                      <a:pt x="16780" y="16432"/>
                      <a:pt x="16780" y="16432"/>
                      <a:pt x="16780" y="16432"/>
                    </a:cubicBezTo>
                    <a:cubicBezTo>
                      <a:pt x="17085" y="17129"/>
                      <a:pt x="17085" y="17129"/>
                      <a:pt x="17085" y="17129"/>
                    </a:cubicBezTo>
                    <a:cubicBezTo>
                      <a:pt x="17115" y="17245"/>
                      <a:pt x="17146" y="17303"/>
                      <a:pt x="17176" y="17303"/>
                    </a:cubicBezTo>
                    <a:cubicBezTo>
                      <a:pt x="17207" y="17303"/>
                      <a:pt x="17268" y="17245"/>
                      <a:pt x="17329" y="17129"/>
                    </a:cubicBezTo>
                    <a:cubicBezTo>
                      <a:pt x="17451" y="16955"/>
                      <a:pt x="17512" y="16781"/>
                      <a:pt x="17542" y="16606"/>
                    </a:cubicBezTo>
                    <a:cubicBezTo>
                      <a:pt x="17573" y="16374"/>
                      <a:pt x="17542" y="16200"/>
                      <a:pt x="17481" y="15910"/>
                    </a:cubicBezTo>
                    <a:cubicBezTo>
                      <a:pt x="17542" y="15852"/>
                      <a:pt x="17542" y="15852"/>
                      <a:pt x="17542" y="15852"/>
                    </a:cubicBezTo>
                    <a:cubicBezTo>
                      <a:pt x="17786" y="16665"/>
                      <a:pt x="17786" y="16665"/>
                      <a:pt x="17786" y="16665"/>
                    </a:cubicBezTo>
                    <a:cubicBezTo>
                      <a:pt x="16688" y="18348"/>
                      <a:pt x="16688" y="18348"/>
                      <a:pt x="16688" y="18348"/>
                    </a:cubicBezTo>
                    <a:close/>
                    <a:moveTo>
                      <a:pt x="18153" y="13877"/>
                    </a:moveTo>
                    <a:cubicBezTo>
                      <a:pt x="18183" y="13819"/>
                      <a:pt x="18183" y="13819"/>
                      <a:pt x="18183" y="13819"/>
                    </a:cubicBezTo>
                    <a:cubicBezTo>
                      <a:pt x="18244" y="13703"/>
                      <a:pt x="18275" y="13529"/>
                      <a:pt x="18275" y="13413"/>
                    </a:cubicBezTo>
                    <a:cubicBezTo>
                      <a:pt x="18244" y="13297"/>
                      <a:pt x="18214" y="13123"/>
                      <a:pt x="18122" y="13006"/>
                    </a:cubicBezTo>
                    <a:cubicBezTo>
                      <a:pt x="18031" y="12832"/>
                      <a:pt x="17939" y="12774"/>
                      <a:pt x="17878" y="12774"/>
                    </a:cubicBezTo>
                    <a:cubicBezTo>
                      <a:pt x="17786" y="12774"/>
                      <a:pt x="17725" y="12890"/>
                      <a:pt x="17664" y="13065"/>
                    </a:cubicBezTo>
                    <a:cubicBezTo>
                      <a:pt x="18153" y="13877"/>
                      <a:pt x="18153" y="13877"/>
                      <a:pt x="18153" y="13877"/>
                    </a:cubicBezTo>
                    <a:close/>
                    <a:moveTo>
                      <a:pt x="18580" y="14516"/>
                    </a:moveTo>
                    <a:cubicBezTo>
                      <a:pt x="18244" y="13994"/>
                      <a:pt x="18244" y="13994"/>
                      <a:pt x="18244" y="13994"/>
                    </a:cubicBezTo>
                    <a:cubicBezTo>
                      <a:pt x="18275" y="13935"/>
                      <a:pt x="18275" y="13935"/>
                      <a:pt x="18275" y="13935"/>
                    </a:cubicBezTo>
                    <a:cubicBezTo>
                      <a:pt x="19068" y="14226"/>
                      <a:pt x="19068" y="14226"/>
                      <a:pt x="19068" y="14226"/>
                    </a:cubicBezTo>
                    <a:cubicBezTo>
                      <a:pt x="19434" y="13355"/>
                      <a:pt x="19434" y="13355"/>
                      <a:pt x="19434" y="13355"/>
                    </a:cubicBezTo>
                    <a:cubicBezTo>
                      <a:pt x="19403" y="13297"/>
                      <a:pt x="19403" y="13297"/>
                      <a:pt x="19403" y="13297"/>
                    </a:cubicBezTo>
                    <a:cubicBezTo>
                      <a:pt x="19373" y="13355"/>
                      <a:pt x="19342" y="13413"/>
                      <a:pt x="19312" y="13413"/>
                    </a:cubicBezTo>
                    <a:cubicBezTo>
                      <a:pt x="19281" y="13413"/>
                      <a:pt x="19220" y="13413"/>
                      <a:pt x="19159" y="13413"/>
                    </a:cubicBezTo>
                    <a:cubicBezTo>
                      <a:pt x="18549" y="13181"/>
                      <a:pt x="18549" y="13181"/>
                      <a:pt x="18549" y="13181"/>
                    </a:cubicBezTo>
                    <a:cubicBezTo>
                      <a:pt x="18580" y="13006"/>
                      <a:pt x="18580" y="12832"/>
                      <a:pt x="18580" y="12658"/>
                    </a:cubicBezTo>
                    <a:cubicBezTo>
                      <a:pt x="18549" y="12484"/>
                      <a:pt x="18519" y="12368"/>
                      <a:pt x="18427" y="12252"/>
                    </a:cubicBezTo>
                    <a:cubicBezTo>
                      <a:pt x="18336" y="12077"/>
                      <a:pt x="18214" y="12019"/>
                      <a:pt x="18092" y="12135"/>
                    </a:cubicBezTo>
                    <a:cubicBezTo>
                      <a:pt x="17969" y="12194"/>
                      <a:pt x="17847" y="12368"/>
                      <a:pt x="17695" y="12658"/>
                    </a:cubicBezTo>
                    <a:cubicBezTo>
                      <a:pt x="17146" y="13935"/>
                      <a:pt x="17146" y="13935"/>
                      <a:pt x="17146" y="13935"/>
                    </a:cubicBezTo>
                    <a:cubicBezTo>
                      <a:pt x="17176" y="13994"/>
                      <a:pt x="17176" y="13994"/>
                      <a:pt x="17176" y="13994"/>
                    </a:cubicBezTo>
                    <a:cubicBezTo>
                      <a:pt x="17237" y="13935"/>
                      <a:pt x="17298" y="13877"/>
                      <a:pt x="17329" y="13877"/>
                    </a:cubicBezTo>
                    <a:cubicBezTo>
                      <a:pt x="17359" y="13877"/>
                      <a:pt x="17420" y="13877"/>
                      <a:pt x="17481" y="13994"/>
                    </a:cubicBezTo>
                    <a:cubicBezTo>
                      <a:pt x="18244" y="15213"/>
                      <a:pt x="18244" y="15213"/>
                      <a:pt x="18244" y="15213"/>
                    </a:cubicBezTo>
                    <a:cubicBezTo>
                      <a:pt x="18305" y="15329"/>
                      <a:pt x="18366" y="15445"/>
                      <a:pt x="18366" y="15503"/>
                    </a:cubicBezTo>
                    <a:cubicBezTo>
                      <a:pt x="18366" y="15619"/>
                      <a:pt x="18336" y="15677"/>
                      <a:pt x="18305" y="15794"/>
                    </a:cubicBezTo>
                    <a:cubicBezTo>
                      <a:pt x="18336" y="15852"/>
                      <a:pt x="18336" y="15852"/>
                      <a:pt x="18336" y="15852"/>
                    </a:cubicBezTo>
                    <a:cubicBezTo>
                      <a:pt x="18915" y="14574"/>
                      <a:pt x="18915" y="14574"/>
                      <a:pt x="18915" y="14574"/>
                    </a:cubicBezTo>
                    <a:cubicBezTo>
                      <a:pt x="18885" y="14458"/>
                      <a:pt x="18885" y="14458"/>
                      <a:pt x="18885" y="14458"/>
                    </a:cubicBezTo>
                    <a:cubicBezTo>
                      <a:pt x="18824" y="14574"/>
                      <a:pt x="18793" y="14632"/>
                      <a:pt x="18732" y="14632"/>
                    </a:cubicBezTo>
                    <a:cubicBezTo>
                      <a:pt x="18702" y="14690"/>
                      <a:pt x="18641" y="14632"/>
                      <a:pt x="18580" y="14516"/>
                    </a:cubicBezTo>
                    <a:cubicBezTo>
                      <a:pt x="18580" y="14516"/>
                      <a:pt x="18580" y="14516"/>
                      <a:pt x="18580" y="14516"/>
                    </a:cubicBezTo>
                    <a:close/>
                    <a:moveTo>
                      <a:pt x="19861" y="12484"/>
                    </a:moveTo>
                    <a:cubicBezTo>
                      <a:pt x="19342" y="11961"/>
                      <a:pt x="19342" y="11961"/>
                      <a:pt x="19342" y="11961"/>
                    </a:cubicBezTo>
                    <a:cubicBezTo>
                      <a:pt x="19373" y="11845"/>
                      <a:pt x="19373" y="11845"/>
                      <a:pt x="19373" y="11845"/>
                    </a:cubicBezTo>
                    <a:cubicBezTo>
                      <a:pt x="19495" y="11961"/>
                      <a:pt x="19617" y="11961"/>
                      <a:pt x="19769" y="11903"/>
                    </a:cubicBezTo>
                    <a:cubicBezTo>
                      <a:pt x="19892" y="11787"/>
                      <a:pt x="19983" y="11613"/>
                      <a:pt x="20044" y="11381"/>
                    </a:cubicBezTo>
                    <a:cubicBezTo>
                      <a:pt x="20105" y="11265"/>
                      <a:pt x="20105" y="11090"/>
                      <a:pt x="20105" y="10974"/>
                    </a:cubicBezTo>
                    <a:cubicBezTo>
                      <a:pt x="20105" y="10858"/>
                      <a:pt x="20075" y="10742"/>
                      <a:pt x="20014" y="10684"/>
                    </a:cubicBezTo>
                    <a:cubicBezTo>
                      <a:pt x="19922" y="10626"/>
                      <a:pt x="19769" y="10742"/>
                      <a:pt x="19556" y="11032"/>
                    </a:cubicBezTo>
                    <a:cubicBezTo>
                      <a:pt x="19525" y="11032"/>
                      <a:pt x="19525" y="11032"/>
                      <a:pt x="19525" y="11032"/>
                    </a:cubicBezTo>
                    <a:cubicBezTo>
                      <a:pt x="19525" y="11090"/>
                      <a:pt x="19495" y="11090"/>
                      <a:pt x="19464" y="11148"/>
                    </a:cubicBezTo>
                    <a:cubicBezTo>
                      <a:pt x="19312" y="11381"/>
                      <a:pt x="19190" y="11497"/>
                      <a:pt x="19098" y="11497"/>
                    </a:cubicBezTo>
                    <a:cubicBezTo>
                      <a:pt x="19068" y="11555"/>
                      <a:pt x="19007" y="11555"/>
                      <a:pt x="18976" y="11497"/>
                    </a:cubicBezTo>
                    <a:cubicBezTo>
                      <a:pt x="18915" y="11497"/>
                      <a:pt x="18885" y="11497"/>
                      <a:pt x="18854" y="11439"/>
                    </a:cubicBezTo>
                    <a:cubicBezTo>
                      <a:pt x="18732" y="11323"/>
                      <a:pt x="18641" y="11090"/>
                      <a:pt x="18610" y="10800"/>
                    </a:cubicBezTo>
                    <a:cubicBezTo>
                      <a:pt x="18580" y="10568"/>
                      <a:pt x="18610" y="10277"/>
                      <a:pt x="18702" y="9987"/>
                    </a:cubicBezTo>
                    <a:cubicBezTo>
                      <a:pt x="18732" y="9813"/>
                      <a:pt x="18793" y="9697"/>
                      <a:pt x="18885" y="9581"/>
                    </a:cubicBezTo>
                    <a:cubicBezTo>
                      <a:pt x="18976" y="9406"/>
                      <a:pt x="19007" y="9348"/>
                      <a:pt x="19007" y="9348"/>
                    </a:cubicBezTo>
                    <a:cubicBezTo>
                      <a:pt x="19037" y="9290"/>
                      <a:pt x="19037" y="9232"/>
                      <a:pt x="19007" y="9232"/>
                    </a:cubicBezTo>
                    <a:cubicBezTo>
                      <a:pt x="19007" y="9174"/>
                      <a:pt x="18976" y="9174"/>
                      <a:pt x="18946" y="9116"/>
                    </a:cubicBezTo>
                    <a:cubicBezTo>
                      <a:pt x="18976" y="9000"/>
                      <a:pt x="18976" y="9000"/>
                      <a:pt x="18976" y="9000"/>
                    </a:cubicBezTo>
                    <a:cubicBezTo>
                      <a:pt x="19434" y="9465"/>
                      <a:pt x="19434" y="9465"/>
                      <a:pt x="19434" y="9465"/>
                    </a:cubicBezTo>
                    <a:cubicBezTo>
                      <a:pt x="19403" y="9581"/>
                      <a:pt x="19403" y="9581"/>
                      <a:pt x="19403" y="9581"/>
                    </a:cubicBezTo>
                    <a:cubicBezTo>
                      <a:pt x="19281" y="9465"/>
                      <a:pt x="19159" y="9465"/>
                      <a:pt x="19068" y="9581"/>
                    </a:cubicBezTo>
                    <a:cubicBezTo>
                      <a:pt x="18946" y="9639"/>
                      <a:pt x="18854" y="9813"/>
                      <a:pt x="18793" y="10045"/>
                    </a:cubicBezTo>
                    <a:cubicBezTo>
                      <a:pt x="18763" y="10161"/>
                      <a:pt x="18763" y="10277"/>
                      <a:pt x="18763" y="10394"/>
                    </a:cubicBezTo>
                    <a:cubicBezTo>
                      <a:pt x="18763" y="10510"/>
                      <a:pt x="18793" y="10568"/>
                      <a:pt x="18854" y="10626"/>
                    </a:cubicBezTo>
                    <a:cubicBezTo>
                      <a:pt x="18915" y="10684"/>
                      <a:pt x="19037" y="10626"/>
                      <a:pt x="19220" y="10394"/>
                    </a:cubicBezTo>
                    <a:cubicBezTo>
                      <a:pt x="19220" y="10335"/>
                      <a:pt x="19220" y="10335"/>
                      <a:pt x="19220" y="10335"/>
                    </a:cubicBezTo>
                    <a:cubicBezTo>
                      <a:pt x="19342" y="10161"/>
                      <a:pt x="19434" y="10045"/>
                      <a:pt x="19495" y="9987"/>
                    </a:cubicBezTo>
                    <a:cubicBezTo>
                      <a:pt x="19556" y="9871"/>
                      <a:pt x="19617" y="9871"/>
                      <a:pt x="19647" y="9813"/>
                    </a:cubicBezTo>
                    <a:cubicBezTo>
                      <a:pt x="19708" y="9813"/>
                      <a:pt x="19769" y="9813"/>
                      <a:pt x="19831" y="9813"/>
                    </a:cubicBezTo>
                    <a:cubicBezTo>
                      <a:pt x="19892" y="9813"/>
                      <a:pt x="19953" y="9871"/>
                      <a:pt x="20014" y="9929"/>
                    </a:cubicBezTo>
                    <a:cubicBezTo>
                      <a:pt x="20136" y="10045"/>
                      <a:pt x="20227" y="10277"/>
                      <a:pt x="20258" y="10568"/>
                    </a:cubicBezTo>
                    <a:cubicBezTo>
                      <a:pt x="20288" y="10800"/>
                      <a:pt x="20258" y="11090"/>
                      <a:pt x="20166" y="11439"/>
                    </a:cubicBezTo>
                    <a:cubicBezTo>
                      <a:pt x="20105" y="11555"/>
                      <a:pt x="20044" y="11729"/>
                      <a:pt x="19953" y="11903"/>
                    </a:cubicBezTo>
                    <a:cubicBezTo>
                      <a:pt x="19892" y="12019"/>
                      <a:pt x="19831" y="12135"/>
                      <a:pt x="19831" y="12135"/>
                    </a:cubicBezTo>
                    <a:cubicBezTo>
                      <a:pt x="19831" y="12194"/>
                      <a:pt x="19831" y="12252"/>
                      <a:pt x="19831" y="12252"/>
                    </a:cubicBezTo>
                    <a:cubicBezTo>
                      <a:pt x="19831" y="12310"/>
                      <a:pt x="19861" y="12368"/>
                      <a:pt x="19892" y="12368"/>
                    </a:cubicBezTo>
                    <a:cubicBezTo>
                      <a:pt x="19861" y="12484"/>
                      <a:pt x="19861" y="12484"/>
                      <a:pt x="19861" y="12484"/>
                    </a:cubicBezTo>
                    <a:close/>
                    <a:moveTo>
                      <a:pt x="20685" y="7897"/>
                    </a:moveTo>
                    <a:cubicBezTo>
                      <a:pt x="19739" y="7200"/>
                      <a:pt x="19739" y="7200"/>
                      <a:pt x="19739" y="7200"/>
                    </a:cubicBezTo>
                    <a:cubicBezTo>
                      <a:pt x="19647" y="7142"/>
                      <a:pt x="19617" y="7084"/>
                      <a:pt x="19586" y="7026"/>
                    </a:cubicBezTo>
                    <a:cubicBezTo>
                      <a:pt x="19586" y="6968"/>
                      <a:pt x="19586" y="6852"/>
                      <a:pt x="19586" y="6735"/>
                    </a:cubicBezTo>
                    <a:cubicBezTo>
                      <a:pt x="19556" y="6677"/>
                      <a:pt x="19556" y="6677"/>
                      <a:pt x="19556" y="6677"/>
                    </a:cubicBezTo>
                    <a:cubicBezTo>
                      <a:pt x="19220" y="8245"/>
                      <a:pt x="19220" y="8245"/>
                      <a:pt x="19220" y="8245"/>
                    </a:cubicBezTo>
                    <a:cubicBezTo>
                      <a:pt x="19281" y="8303"/>
                      <a:pt x="19281" y="8303"/>
                      <a:pt x="19281" y="8303"/>
                    </a:cubicBezTo>
                    <a:cubicBezTo>
                      <a:pt x="19312" y="8187"/>
                      <a:pt x="19342" y="8071"/>
                      <a:pt x="19373" y="8071"/>
                    </a:cubicBezTo>
                    <a:cubicBezTo>
                      <a:pt x="19434" y="8013"/>
                      <a:pt x="19495" y="8013"/>
                      <a:pt x="19556" y="8071"/>
                    </a:cubicBezTo>
                    <a:cubicBezTo>
                      <a:pt x="20502" y="8768"/>
                      <a:pt x="20502" y="8768"/>
                      <a:pt x="20502" y="8768"/>
                    </a:cubicBezTo>
                    <a:cubicBezTo>
                      <a:pt x="20563" y="8826"/>
                      <a:pt x="20624" y="8884"/>
                      <a:pt x="20654" y="8942"/>
                    </a:cubicBezTo>
                    <a:cubicBezTo>
                      <a:pt x="20654" y="9058"/>
                      <a:pt x="20654" y="9174"/>
                      <a:pt x="20624" y="9290"/>
                    </a:cubicBezTo>
                    <a:cubicBezTo>
                      <a:pt x="20685" y="9348"/>
                      <a:pt x="20685" y="9348"/>
                      <a:pt x="20685" y="9348"/>
                    </a:cubicBezTo>
                    <a:cubicBezTo>
                      <a:pt x="21020" y="7723"/>
                      <a:pt x="21020" y="7723"/>
                      <a:pt x="21020" y="7723"/>
                    </a:cubicBezTo>
                    <a:cubicBezTo>
                      <a:pt x="20959" y="7723"/>
                      <a:pt x="20959" y="7723"/>
                      <a:pt x="20959" y="7723"/>
                    </a:cubicBezTo>
                    <a:cubicBezTo>
                      <a:pt x="20929" y="7839"/>
                      <a:pt x="20898" y="7897"/>
                      <a:pt x="20837" y="7955"/>
                    </a:cubicBezTo>
                    <a:cubicBezTo>
                      <a:pt x="20807" y="7955"/>
                      <a:pt x="20746" y="7955"/>
                      <a:pt x="20685" y="7897"/>
                    </a:cubicBezTo>
                    <a:cubicBezTo>
                      <a:pt x="20685" y="7897"/>
                      <a:pt x="20685" y="7897"/>
                      <a:pt x="20685" y="7897"/>
                    </a:cubicBezTo>
                    <a:close/>
                    <a:moveTo>
                      <a:pt x="20014" y="3310"/>
                    </a:moveTo>
                    <a:cubicBezTo>
                      <a:pt x="20410" y="3484"/>
                      <a:pt x="20410" y="3484"/>
                      <a:pt x="20410" y="3484"/>
                    </a:cubicBezTo>
                    <a:cubicBezTo>
                      <a:pt x="20380" y="3600"/>
                      <a:pt x="20380" y="3600"/>
                      <a:pt x="20380" y="3600"/>
                    </a:cubicBezTo>
                    <a:cubicBezTo>
                      <a:pt x="20288" y="3600"/>
                      <a:pt x="20197" y="3600"/>
                      <a:pt x="20136" y="3658"/>
                    </a:cubicBezTo>
                    <a:cubicBezTo>
                      <a:pt x="20075" y="3716"/>
                      <a:pt x="20044" y="3890"/>
                      <a:pt x="20014" y="4065"/>
                    </a:cubicBezTo>
                    <a:cubicBezTo>
                      <a:pt x="19983" y="4239"/>
                      <a:pt x="19983" y="4239"/>
                      <a:pt x="19983" y="4239"/>
                    </a:cubicBezTo>
                    <a:cubicBezTo>
                      <a:pt x="21142" y="4761"/>
                      <a:pt x="21142" y="4761"/>
                      <a:pt x="21142" y="4761"/>
                    </a:cubicBezTo>
                    <a:cubicBezTo>
                      <a:pt x="21234" y="4819"/>
                      <a:pt x="21295" y="4819"/>
                      <a:pt x="21325" y="4761"/>
                    </a:cubicBezTo>
                    <a:cubicBezTo>
                      <a:pt x="21356" y="4703"/>
                      <a:pt x="21386" y="4645"/>
                      <a:pt x="21417" y="4471"/>
                    </a:cubicBezTo>
                    <a:cubicBezTo>
                      <a:pt x="21478" y="4529"/>
                      <a:pt x="21478" y="4529"/>
                      <a:pt x="21478" y="4529"/>
                    </a:cubicBezTo>
                    <a:cubicBezTo>
                      <a:pt x="21264" y="6155"/>
                      <a:pt x="21264" y="6155"/>
                      <a:pt x="21264" y="6155"/>
                    </a:cubicBezTo>
                    <a:cubicBezTo>
                      <a:pt x="21203" y="6155"/>
                      <a:pt x="21203" y="6155"/>
                      <a:pt x="21203" y="6155"/>
                    </a:cubicBezTo>
                    <a:cubicBezTo>
                      <a:pt x="21234" y="5981"/>
                      <a:pt x="21234" y="5923"/>
                      <a:pt x="21203" y="5806"/>
                    </a:cubicBezTo>
                    <a:cubicBezTo>
                      <a:pt x="21173" y="5748"/>
                      <a:pt x="21112" y="5690"/>
                      <a:pt x="21051" y="5690"/>
                    </a:cubicBezTo>
                    <a:cubicBezTo>
                      <a:pt x="19892" y="5168"/>
                      <a:pt x="19892" y="5168"/>
                      <a:pt x="19892" y="5168"/>
                    </a:cubicBezTo>
                    <a:cubicBezTo>
                      <a:pt x="19861" y="5342"/>
                      <a:pt x="19861" y="5342"/>
                      <a:pt x="19861" y="5342"/>
                    </a:cubicBezTo>
                    <a:cubicBezTo>
                      <a:pt x="19831" y="5574"/>
                      <a:pt x="19861" y="5690"/>
                      <a:pt x="19892" y="5806"/>
                    </a:cubicBezTo>
                    <a:cubicBezTo>
                      <a:pt x="19922" y="5923"/>
                      <a:pt x="19983" y="6039"/>
                      <a:pt x="20075" y="6097"/>
                    </a:cubicBezTo>
                    <a:cubicBezTo>
                      <a:pt x="20075" y="6213"/>
                      <a:pt x="20075" y="6213"/>
                      <a:pt x="20075" y="6213"/>
                    </a:cubicBezTo>
                    <a:cubicBezTo>
                      <a:pt x="19678" y="6039"/>
                      <a:pt x="19678" y="6039"/>
                      <a:pt x="19678" y="6039"/>
                    </a:cubicBezTo>
                    <a:cubicBezTo>
                      <a:pt x="20014" y="3310"/>
                      <a:pt x="20014" y="3310"/>
                      <a:pt x="20014" y="3310"/>
                    </a:cubicBezTo>
                    <a:close/>
                    <a:moveTo>
                      <a:pt x="20868" y="987"/>
                    </a:moveTo>
                    <a:cubicBezTo>
                      <a:pt x="21325" y="1045"/>
                      <a:pt x="21325" y="1045"/>
                      <a:pt x="21325" y="1045"/>
                    </a:cubicBezTo>
                    <a:cubicBezTo>
                      <a:pt x="21386" y="1045"/>
                      <a:pt x="21447" y="987"/>
                      <a:pt x="21478" y="929"/>
                    </a:cubicBezTo>
                    <a:cubicBezTo>
                      <a:pt x="21508" y="871"/>
                      <a:pt x="21539" y="755"/>
                      <a:pt x="21539" y="639"/>
                    </a:cubicBezTo>
                    <a:cubicBezTo>
                      <a:pt x="21600" y="639"/>
                      <a:pt x="21600" y="639"/>
                      <a:pt x="21600" y="639"/>
                    </a:cubicBezTo>
                    <a:cubicBezTo>
                      <a:pt x="21600" y="2323"/>
                      <a:pt x="21600" y="2323"/>
                      <a:pt x="21600" y="2323"/>
                    </a:cubicBezTo>
                    <a:cubicBezTo>
                      <a:pt x="21539" y="2323"/>
                      <a:pt x="21539" y="2323"/>
                      <a:pt x="21539" y="2323"/>
                    </a:cubicBezTo>
                    <a:cubicBezTo>
                      <a:pt x="21539" y="2206"/>
                      <a:pt x="21508" y="2090"/>
                      <a:pt x="21478" y="2032"/>
                    </a:cubicBezTo>
                    <a:cubicBezTo>
                      <a:pt x="21447" y="1974"/>
                      <a:pt x="21386" y="1974"/>
                      <a:pt x="21295" y="1974"/>
                    </a:cubicBezTo>
                    <a:cubicBezTo>
                      <a:pt x="20959" y="1916"/>
                      <a:pt x="20959" y="1916"/>
                      <a:pt x="20959" y="1916"/>
                    </a:cubicBezTo>
                    <a:cubicBezTo>
                      <a:pt x="20227" y="2671"/>
                      <a:pt x="20227" y="2671"/>
                      <a:pt x="20227" y="2671"/>
                    </a:cubicBezTo>
                    <a:cubicBezTo>
                      <a:pt x="20166" y="2729"/>
                      <a:pt x="20136" y="2787"/>
                      <a:pt x="20105" y="2845"/>
                    </a:cubicBezTo>
                    <a:cubicBezTo>
                      <a:pt x="20075" y="2903"/>
                      <a:pt x="20075" y="2961"/>
                      <a:pt x="20075" y="3077"/>
                    </a:cubicBezTo>
                    <a:cubicBezTo>
                      <a:pt x="20014" y="3077"/>
                      <a:pt x="20014" y="3077"/>
                      <a:pt x="20014" y="3077"/>
                    </a:cubicBezTo>
                    <a:cubicBezTo>
                      <a:pt x="20014" y="1510"/>
                      <a:pt x="20014" y="1510"/>
                      <a:pt x="20014" y="1510"/>
                    </a:cubicBezTo>
                    <a:cubicBezTo>
                      <a:pt x="20075" y="1510"/>
                      <a:pt x="20075" y="1510"/>
                      <a:pt x="20075" y="1510"/>
                    </a:cubicBezTo>
                    <a:cubicBezTo>
                      <a:pt x="20075" y="1568"/>
                      <a:pt x="20075" y="1626"/>
                      <a:pt x="20105" y="1684"/>
                    </a:cubicBezTo>
                    <a:cubicBezTo>
                      <a:pt x="20105" y="1684"/>
                      <a:pt x="20136" y="1742"/>
                      <a:pt x="20136" y="1742"/>
                    </a:cubicBezTo>
                    <a:cubicBezTo>
                      <a:pt x="20166" y="1742"/>
                      <a:pt x="20166" y="1742"/>
                      <a:pt x="20166" y="1742"/>
                    </a:cubicBezTo>
                    <a:cubicBezTo>
                      <a:pt x="20197" y="1684"/>
                      <a:pt x="20197" y="1684"/>
                      <a:pt x="20197" y="1684"/>
                    </a:cubicBezTo>
                    <a:cubicBezTo>
                      <a:pt x="20776" y="1161"/>
                      <a:pt x="20776" y="1161"/>
                      <a:pt x="20776" y="1161"/>
                    </a:cubicBezTo>
                    <a:cubicBezTo>
                      <a:pt x="20258" y="581"/>
                      <a:pt x="20258" y="581"/>
                      <a:pt x="20258" y="581"/>
                    </a:cubicBezTo>
                    <a:cubicBezTo>
                      <a:pt x="20227" y="581"/>
                      <a:pt x="20227" y="581"/>
                      <a:pt x="20227" y="581"/>
                    </a:cubicBezTo>
                    <a:cubicBezTo>
                      <a:pt x="20197" y="523"/>
                      <a:pt x="20197" y="523"/>
                      <a:pt x="20166" y="523"/>
                    </a:cubicBezTo>
                    <a:cubicBezTo>
                      <a:pt x="20136" y="523"/>
                      <a:pt x="20136" y="581"/>
                      <a:pt x="20105" y="639"/>
                    </a:cubicBezTo>
                    <a:cubicBezTo>
                      <a:pt x="20105" y="639"/>
                      <a:pt x="20105" y="755"/>
                      <a:pt x="20105" y="813"/>
                    </a:cubicBezTo>
                    <a:cubicBezTo>
                      <a:pt x="20105" y="871"/>
                      <a:pt x="20105" y="871"/>
                      <a:pt x="20105" y="871"/>
                    </a:cubicBezTo>
                    <a:cubicBezTo>
                      <a:pt x="20044" y="871"/>
                      <a:pt x="20044" y="871"/>
                      <a:pt x="20044" y="871"/>
                    </a:cubicBezTo>
                    <a:cubicBezTo>
                      <a:pt x="20044" y="0"/>
                      <a:pt x="20044" y="0"/>
                      <a:pt x="20044" y="0"/>
                    </a:cubicBezTo>
                    <a:cubicBezTo>
                      <a:pt x="20105" y="0"/>
                      <a:pt x="20105" y="0"/>
                      <a:pt x="20105" y="0"/>
                    </a:cubicBezTo>
                    <a:cubicBezTo>
                      <a:pt x="20105" y="58"/>
                      <a:pt x="20105" y="58"/>
                      <a:pt x="20105" y="58"/>
                    </a:cubicBezTo>
                    <a:cubicBezTo>
                      <a:pt x="20105" y="58"/>
                      <a:pt x="20105" y="116"/>
                      <a:pt x="20136" y="174"/>
                    </a:cubicBezTo>
                    <a:cubicBezTo>
                      <a:pt x="20136" y="232"/>
                      <a:pt x="20166" y="290"/>
                      <a:pt x="20227" y="348"/>
                    </a:cubicBezTo>
                    <a:lnTo>
                      <a:pt x="20868" y="987"/>
                    </a:ln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ṩḻîḓè"/>
              <p:cNvSpPr/>
              <p:nvPr/>
            </p:nvSpPr>
            <p:spPr>
              <a:xfrm>
                <a:off x="384903" y="705172"/>
                <a:ext cx="171992" cy="4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046"/>
                    </a:moveTo>
                    <a:cubicBezTo>
                      <a:pt x="0" y="19938"/>
                      <a:pt x="0" y="19938"/>
                      <a:pt x="0" y="19938"/>
                    </a:cubicBezTo>
                    <a:cubicBezTo>
                      <a:pt x="576" y="19938"/>
                      <a:pt x="864" y="19938"/>
                      <a:pt x="1152" y="19385"/>
                    </a:cubicBezTo>
                    <a:cubicBezTo>
                      <a:pt x="1296" y="19385"/>
                      <a:pt x="1296" y="18831"/>
                      <a:pt x="1296" y="18277"/>
                    </a:cubicBezTo>
                    <a:cubicBezTo>
                      <a:pt x="1296" y="5538"/>
                      <a:pt x="1296" y="5538"/>
                      <a:pt x="1296" y="5538"/>
                    </a:cubicBezTo>
                    <a:cubicBezTo>
                      <a:pt x="1296" y="4985"/>
                      <a:pt x="1296" y="4431"/>
                      <a:pt x="1152" y="3877"/>
                    </a:cubicBezTo>
                    <a:cubicBezTo>
                      <a:pt x="1152" y="3877"/>
                      <a:pt x="1008" y="3877"/>
                      <a:pt x="720" y="3877"/>
                    </a:cubicBezTo>
                    <a:cubicBezTo>
                      <a:pt x="720" y="3877"/>
                      <a:pt x="576" y="3877"/>
                      <a:pt x="432" y="3877"/>
                    </a:cubicBezTo>
                    <a:cubicBezTo>
                      <a:pt x="288" y="3877"/>
                      <a:pt x="288" y="3877"/>
                      <a:pt x="144" y="3877"/>
                    </a:cubicBezTo>
                    <a:cubicBezTo>
                      <a:pt x="144" y="2769"/>
                      <a:pt x="144" y="2769"/>
                      <a:pt x="144" y="2769"/>
                    </a:cubicBezTo>
                    <a:cubicBezTo>
                      <a:pt x="576" y="2215"/>
                      <a:pt x="1008" y="2215"/>
                      <a:pt x="1296" y="1662"/>
                    </a:cubicBezTo>
                    <a:cubicBezTo>
                      <a:pt x="1728" y="1662"/>
                      <a:pt x="2016" y="1108"/>
                      <a:pt x="2448" y="0"/>
                    </a:cubicBezTo>
                    <a:cubicBezTo>
                      <a:pt x="2736" y="0"/>
                      <a:pt x="2736" y="0"/>
                      <a:pt x="2736" y="0"/>
                    </a:cubicBezTo>
                    <a:cubicBezTo>
                      <a:pt x="2736" y="18277"/>
                      <a:pt x="2736" y="18277"/>
                      <a:pt x="2736" y="18277"/>
                    </a:cubicBezTo>
                    <a:cubicBezTo>
                      <a:pt x="2736" y="18831"/>
                      <a:pt x="2880" y="19385"/>
                      <a:pt x="3024" y="19385"/>
                    </a:cubicBezTo>
                    <a:cubicBezTo>
                      <a:pt x="3168" y="19938"/>
                      <a:pt x="3456" y="19938"/>
                      <a:pt x="4032" y="19938"/>
                    </a:cubicBezTo>
                    <a:cubicBezTo>
                      <a:pt x="4032" y="21046"/>
                      <a:pt x="4032" y="21046"/>
                      <a:pt x="4032" y="21046"/>
                    </a:cubicBezTo>
                    <a:cubicBezTo>
                      <a:pt x="3744" y="21046"/>
                      <a:pt x="3312" y="21046"/>
                      <a:pt x="3024" y="21046"/>
                    </a:cubicBezTo>
                    <a:cubicBezTo>
                      <a:pt x="2736" y="21046"/>
                      <a:pt x="2304" y="21046"/>
                      <a:pt x="2016" y="21046"/>
                    </a:cubicBezTo>
                    <a:cubicBezTo>
                      <a:pt x="1584" y="21046"/>
                      <a:pt x="1152" y="21046"/>
                      <a:pt x="864" y="21046"/>
                    </a:cubicBezTo>
                    <a:cubicBezTo>
                      <a:pt x="576" y="21046"/>
                      <a:pt x="288" y="21046"/>
                      <a:pt x="0" y="21046"/>
                    </a:cubicBezTo>
                    <a:cubicBezTo>
                      <a:pt x="0" y="21046"/>
                      <a:pt x="0" y="21046"/>
                      <a:pt x="0" y="21046"/>
                    </a:cubicBezTo>
                    <a:close/>
                    <a:moveTo>
                      <a:pt x="7344" y="11631"/>
                    </a:moveTo>
                    <a:cubicBezTo>
                      <a:pt x="7056" y="12185"/>
                      <a:pt x="6912" y="12738"/>
                      <a:pt x="6624" y="13292"/>
                    </a:cubicBezTo>
                    <a:cubicBezTo>
                      <a:pt x="6480" y="14400"/>
                      <a:pt x="6480" y="14954"/>
                      <a:pt x="6480" y="15508"/>
                    </a:cubicBezTo>
                    <a:cubicBezTo>
                      <a:pt x="6480" y="17169"/>
                      <a:pt x="6624" y="17723"/>
                      <a:pt x="6912" y="18831"/>
                    </a:cubicBezTo>
                    <a:cubicBezTo>
                      <a:pt x="7200" y="19385"/>
                      <a:pt x="7488" y="19938"/>
                      <a:pt x="7920" y="19938"/>
                    </a:cubicBezTo>
                    <a:cubicBezTo>
                      <a:pt x="8208" y="19938"/>
                      <a:pt x="8496" y="19938"/>
                      <a:pt x="8784" y="18831"/>
                    </a:cubicBezTo>
                    <a:cubicBezTo>
                      <a:pt x="8928" y="18277"/>
                      <a:pt x="9072" y="17723"/>
                      <a:pt x="9072" y="16615"/>
                    </a:cubicBezTo>
                    <a:cubicBezTo>
                      <a:pt x="9072" y="15508"/>
                      <a:pt x="8928" y="14954"/>
                      <a:pt x="8640" y="13846"/>
                    </a:cubicBezTo>
                    <a:cubicBezTo>
                      <a:pt x="8352" y="13292"/>
                      <a:pt x="7920" y="12738"/>
                      <a:pt x="7344" y="11631"/>
                    </a:cubicBezTo>
                    <a:cubicBezTo>
                      <a:pt x="7344" y="11631"/>
                      <a:pt x="7344" y="11631"/>
                      <a:pt x="7344" y="11631"/>
                    </a:cubicBezTo>
                    <a:close/>
                    <a:moveTo>
                      <a:pt x="8064" y="8308"/>
                    </a:moveTo>
                    <a:cubicBezTo>
                      <a:pt x="8352" y="7754"/>
                      <a:pt x="8496" y="7200"/>
                      <a:pt x="8640" y="6646"/>
                    </a:cubicBezTo>
                    <a:cubicBezTo>
                      <a:pt x="8784" y="6092"/>
                      <a:pt x="8784" y="5538"/>
                      <a:pt x="8784" y="4431"/>
                    </a:cubicBezTo>
                    <a:cubicBezTo>
                      <a:pt x="8784" y="3877"/>
                      <a:pt x="8640" y="2769"/>
                      <a:pt x="8496" y="2215"/>
                    </a:cubicBezTo>
                    <a:cubicBezTo>
                      <a:pt x="8208" y="1662"/>
                      <a:pt x="8064" y="1662"/>
                      <a:pt x="7632" y="1662"/>
                    </a:cubicBezTo>
                    <a:cubicBezTo>
                      <a:pt x="7344" y="1662"/>
                      <a:pt x="7200" y="1662"/>
                      <a:pt x="6912" y="2215"/>
                    </a:cubicBezTo>
                    <a:cubicBezTo>
                      <a:pt x="6768" y="2769"/>
                      <a:pt x="6624" y="3323"/>
                      <a:pt x="6624" y="3877"/>
                    </a:cubicBezTo>
                    <a:cubicBezTo>
                      <a:pt x="6624" y="4985"/>
                      <a:pt x="6768" y="5538"/>
                      <a:pt x="7056" y="6092"/>
                    </a:cubicBezTo>
                    <a:cubicBezTo>
                      <a:pt x="7200" y="7200"/>
                      <a:pt x="7632" y="7754"/>
                      <a:pt x="8064" y="8308"/>
                    </a:cubicBezTo>
                    <a:cubicBezTo>
                      <a:pt x="8064" y="8308"/>
                      <a:pt x="8064" y="8308"/>
                      <a:pt x="8064" y="8308"/>
                    </a:cubicBezTo>
                    <a:close/>
                    <a:moveTo>
                      <a:pt x="6768" y="10523"/>
                    </a:moveTo>
                    <a:cubicBezTo>
                      <a:pt x="6336" y="9969"/>
                      <a:pt x="6048" y="8862"/>
                      <a:pt x="5904" y="8308"/>
                    </a:cubicBezTo>
                    <a:cubicBezTo>
                      <a:pt x="5616" y="7200"/>
                      <a:pt x="5616" y="6646"/>
                      <a:pt x="5616" y="5538"/>
                    </a:cubicBezTo>
                    <a:cubicBezTo>
                      <a:pt x="5616" y="3877"/>
                      <a:pt x="5760" y="2769"/>
                      <a:pt x="6192" y="1662"/>
                    </a:cubicBezTo>
                    <a:cubicBezTo>
                      <a:pt x="6624" y="554"/>
                      <a:pt x="7200" y="0"/>
                      <a:pt x="7920" y="0"/>
                    </a:cubicBezTo>
                    <a:cubicBezTo>
                      <a:pt x="8496" y="0"/>
                      <a:pt x="8928" y="554"/>
                      <a:pt x="9360" y="1662"/>
                    </a:cubicBezTo>
                    <a:cubicBezTo>
                      <a:pt x="9648" y="2215"/>
                      <a:pt x="9936" y="3323"/>
                      <a:pt x="9936" y="4431"/>
                    </a:cubicBezTo>
                    <a:cubicBezTo>
                      <a:pt x="9936" y="5538"/>
                      <a:pt x="9792" y="6092"/>
                      <a:pt x="9648" y="7200"/>
                    </a:cubicBezTo>
                    <a:cubicBezTo>
                      <a:pt x="9360" y="7754"/>
                      <a:pt x="9072" y="8308"/>
                      <a:pt x="8640" y="9415"/>
                    </a:cubicBezTo>
                    <a:cubicBezTo>
                      <a:pt x="9216" y="9969"/>
                      <a:pt x="9504" y="11077"/>
                      <a:pt x="9792" y="11631"/>
                    </a:cubicBezTo>
                    <a:cubicBezTo>
                      <a:pt x="10080" y="12738"/>
                      <a:pt x="10224" y="13846"/>
                      <a:pt x="10224" y="15508"/>
                    </a:cubicBezTo>
                    <a:cubicBezTo>
                      <a:pt x="10224" y="17169"/>
                      <a:pt x="9936" y="18831"/>
                      <a:pt x="9504" y="19938"/>
                    </a:cubicBezTo>
                    <a:cubicBezTo>
                      <a:pt x="9072" y="21046"/>
                      <a:pt x="8496" y="21600"/>
                      <a:pt x="7776" y="21600"/>
                    </a:cubicBezTo>
                    <a:cubicBezTo>
                      <a:pt x="6912" y="21600"/>
                      <a:pt x="6336" y="21046"/>
                      <a:pt x="5904" y="19938"/>
                    </a:cubicBezTo>
                    <a:cubicBezTo>
                      <a:pt x="5472" y="18831"/>
                      <a:pt x="5184" y="17723"/>
                      <a:pt x="5184" y="16062"/>
                    </a:cubicBezTo>
                    <a:cubicBezTo>
                      <a:pt x="5184" y="14954"/>
                      <a:pt x="5328" y="13846"/>
                      <a:pt x="5616" y="12738"/>
                    </a:cubicBezTo>
                    <a:cubicBezTo>
                      <a:pt x="5760" y="12185"/>
                      <a:pt x="6192" y="11077"/>
                      <a:pt x="6768" y="10523"/>
                    </a:cubicBezTo>
                    <a:cubicBezTo>
                      <a:pt x="6768" y="10523"/>
                      <a:pt x="6768" y="10523"/>
                      <a:pt x="6768" y="10523"/>
                    </a:cubicBezTo>
                    <a:close/>
                    <a:moveTo>
                      <a:pt x="11088" y="19938"/>
                    </a:moveTo>
                    <a:cubicBezTo>
                      <a:pt x="11520" y="18277"/>
                      <a:pt x="11520" y="18277"/>
                      <a:pt x="11520" y="18277"/>
                    </a:cubicBezTo>
                    <a:cubicBezTo>
                      <a:pt x="11664" y="18831"/>
                      <a:pt x="11808" y="19385"/>
                      <a:pt x="11952" y="19385"/>
                    </a:cubicBezTo>
                    <a:cubicBezTo>
                      <a:pt x="12240" y="19385"/>
                      <a:pt x="12384" y="19938"/>
                      <a:pt x="12528" y="19938"/>
                    </a:cubicBezTo>
                    <a:cubicBezTo>
                      <a:pt x="13104" y="19938"/>
                      <a:pt x="13536" y="18831"/>
                      <a:pt x="13968" y="17169"/>
                    </a:cubicBezTo>
                    <a:cubicBezTo>
                      <a:pt x="14256" y="15508"/>
                      <a:pt x="14400" y="13846"/>
                      <a:pt x="14400" y="11077"/>
                    </a:cubicBezTo>
                    <a:cubicBezTo>
                      <a:pt x="14400" y="11077"/>
                      <a:pt x="14400" y="11077"/>
                      <a:pt x="14400" y="11077"/>
                    </a:cubicBezTo>
                    <a:cubicBezTo>
                      <a:pt x="14256" y="12185"/>
                      <a:pt x="13968" y="13292"/>
                      <a:pt x="13680" y="13846"/>
                    </a:cubicBezTo>
                    <a:cubicBezTo>
                      <a:pt x="13392" y="14400"/>
                      <a:pt x="13104" y="14400"/>
                      <a:pt x="12672" y="14400"/>
                    </a:cubicBezTo>
                    <a:cubicBezTo>
                      <a:pt x="12240" y="14400"/>
                      <a:pt x="11808" y="13846"/>
                      <a:pt x="11376" y="12738"/>
                    </a:cubicBezTo>
                    <a:cubicBezTo>
                      <a:pt x="11088" y="11631"/>
                      <a:pt x="10944" y="9969"/>
                      <a:pt x="10944" y="8308"/>
                    </a:cubicBezTo>
                    <a:cubicBezTo>
                      <a:pt x="10944" y="6092"/>
                      <a:pt x="11232" y="3877"/>
                      <a:pt x="11664" y="2215"/>
                    </a:cubicBezTo>
                    <a:cubicBezTo>
                      <a:pt x="12096" y="1108"/>
                      <a:pt x="12672" y="0"/>
                      <a:pt x="13392" y="0"/>
                    </a:cubicBezTo>
                    <a:cubicBezTo>
                      <a:pt x="14112" y="0"/>
                      <a:pt x="14688" y="1108"/>
                      <a:pt x="15120" y="2769"/>
                    </a:cubicBezTo>
                    <a:cubicBezTo>
                      <a:pt x="15552" y="4431"/>
                      <a:pt x="15840" y="6646"/>
                      <a:pt x="15840" y="9415"/>
                    </a:cubicBezTo>
                    <a:cubicBezTo>
                      <a:pt x="15840" y="11077"/>
                      <a:pt x="15696" y="12738"/>
                      <a:pt x="15552" y="14400"/>
                    </a:cubicBezTo>
                    <a:cubicBezTo>
                      <a:pt x="15408" y="16062"/>
                      <a:pt x="15264" y="17169"/>
                      <a:pt x="14976" y="18277"/>
                    </a:cubicBezTo>
                    <a:cubicBezTo>
                      <a:pt x="14544" y="19385"/>
                      <a:pt x="14256" y="19938"/>
                      <a:pt x="13824" y="21046"/>
                    </a:cubicBezTo>
                    <a:cubicBezTo>
                      <a:pt x="13392" y="21600"/>
                      <a:pt x="13104" y="21600"/>
                      <a:pt x="12528" y="21600"/>
                    </a:cubicBezTo>
                    <a:cubicBezTo>
                      <a:pt x="12240" y="21600"/>
                      <a:pt x="11952" y="21600"/>
                      <a:pt x="11664" y="21046"/>
                    </a:cubicBezTo>
                    <a:cubicBezTo>
                      <a:pt x="11520" y="21046"/>
                      <a:pt x="11232" y="20492"/>
                      <a:pt x="11088" y="19938"/>
                    </a:cubicBezTo>
                    <a:cubicBezTo>
                      <a:pt x="11088" y="19938"/>
                      <a:pt x="11088" y="19938"/>
                      <a:pt x="11088" y="19938"/>
                    </a:cubicBezTo>
                    <a:close/>
                    <a:moveTo>
                      <a:pt x="13392" y="11631"/>
                    </a:moveTo>
                    <a:cubicBezTo>
                      <a:pt x="13680" y="11631"/>
                      <a:pt x="13968" y="11631"/>
                      <a:pt x="14112" y="10523"/>
                    </a:cubicBezTo>
                    <a:cubicBezTo>
                      <a:pt x="14256" y="9969"/>
                      <a:pt x="14400" y="8862"/>
                      <a:pt x="14400" y="7754"/>
                    </a:cubicBezTo>
                    <a:cubicBezTo>
                      <a:pt x="14400" y="6092"/>
                      <a:pt x="14256" y="4431"/>
                      <a:pt x="14112" y="3323"/>
                    </a:cubicBezTo>
                    <a:cubicBezTo>
                      <a:pt x="13824" y="2215"/>
                      <a:pt x="13536" y="1662"/>
                      <a:pt x="13248" y="1662"/>
                    </a:cubicBezTo>
                    <a:cubicBezTo>
                      <a:pt x="12960" y="1662"/>
                      <a:pt x="12672" y="2215"/>
                      <a:pt x="12528" y="3323"/>
                    </a:cubicBezTo>
                    <a:cubicBezTo>
                      <a:pt x="12384" y="3877"/>
                      <a:pt x="12384" y="4985"/>
                      <a:pt x="12384" y="6646"/>
                    </a:cubicBezTo>
                    <a:cubicBezTo>
                      <a:pt x="12384" y="8308"/>
                      <a:pt x="12528" y="9415"/>
                      <a:pt x="12672" y="10523"/>
                    </a:cubicBezTo>
                    <a:cubicBezTo>
                      <a:pt x="12816" y="11631"/>
                      <a:pt x="13104" y="11631"/>
                      <a:pt x="13392" y="11631"/>
                    </a:cubicBezTo>
                    <a:cubicBezTo>
                      <a:pt x="13392" y="11631"/>
                      <a:pt x="13392" y="11631"/>
                      <a:pt x="13392" y="11631"/>
                    </a:cubicBezTo>
                    <a:close/>
                    <a:moveTo>
                      <a:pt x="19152" y="9969"/>
                    </a:moveTo>
                    <a:cubicBezTo>
                      <a:pt x="18864" y="9969"/>
                      <a:pt x="18720" y="10523"/>
                      <a:pt x="18432" y="11077"/>
                    </a:cubicBezTo>
                    <a:cubicBezTo>
                      <a:pt x="18288" y="11631"/>
                      <a:pt x="18288" y="12738"/>
                      <a:pt x="18288" y="13846"/>
                    </a:cubicBezTo>
                    <a:cubicBezTo>
                      <a:pt x="18288" y="16062"/>
                      <a:pt x="18288" y="17169"/>
                      <a:pt x="18576" y="18277"/>
                    </a:cubicBezTo>
                    <a:cubicBezTo>
                      <a:pt x="18720" y="19385"/>
                      <a:pt x="19008" y="19938"/>
                      <a:pt x="19296" y="19938"/>
                    </a:cubicBezTo>
                    <a:cubicBezTo>
                      <a:pt x="19584" y="19938"/>
                      <a:pt x="19872" y="19385"/>
                      <a:pt x="20016" y="18831"/>
                    </a:cubicBezTo>
                    <a:cubicBezTo>
                      <a:pt x="20160" y="18277"/>
                      <a:pt x="20160" y="17169"/>
                      <a:pt x="20160" y="15508"/>
                    </a:cubicBezTo>
                    <a:cubicBezTo>
                      <a:pt x="20160" y="13846"/>
                      <a:pt x="20160" y="12185"/>
                      <a:pt x="20016" y="11631"/>
                    </a:cubicBezTo>
                    <a:cubicBezTo>
                      <a:pt x="19728" y="10523"/>
                      <a:pt x="19584" y="9969"/>
                      <a:pt x="19152" y="9969"/>
                    </a:cubicBezTo>
                    <a:cubicBezTo>
                      <a:pt x="19152" y="9969"/>
                      <a:pt x="19152" y="9969"/>
                      <a:pt x="19152" y="9969"/>
                    </a:cubicBezTo>
                    <a:close/>
                    <a:moveTo>
                      <a:pt x="21600" y="2215"/>
                    </a:moveTo>
                    <a:cubicBezTo>
                      <a:pt x="21024" y="3323"/>
                      <a:pt x="21024" y="3323"/>
                      <a:pt x="21024" y="3323"/>
                    </a:cubicBezTo>
                    <a:cubicBezTo>
                      <a:pt x="20880" y="2769"/>
                      <a:pt x="20736" y="2769"/>
                      <a:pt x="20592" y="2769"/>
                    </a:cubicBezTo>
                    <a:cubicBezTo>
                      <a:pt x="20448" y="2215"/>
                      <a:pt x="20304" y="2215"/>
                      <a:pt x="20016" y="2215"/>
                    </a:cubicBezTo>
                    <a:cubicBezTo>
                      <a:pt x="19440" y="2215"/>
                      <a:pt x="19008" y="2769"/>
                      <a:pt x="18720" y="4431"/>
                    </a:cubicBezTo>
                    <a:cubicBezTo>
                      <a:pt x="18288" y="6092"/>
                      <a:pt x="18144" y="8308"/>
                      <a:pt x="18144" y="10523"/>
                    </a:cubicBezTo>
                    <a:cubicBezTo>
                      <a:pt x="18144" y="10523"/>
                      <a:pt x="18144" y="10523"/>
                      <a:pt x="18144" y="10523"/>
                    </a:cubicBezTo>
                    <a:cubicBezTo>
                      <a:pt x="18288" y="9415"/>
                      <a:pt x="18576" y="8862"/>
                      <a:pt x="18864" y="8308"/>
                    </a:cubicBezTo>
                    <a:cubicBezTo>
                      <a:pt x="19152" y="7754"/>
                      <a:pt x="19440" y="7200"/>
                      <a:pt x="19872" y="7200"/>
                    </a:cubicBezTo>
                    <a:cubicBezTo>
                      <a:pt x="20448" y="7200"/>
                      <a:pt x="20880" y="7754"/>
                      <a:pt x="21168" y="8862"/>
                    </a:cubicBezTo>
                    <a:cubicBezTo>
                      <a:pt x="21456" y="9969"/>
                      <a:pt x="21600" y="11631"/>
                      <a:pt x="21600" y="13846"/>
                    </a:cubicBezTo>
                    <a:cubicBezTo>
                      <a:pt x="21600" y="16062"/>
                      <a:pt x="21456" y="17723"/>
                      <a:pt x="21024" y="19385"/>
                    </a:cubicBezTo>
                    <a:cubicBezTo>
                      <a:pt x="20592" y="21046"/>
                      <a:pt x="20016" y="21600"/>
                      <a:pt x="19296" y="21600"/>
                    </a:cubicBezTo>
                    <a:cubicBezTo>
                      <a:pt x="18432" y="21600"/>
                      <a:pt x="17856" y="21046"/>
                      <a:pt x="17424" y="19385"/>
                    </a:cubicBezTo>
                    <a:cubicBezTo>
                      <a:pt x="16992" y="17723"/>
                      <a:pt x="16704" y="14954"/>
                      <a:pt x="16704" y="12185"/>
                    </a:cubicBezTo>
                    <a:cubicBezTo>
                      <a:pt x="16704" y="10523"/>
                      <a:pt x="16848" y="8862"/>
                      <a:pt x="16992" y="7200"/>
                    </a:cubicBezTo>
                    <a:cubicBezTo>
                      <a:pt x="17136" y="6092"/>
                      <a:pt x="17424" y="4985"/>
                      <a:pt x="17712" y="3877"/>
                    </a:cubicBezTo>
                    <a:cubicBezTo>
                      <a:pt x="18000" y="2769"/>
                      <a:pt x="18288" y="1662"/>
                      <a:pt x="18720" y="1108"/>
                    </a:cubicBezTo>
                    <a:cubicBezTo>
                      <a:pt x="19152" y="554"/>
                      <a:pt x="19584" y="0"/>
                      <a:pt x="20016" y="0"/>
                    </a:cubicBezTo>
                    <a:cubicBezTo>
                      <a:pt x="20304" y="0"/>
                      <a:pt x="20592" y="554"/>
                      <a:pt x="20880" y="554"/>
                    </a:cubicBezTo>
                    <a:cubicBezTo>
                      <a:pt x="21168" y="1108"/>
                      <a:pt x="21312" y="1662"/>
                      <a:pt x="21600" y="2215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8" name="ïsļîḑè"/>
              <p:cNvSpPr/>
              <p:nvPr/>
            </p:nvSpPr>
            <p:spPr>
              <a:xfrm>
                <a:off x="158717" y="158733"/>
                <a:ext cx="611091" cy="575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8" y="0"/>
                      <a:pt x="21600" y="5184"/>
                      <a:pt x="21600" y="11491"/>
                    </a:cubicBezTo>
                    <a:cubicBezTo>
                      <a:pt x="21600" y="15854"/>
                      <a:pt x="19367" y="19613"/>
                      <a:pt x="16038" y="21600"/>
                    </a:cubicBezTo>
                    <a:cubicBezTo>
                      <a:pt x="15794" y="21125"/>
                      <a:pt x="15794" y="21125"/>
                      <a:pt x="15794" y="21125"/>
                    </a:cubicBezTo>
                    <a:cubicBezTo>
                      <a:pt x="19002" y="19267"/>
                      <a:pt x="21153" y="15638"/>
                      <a:pt x="21153" y="11491"/>
                    </a:cubicBezTo>
                    <a:cubicBezTo>
                      <a:pt x="21153" y="5443"/>
                      <a:pt x="16525" y="518"/>
                      <a:pt x="10800" y="518"/>
                    </a:cubicBezTo>
                    <a:cubicBezTo>
                      <a:pt x="5116" y="518"/>
                      <a:pt x="447" y="5443"/>
                      <a:pt x="447" y="11491"/>
                    </a:cubicBezTo>
                    <a:cubicBezTo>
                      <a:pt x="447" y="15682"/>
                      <a:pt x="2639" y="19310"/>
                      <a:pt x="5847" y="21168"/>
                    </a:cubicBezTo>
                    <a:cubicBezTo>
                      <a:pt x="5644" y="21600"/>
                      <a:pt x="5644" y="21600"/>
                      <a:pt x="5644" y="21600"/>
                    </a:cubicBezTo>
                    <a:cubicBezTo>
                      <a:pt x="2274" y="19656"/>
                      <a:pt x="0" y="15854"/>
                      <a:pt x="0" y="11491"/>
                    </a:cubicBezTo>
                    <a:cubicBezTo>
                      <a:pt x="0" y="5184"/>
                      <a:pt x="4872" y="0"/>
                      <a:pt x="10800" y="0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30" name="íšľïḋé"/>
            <p:cNvSpPr/>
            <p:nvPr/>
          </p:nvSpPr>
          <p:spPr>
            <a:xfrm>
              <a:off x="1082267" y="693559"/>
              <a:ext cx="1954939" cy="116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" y="14115"/>
                  </a:moveTo>
                  <a:cubicBezTo>
                    <a:pt x="140" y="14115"/>
                    <a:pt x="140" y="14115"/>
                    <a:pt x="140" y="14115"/>
                  </a:cubicBezTo>
                  <a:cubicBezTo>
                    <a:pt x="140" y="16040"/>
                    <a:pt x="165" y="17323"/>
                    <a:pt x="203" y="18178"/>
                  </a:cubicBezTo>
                  <a:cubicBezTo>
                    <a:pt x="254" y="19248"/>
                    <a:pt x="317" y="19675"/>
                    <a:pt x="406" y="19675"/>
                  </a:cubicBezTo>
                  <a:cubicBezTo>
                    <a:pt x="470" y="19675"/>
                    <a:pt x="520" y="19248"/>
                    <a:pt x="558" y="18820"/>
                  </a:cubicBezTo>
                  <a:cubicBezTo>
                    <a:pt x="609" y="18178"/>
                    <a:pt x="622" y="17537"/>
                    <a:pt x="622" y="16467"/>
                  </a:cubicBezTo>
                  <a:cubicBezTo>
                    <a:pt x="622" y="15826"/>
                    <a:pt x="609" y="15184"/>
                    <a:pt x="584" y="14543"/>
                  </a:cubicBezTo>
                  <a:cubicBezTo>
                    <a:pt x="558" y="14115"/>
                    <a:pt x="495" y="13473"/>
                    <a:pt x="393" y="12832"/>
                  </a:cubicBezTo>
                  <a:cubicBezTo>
                    <a:pt x="254" y="11762"/>
                    <a:pt x="152" y="10907"/>
                    <a:pt x="102" y="9838"/>
                  </a:cubicBezTo>
                  <a:cubicBezTo>
                    <a:pt x="51" y="8768"/>
                    <a:pt x="25" y="7699"/>
                    <a:pt x="25" y="6202"/>
                  </a:cubicBezTo>
                  <a:cubicBezTo>
                    <a:pt x="25" y="4277"/>
                    <a:pt x="63" y="2780"/>
                    <a:pt x="140" y="1711"/>
                  </a:cubicBezTo>
                  <a:cubicBezTo>
                    <a:pt x="216" y="428"/>
                    <a:pt x="317" y="0"/>
                    <a:pt x="431" y="0"/>
                  </a:cubicBezTo>
                  <a:cubicBezTo>
                    <a:pt x="482" y="0"/>
                    <a:pt x="533" y="0"/>
                    <a:pt x="596" y="214"/>
                  </a:cubicBezTo>
                  <a:cubicBezTo>
                    <a:pt x="647" y="214"/>
                    <a:pt x="711" y="428"/>
                    <a:pt x="787" y="642"/>
                  </a:cubicBezTo>
                  <a:cubicBezTo>
                    <a:pt x="787" y="855"/>
                    <a:pt x="787" y="855"/>
                    <a:pt x="787" y="855"/>
                  </a:cubicBezTo>
                  <a:cubicBezTo>
                    <a:pt x="787" y="1925"/>
                    <a:pt x="787" y="2994"/>
                    <a:pt x="787" y="3636"/>
                  </a:cubicBezTo>
                  <a:cubicBezTo>
                    <a:pt x="787" y="4063"/>
                    <a:pt x="787" y="4919"/>
                    <a:pt x="787" y="6202"/>
                  </a:cubicBezTo>
                  <a:cubicBezTo>
                    <a:pt x="787" y="6202"/>
                    <a:pt x="787" y="6202"/>
                    <a:pt x="787" y="6202"/>
                  </a:cubicBezTo>
                  <a:cubicBezTo>
                    <a:pt x="685" y="6202"/>
                    <a:pt x="685" y="6202"/>
                    <a:pt x="685" y="6202"/>
                  </a:cubicBezTo>
                  <a:cubicBezTo>
                    <a:pt x="685" y="4705"/>
                    <a:pt x="673" y="3636"/>
                    <a:pt x="622" y="2780"/>
                  </a:cubicBezTo>
                  <a:cubicBezTo>
                    <a:pt x="584" y="2139"/>
                    <a:pt x="533" y="1711"/>
                    <a:pt x="457" y="1711"/>
                  </a:cubicBezTo>
                  <a:cubicBezTo>
                    <a:pt x="393" y="1711"/>
                    <a:pt x="343" y="1925"/>
                    <a:pt x="317" y="2352"/>
                  </a:cubicBezTo>
                  <a:cubicBezTo>
                    <a:pt x="279" y="2994"/>
                    <a:pt x="267" y="3636"/>
                    <a:pt x="267" y="4491"/>
                  </a:cubicBezTo>
                  <a:cubicBezTo>
                    <a:pt x="267" y="5133"/>
                    <a:pt x="279" y="5774"/>
                    <a:pt x="305" y="6416"/>
                  </a:cubicBezTo>
                  <a:cubicBezTo>
                    <a:pt x="330" y="6844"/>
                    <a:pt x="393" y="7485"/>
                    <a:pt x="495" y="8127"/>
                  </a:cubicBezTo>
                  <a:cubicBezTo>
                    <a:pt x="508" y="8127"/>
                    <a:pt x="520" y="8341"/>
                    <a:pt x="546" y="8554"/>
                  </a:cubicBezTo>
                  <a:cubicBezTo>
                    <a:pt x="647" y="9196"/>
                    <a:pt x="723" y="9838"/>
                    <a:pt x="761" y="10479"/>
                  </a:cubicBezTo>
                  <a:cubicBezTo>
                    <a:pt x="800" y="10907"/>
                    <a:pt x="825" y="11762"/>
                    <a:pt x="838" y="12404"/>
                  </a:cubicBezTo>
                  <a:cubicBezTo>
                    <a:pt x="863" y="13046"/>
                    <a:pt x="876" y="13901"/>
                    <a:pt x="876" y="14756"/>
                  </a:cubicBezTo>
                  <a:cubicBezTo>
                    <a:pt x="876" y="16895"/>
                    <a:pt x="825" y="18392"/>
                    <a:pt x="749" y="19675"/>
                  </a:cubicBezTo>
                  <a:cubicBezTo>
                    <a:pt x="673" y="20958"/>
                    <a:pt x="558" y="21600"/>
                    <a:pt x="419" y="21600"/>
                  </a:cubicBezTo>
                  <a:cubicBezTo>
                    <a:pt x="343" y="21600"/>
                    <a:pt x="267" y="21386"/>
                    <a:pt x="203" y="21172"/>
                  </a:cubicBezTo>
                  <a:cubicBezTo>
                    <a:pt x="140" y="20958"/>
                    <a:pt x="63" y="20531"/>
                    <a:pt x="0" y="19889"/>
                  </a:cubicBezTo>
                  <a:cubicBezTo>
                    <a:pt x="13" y="19248"/>
                    <a:pt x="13" y="18606"/>
                    <a:pt x="13" y="17750"/>
                  </a:cubicBezTo>
                  <a:cubicBezTo>
                    <a:pt x="13" y="17109"/>
                    <a:pt x="13" y="16467"/>
                    <a:pt x="13" y="15612"/>
                  </a:cubicBezTo>
                  <a:cubicBezTo>
                    <a:pt x="13" y="15184"/>
                    <a:pt x="13" y="14970"/>
                    <a:pt x="13" y="14756"/>
                  </a:cubicBezTo>
                  <a:cubicBezTo>
                    <a:pt x="13" y="14543"/>
                    <a:pt x="13" y="14329"/>
                    <a:pt x="13" y="14115"/>
                  </a:cubicBezTo>
                  <a:cubicBezTo>
                    <a:pt x="13" y="14115"/>
                    <a:pt x="13" y="14115"/>
                    <a:pt x="13" y="14115"/>
                  </a:cubicBezTo>
                  <a:close/>
                  <a:moveTo>
                    <a:pt x="1104" y="21172"/>
                  </a:moveTo>
                  <a:cubicBezTo>
                    <a:pt x="1104" y="19889"/>
                    <a:pt x="1104" y="19889"/>
                    <a:pt x="1104" y="19889"/>
                  </a:cubicBezTo>
                  <a:cubicBezTo>
                    <a:pt x="1117" y="19889"/>
                    <a:pt x="1117" y="19889"/>
                    <a:pt x="1117" y="19889"/>
                  </a:cubicBezTo>
                  <a:cubicBezTo>
                    <a:pt x="1180" y="19889"/>
                    <a:pt x="1206" y="19675"/>
                    <a:pt x="1231" y="19461"/>
                  </a:cubicBezTo>
                  <a:cubicBezTo>
                    <a:pt x="1244" y="19034"/>
                    <a:pt x="1256" y="18392"/>
                    <a:pt x="1256" y="17323"/>
                  </a:cubicBezTo>
                  <a:cubicBezTo>
                    <a:pt x="1256" y="3422"/>
                    <a:pt x="1256" y="3422"/>
                    <a:pt x="1256" y="3422"/>
                  </a:cubicBezTo>
                  <a:cubicBezTo>
                    <a:pt x="1256" y="2780"/>
                    <a:pt x="1244" y="2352"/>
                    <a:pt x="1231" y="1925"/>
                  </a:cubicBezTo>
                  <a:cubicBezTo>
                    <a:pt x="1206" y="1711"/>
                    <a:pt x="1180" y="1497"/>
                    <a:pt x="1129" y="1497"/>
                  </a:cubicBezTo>
                  <a:cubicBezTo>
                    <a:pt x="1104" y="1497"/>
                    <a:pt x="1104" y="1497"/>
                    <a:pt x="1104" y="1497"/>
                  </a:cubicBezTo>
                  <a:cubicBezTo>
                    <a:pt x="1104" y="428"/>
                    <a:pt x="1104" y="428"/>
                    <a:pt x="1104" y="428"/>
                  </a:cubicBezTo>
                  <a:cubicBezTo>
                    <a:pt x="1155" y="428"/>
                    <a:pt x="1206" y="428"/>
                    <a:pt x="1256" y="428"/>
                  </a:cubicBezTo>
                  <a:cubicBezTo>
                    <a:pt x="1307" y="642"/>
                    <a:pt x="1358" y="642"/>
                    <a:pt x="1396" y="642"/>
                  </a:cubicBezTo>
                  <a:cubicBezTo>
                    <a:pt x="1447" y="642"/>
                    <a:pt x="1498" y="642"/>
                    <a:pt x="1548" y="428"/>
                  </a:cubicBezTo>
                  <a:cubicBezTo>
                    <a:pt x="1599" y="428"/>
                    <a:pt x="1637" y="428"/>
                    <a:pt x="1688" y="428"/>
                  </a:cubicBezTo>
                  <a:cubicBezTo>
                    <a:pt x="1688" y="1497"/>
                    <a:pt x="1688" y="1497"/>
                    <a:pt x="1688" y="1497"/>
                  </a:cubicBezTo>
                  <a:cubicBezTo>
                    <a:pt x="1637" y="1497"/>
                    <a:pt x="1599" y="1711"/>
                    <a:pt x="1586" y="1925"/>
                  </a:cubicBezTo>
                  <a:cubicBezTo>
                    <a:pt x="1561" y="2139"/>
                    <a:pt x="1548" y="2566"/>
                    <a:pt x="1548" y="3422"/>
                  </a:cubicBezTo>
                  <a:cubicBezTo>
                    <a:pt x="1548" y="17323"/>
                    <a:pt x="1548" y="17323"/>
                    <a:pt x="1548" y="17323"/>
                  </a:cubicBezTo>
                  <a:cubicBezTo>
                    <a:pt x="1548" y="18392"/>
                    <a:pt x="1561" y="19034"/>
                    <a:pt x="1574" y="19461"/>
                  </a:cubicBezTo>
                  <a:cubicBezTo>
                    <a:pt x="1599" y="19675"/>
                    <a:pt x="1624" y="19889"/>
                    <a:pt x="1688" y="19889"/>
                  </a:cubicBezTo>
                  <a:cubicBezTo>
                    <a:pt x="1688" y="19889"/>
                    <a:pt x="1688" y="19889"/>
                    <a:pt x="1688" y="19889"/>
                  </a:cubicBezTo>
                  <a:cubicBezTo>
                    <a:pt x="1688" y="21172"/>
                    <a:pt x="1688" y="21172"/>
                    <a:pt x="1688" y="21172"/>
                  </a:cubicBezTo>
                  <a:cubicBezTo>
                    <a:pt x="1650" y="20958"/>
                    <a:pt x="1599" y="20958"/>
                    <a:pt x="1548" y="20958"/>
                  </a:cubicBezTo>
                  <a:cubicBezTo>
                    <a:pt x="1498" y="20958"/>
                    <a:pt x="1447" y="20958"/>
                    <a:pt x="1396" y="20958"/>
                  </a:cubicBezTo>
                  <a:cubicBezTo>
                    <a:pt x="1358" y="20958"/>
                    <a:pt x="1320" y="20958"/>
                    <a:pt x="1269" y="20958"/>
                  </a:cubicBezTo>
                  <a:cubicBezTo>
                    <a:pt x="1218" y="20958"/>
                    <a:pt x="1168" y="20958"/>
                    <a:pt x="1104" y="21172"/>
                  </a:cubicBezTo>
                  <a:cubicBezTo>
                    <a:pt x="1104" y="21172"/>
                    <a:pt x="1104" y="21172"/>
                    <a:pt x="1104" y="21172"/>
                  </a:cubicBezTo>
                  <a:close/>
                  <a:moveTo>
                    <a:pt x="2995" y="855"/>
                  </a:moveTo>
                  <a:cubicBezTo>
                    <a:pt x="2995" y="1711"/>
                    <a:pt x="2982" y="2352"/>
                    <a:pt x="2982" y="2994"/>
                  </a:cubicBezTo>
                  <a:cubicBezTo>
                    <a:pt x="2982" y="3636"/>
                    <a:pt x="2982" y="4277"/>
                    <a:pt x="2982" y="4919"/>
                  </a:cubicBezTo>
                  <a:cubicBezTo>
                    <a:pt x="2982" y="5133"/>
                    <a:pt x="2982" y="5560"/>
                    <a:pt x="2982" y="5774"/>
                  </a:cubicBezTo>
                  <a:cubicBezTo>
                    <a:pt x="2982" y="6202"/>
                    <a:pt x="2982" y="6630"/>
                    <a:pt x="2982" y="7271"/>
                  </a:cubicBezTo>
                  <a:cubicBezTo>
                    <a:pt x="2881" y="7271"/>
                    <a:pt x="2881" y="7271"/>
                    <a:pt x="2881" y="7271"/>
                  </a:cubicBezTo>
                  <a:cubicBezTo>
                    <a:pt x="2868" y="5347"/>
                    <a:pt x="2843" y="3850"/>
                    <a:pt x="2792" y="2994"/>
                  </a:cubicBezTo>
                  <a:cubicBezTo>
                    <a:pt x="2741" y="2139"/>
                    <a:pt x="2678" y="1497"/>
                    <a:pt x="2602" y="1497"/>
                  </a:cubicBezTo>
                  <a:cubicBezTo>
                    <a:pt x="2475" y="1497"/>
                    <a:pt x="2386" y="2352"/>
                    <a:pt x="2322" y="3850"/>
                  </a:cubicBezTo>
                  <a:cubicBezTo>
                    <a:pt x="2259" y="5347"/>
                    <a:pt x="2221" y="7485"/>
                    <a:pt x="2221" y="10051"/>
                  </a:cubicBezTo>
                  <a:cubicBezTo>
                    <a:pt x="2221" y="12832"/>
                    <a:pt x="2259" y="15184"/>
                    <a:pt x="2335" y="16681"/>
                  </a:cubicBezTo>
                  <a:cubicBezTo>
                    <a:pt x="2399" y="18392"/>
                    <a:pt x="2500" y="19248"/>
                    <a:pt x="2614" y="19248"/>
                  </a:cubicBezTo>
                  <a:cubicBezTo>
                    <a:pt x="2678" y="19248"/>
                    <a:pt x="2741" y="19034"/>
                    <a:pt x="2792" y="18392"/>
                  </a:cubicBezTo>
                  <a:cubicBezTo>
                    <a:pt x="2843" y="17750"/>
                    <a:pt x="2906" y="16895"/>
                    <a:pt x="2957" y="15612"/>
                  </a:cubicBezTo>
                  <a:cubicBezTo>
                    <a:pt x="3046" y="16467"/>
                    <a:pt x="3046" y="16467"/>
                    <a:pt x="3046" y="16467"/>
                  </a:cubicBezTo>
                  <a:cubicBezTo>
                    <a:pt x="2970" y="18178"/>
                    <a:pt x="2906" y="19461"/>
                    <a:pt x="2817" y="20317"/>
                  </a:cubicBezTo>
                  <a:cubicBezTo>
                    <a:pt x="2729" y="21172"/>
                    <a:pt x="2640" y="21600"/>
                    <a:pt x="2525" y="21600"/>
                  </a:cubicBezTo>
                  <a:cubicBezTo>
                    <a:pt x="2335" y="21600"/>
                    <a:pt x="2183" y="20531"/>
                    <a:pt x="2081" y="18606"/>
                  </a:cubicBezTo>
                  <a:cubicBezTo>
                    <a:pt x="1967" y="16681"/>
                    <a:pt x="1916" y="14115"/>
                    <a:pt x="1916" y="10693"/>
                  </a:cubicBezTo>
                  <a:cubicBezTo>
                    <a:pt x="1916" y="7485"/>
                    <a:pt x="1980" y="4919"/>
                    <a:pt x="2094" y="2994"/>
                  </a:cubicBezTo>
                  <a:cubicBezTo>
                    <a:pt x="2221" y="855"/>
                    <a:pt x="2373" y="0"/>
                    <a:pt x="2576" y="0"/>
                  </a:cubicBezTo>
                  <a:cubicBezTo>
                    <a:pt x="2652" y="0"/>
                    <a:pt x="2767" y="214"/>
                    <a:pt x="2957" y="855"/>
                  </a:cubicBezTo>
                  <a:cubicBezTo>
                    <a:pt x="2970" y="855"/>
                    <a:pt x="2982" y="855"/>
                    <a:pt x="2995" y="855"/>
                  </a:cubicBezTo>
                  <a:cubicBezTo>
                    <a:pt x="2995" y="855"/>
                    <a:pt x="2995" y="855"/>
                    <a:pt x="2995" y="855"/>
                  </a:cubicBezTo>
                  <a:close/>
                  <a:moveTo>
                    <a:pt x="3224" y="21172"/>
                  </a:moveTo>
                  <a:cubicBezTo>
                    <a:pt x="3224" y="19889"/>
                    <a:pt x="3224" y="19889"/>
                    <a:pt x="3224" y="19889"/>
                  </a:cubicBezTo>
                  <a:cubicBezTo>
                    <a:pt x="3236" y="19889"/>
                    <a:pt x="3236" y="19889"/>
                    <a:pt x="3236" y="19889"/>
                  </a:cubicBezTo>
                  <a:cubicBezTo>
                    <a:pt x="3287" y="19889"/>
                    <a:pt x="3325" y="19675"/>
                    <a:pt x="3338" y="19461"/>
                  </a:cubicBezTo>
                  <a:cubicBezTo>
                    <a:pt x="3363" y="19034"/>
                    <a:pt x="3363" y="18392"/>
                    <a:pt x="3363" y="17323"/>
                  </a:cubicBezTo>
                  <a:cubicBezTo>
                    <a:pt x="3363" y="3422"/>
                    <a:pt x="3363" y="3422"/>
                    <a:pt x="3363" y="3422"/>
                  </a:cubicBezTo>
                  <a:cubicBezTo>
                    <a:pt x="3363" y="2780"/>
                    <a:pt x="3363" y="2352"/>
                    <a:pt x="3338" y="1925"/>
                  </a:cubicBezTo>
                  <a:cubicBezTo>
                    <a:pt x="3325" y="1711"/>
                    <a:pt x="3287" y="1497"/>
                    <a:pt x="3249" y="1497"/>
                  </a:cubicBezTo>
                  <a:cubicBezTo>
                    <a:pt x="3224" y="1497"/>
                    <a:pt x="3224" y="1497"/>
                    <a:pt x="3224" y="1497"/>
                  </a:cubicBezTo>
                  <a:cubicBezTo>
                    <a:pt x="3224" y="428"/>
                    <a:pt x="3224" y="428"/>
                    <a:pt x="3224" y="428"/>
                  </a:cubicBezTo>
                  <a:cubicBezTo>
                    <a:pt x="3262" y="428"/>
                    <a:pt x="3300" y="428"/>
                    <a:pt x="3338" y="428"/>
                  </a:cubicBezTo>
                  <a:cubicBezTo>
                    <a:pt x="3388" y="642"/>
                    <a:pt x="3439" y="642"/>
                    <a:pt x="3515" y="642"/>
                  </a:cubicBezTo>
                  <a:cubicBezTo>
                    <a:pt x="3579" y="642"/>
                    <a:pt x="3630" y="642"/>
                    <a:pt x="3680" y="428"/>
                  </a:cubicBezTo>
                  <a:cubicBezTo>
                    <a:pt x="3731" y="428"/>
                    <a:pt x="3769" y="428"/>
                    <a:pt x="3795" y="428"/>
                  </a:cubicBezTo>
                  <a:cubicBezTo>
                    <a:pt x="3795" y="1497"/>
                    <a:pt x="3795" y="1497"/>
                    <a:pt x="3795" y="1497"/>
                  </a:cubicBezTo>
                  <a:cubicBezTo>
                    <a:pt x="3744" y="1497"/>
                    <a:pt x="3706" y="1711"/>
                    <a:pt x="3693" y="1925"/>
                  </a:cubicBezTo>
                  <a:cubicBezTo>
                    <a:pt x="3668" y="2139"/>
                    <a:pt x="3655" y="2566"/>
                    <a:pt x="3655" y="3422"/>
                  </a:cubicBezTo>
                  <a:cubicBezTo>
                    <a:pt x="3655" y="9196"/>
                    <a:pt x="3655" y="9196"/>
                    <a:pt x="3655" y="9196"/>
                  </a:cubicBezTo>
                  <a:cubicBezTo>
                    <a:pt x="4175" y="9196"/>
                    <a:pt x="4175" y="9196"/>
                    <a:pt x="4175" y="9196"/>
                  </a:cubicBezTo>
                  <a:cubicBezTo>
                    <a:pt x="4175" y="3422"/>
                    <a:pt x="4175" y="3422"/>
                    <a:pt x="4175" y="3422"/>
                  </a:cubicBezTo>
                  <a:cubicBezTo>
                    <a:pt x="4175" y="2780"/>
                    <a:pt x="4163" y="2139"/>
                    <a:pt x="4137" y="1925"/>
                  </a:cubicBezTo>
                  <a:cubicBezTo>
                    <a:pt x="4125" y="1711"/>
                    <a:pt x="4086" y="1497"/>
                    <a:pt x="4036" y="1497"/>
                  </a:cubicBezTo>
                  <a:cubicBezTo>
                    <a:pt x="4023" y="1497"/>
                    <a:pt x="4023" y="1497"/>
                    <a:pt x="4023" y="1497"/>
                  </a:cubicBezTo>
                  <a:cubicBezTo>
                    <a:pt x="4023" y="428"/>
                    <a:pt x="4023" y="428"/>
                    <a:pt x="4023" y="428"/>
                  </a:cubicBezTo>
                  <a:cubicBezTo>
                    <a:pt x="4074" y="428"/>
                    <a:pt x="4112" y="428"/>
                    <a:pt x="4163" y="428"/>
                  </a:cubicBezTo>
                  <a:cubicBezTo>
                    <a:pt x="4201" y="642"/>
                    <a:pt x="4264" y="642"/>
                    <a:pt x="4315" y="642"/>
                  </a:cubicBezTo>
                  <a:cubicBezTo>
                    <a:pt x="4378" y="642"/>
                    <a:pt x="4429" y="642"/>
                    <a:pt x="4467" y="428"/>
                  </a:cubicBezTo>
                  <a:cubicBezTo>
                    <a:pt x="4518" y="428"/>
                    <a:pt x="4556" y="428"/>
                    <a:pt x="4594" y="428"/>
                  </a:cubicBezTo>
                  <a:cubicBezTo>
                    <a:pt x="4594" y="1497"/>
                    <a:pt x="4594" y="1497"/>
                    <a:pt x="4594" y="1497"/>
                  </a:cubicBezTo>
                  <a:cubicBezTo>
                    <a:pt x="4581" y="1497"/>
                    <a:pt x="4581" y="1497"/>
                    <a:pt x="4581" y="1497"/>
                  </a:cubicBezTo>
                  <a:cubicBezTo>
                    <a:pt x="4531" y="1497"/>
                    <a:pt x="4505" y="1711"/>
                    <a:pt x="4493" y="1925"/>
                  </a:cubicBezTo>
                  <a:cubicBezTo>
                    <a:pt x="4467" y="2352"/>
                    <a:pt x="4455" y="2780"/>
                    <a:pt x="4455" y="3422"/>
                  </a:cubicBezTo>
                  <a:cubicBezTo>
                    <a:pt x="4455" y="17323"/>
                    <a:pt x="4455" y="17323"/>
                    <a:pt x="4455" y="17323"/>
                  </a:cubicBezTo>
                  <a:cubicBezTo>
                    <a:pt x="4455" y="18392"/>
                    <a:pt x="4467" y="19034"/>
                    <a:pt x="4493" y="19248"/>
                  </a:cubicBezTo>
                  <a:cubicBezTo>
                    <a:pt x="4505" y="19675"/>
                    <a:pt x="4543" y="19889"/>
                    <a:pt x="4594" y="19889"/>
                  </a:cubicBezTo>
                  <a:cubicBezTo>
                    <a:pt x="4594" y="21172"/>
                    <a:pt x="4594" y="21172"/>
                    <a:pt x="4594" y="21172"/>
                  </a:cubicBezTo>
                  <a:cubicBezTo>
                    <a:pt x="4543" y="20958"/>
                    <a:pt x="4493" y="20958"/>
                    <a:pt x="4442" y="20958"/>
                  </a:cubicBezTo>
                  <a:cubicBezTo>
                    <a:pt x="4391" y="20958"/>
                    <a:pt x="4353" y="20958"/>
                    <a:pt x="4315" y="20958"/>
                  </a:cubicBezTo>
                  <a:cubicBezTo>
                    <a:pt x="4290" y="20958"/>
                    <a:pt x="4264" y="20958"/>
                    <a:pt x="4213" y="20958"/>
                  </a:cubicBezTo>
                  <a:cubicBezTo>
                    <a:pt x="4163" y="20958"/>
                    <a:pt x="4099" y="20958"/>
                    <a:pt x="4036" y="21172"/>
                  </a:cubicBezTo>
                  <a:cubicBezTo>
                    <a:pt x="4036" y="19889"/>
                    <a:pt x="4036" y="19889"/>
                    <a:pt x="4036" y="19889"/>
                  </a:cubicBezTo>
                  <a:cubicBezTo>
                    <a:pt x="4036" y="19889"/>
                    <a:pt x="4036" y="19889"/>
                    <a:pt x="4036" y="19889"/>
                  </a:cubicBezTo>
                  <a:cubicBezTo>
                    <a:pt x="4099" y="19889"/>
                    <a:pt x="4125" y="19675"/>
                    <a:pt x="4150" y="19461"/>
                  </a:cubicBezTo>
                  <a:cubicBezTo>
                    <a:pt x="4163" y="19034"/>
                    <a:pt x="4175" y="18392"/>
                    <a:pt x="4175" y="17323"/>
                  </a:cubicBezTo>
                  <a:cubicBezTo>
                    <a:pt x="4175" y="10693"/>
                    <a:pt x="4175" y="10693"/>
                    <a:pt x="4175" y="10693"/>
                  </a:cubicBezTo>
                  <a:cubicBezTo>
                    <a:pt x="3655" y="10693"/>
                    <a:pt x="3655" y="10693"/>
                    <a:pt x="3655" y="10693"/>
                  </a:cubicBezTo>
                  <a:cubicBezTo>
                    <a:pt x="3655" y="17323"/>
                    <a:pt x="3655" y="17323"/>
                    <a:pt x="3655" y="17323"/>
                  </a:cubicBezTo>
                  <a:cubicBezTo>
                    <a:pt x="3655" y="18392"/>
                    <a:pt x="3668" y="19034"/>
                    <a:pt x="3680" y="19461"/>
                  </a:cubicBezTo>
                  <a:cubicBezTo>
                    <a:pt x="3706" y="19675"/>
                    <a:pt x="3731" y="19889"/>
                    <a:pt x="3795" y="19889"/>
                  </a:cubicBezTo>
                  <a:cubicBezTo>
                    <a:pt x="3795" y="19889"/>
                    <a:pt x="3795" y="19889"/>
                    <a:pt x="3795" y="19889"/>
                  </a:cubicBezTo>
                  <a:cubicBezTo>
                    <a:pt x="3795" y="20958"/>
                    <a:pt x="3795" y="20958"/>
                    <a:pt x="3795" y="20958"/>
                  </a:cubicBezTo>
                  <a:cubicBezTo>
                    <a:pt x="3731" y="20958"/>
                    <a:pt x="3680" y="20958"/>
                    <a:pt x="3630" y="20958"/>
                  </a:cubicBezTo>
                  <a:cubicBezTo>
                    <a:pt x="3579" y="20958"/>
                    <a:pt x="3541" y="20958"/>
                    <a:pt x="3515" y="20958"/>
                  </a:cubicBezTo>
                  <a:cubicBezTo>
                    <a:pt x="3465" y="20958"/>
                    <a:pt x="3427" y="20958"/>
                    <a:pt x="3376" y="20958"/>
                  </a:cubicBezTo>
                  <a:cubicBezTo>
                    <a:pt x="3325" y="20958"/>
                    <a:pt x="3274" y="20958"/>
                    <a:pt x="3224" y="21172"/>
                  </a:cubicBezTo>
                  <a:cubicBezTo>
                    <a:pt x="3224" y="21172"/>
                    <a:pt x="3224" y="21172"/>
                    <a:pt x="3224" y="21172"/>
                  </a:cubicBezTo>
                  <a:close/>
                  <a:moveTo>
                    <a:pt x="4924" y="3422"/>
                  </a:moveTo>
                  <a:cubicBezTo>
                    <a:pt x="4924" y="2780"/>
                    <a:pt x="4911" y="2352"/>
                    <a:pt x="4899" y="1925"/>
                  </a:cubicBezTo>
                  <a:cubicBezTo>
                    <a:pt x="4873" y="1711"/>
                    <a:pt x="4848" y="1497"/>
                    <a:pt x="4797" y="1497"/>
                  </a:cubicBezTo>
                  <a:cubicBezTo>
                    <a:pt x="4784" y="1497"/>
                    <a:pt x="4784" y="1497"/>
                    <a:pt x="4784" y="1497"/>
                  </a:cubicBezTo>
                  <a:cubicBezTo>
                    <a:pt x="4784" y="428"/>
                    <a:pt x="4784" y="428"/>
                    <a:pt x="4784" y="428"/>
                  </a:cubicBezTo>
                  <a:cubicBezTo>
                    <a:pt x="4848" y="428"/>
                    <a:pt x="4899" y="428"/>
                    <a:pt x="4949" y="642"/>
                  </a:cubicBezTo>
                  <a:cubicBezTo>
                    <a:pt x="4988" y="642"/>
                    <a:pt x="5038" y="642"/>
                    <a:pt x="5076" y="642"/>
                  </a:cubicBezTo>
                  <a:cubicBezTo>
                    <a:pt x="5114" y="642"/>
                    <a:pt x="5153" y="642"/>
                    <a:pt x="5203" y="642"/>
                  </a:cubicBezTo>
                  <a:cubicBezTo>
                    <a:pt x="5254" y="428"/>
                    <a:pt x="5305" y="428"/>
                    <a:pt x="5368" y="428"/>
                  </a:cubicBezTo>
                  <a:cubicBezTo>
                    <a:pt x="5368" y="1497"/>
                    <a:pt x="5368" y="1497"/>
                    <a:pt x="5368" y="1497"/>
                  </a:cubicBezTo>
                  <a:cubicBezTo>
                    <a:pt x="5305" y="1497"/>
                    <a:pt x="5267" y="1711"/>
                    <a:pt x="5254" y="1925"/>
                  </a:cubicBezTo>
                  <a:cubicBezTo>
                    <a:pt x="5229" y="2139"/>
                    <a:pt x="5216" y="2566"/>
                    <a:pt x="5216" y="3422"/>
                  </a:cubicBezTo>
                  <a:cubicBezTo>
                    <a:pt x="5216" y="12832"/>
                    <a:pt x="5216" y="12832"/>
                    <a:pt x="5216" y="12832"/>
                  </a:cubicBezTo>
                  <a:cubicBezTo>
                    <a:pt x="5216" y="14329"/>
                    <a:pt x="5229" y="15398"/>
                    <a:pt x="5229" y="16040"/>
                  </a:cubicBezTo>
                  <a:cubicBezTo>
                    <a:pt x="5241" y="16681"/>
                    <a:pt x="5254" y="17109"/>
                    <a:pt x="5267" y="17537"/>
                  </a:cubicBezTo>
                  <a:cubicBezTo>
                    <a:pt x="5292" y="17964"/>
                    <a:pt x="5330" y="18392"/>
                    <a:pt x="5368" y="18820"/>
                  </a:cubicBezTo>
                  <a:cubicBezTo>
                    <a:pt x="5406" y="19034"/>
                    <a:pt x="5457" y="19034"/>
                    <a:pt x="5508" y="19034"/>
                  </a:cubicBezTo>
                  <a:cubicBezTo>
                    <a:pt x="5609" y="19034"/>
                    <a:pt x="5686" y="18606"/>
                    <a:pt x="5736" y="17750"/>
                  </a:cubicBezTo>
                  <a:cubicBezTo>
                    <a:pt x="5787" y="16681"/>
                    <a:pt x="5800" y="14970"/>
                    <a:pt x="5800" y="12832"/>
                  </a:cubicBezTo>
                  <a:cubicBezTo>
                    <a:pt x="5800" y="12618"/>
                    <a:pt x="5800" y="12618"/>
                    <a:pt x="5800" y="12618"/>
                  </a:cubicBezTo>
                  <a:cubicBezTo>
                    <a:pt x="5800" y="3850"/>
                    <a:pt x="5800" y="3850"/>
                    <a:pt x="5800" y="3850"/>
                  </a:cubicBezTo>
                  <a:cubicBezTo>
                    <a:pt x="5800" y="2994"/>
                    <a:pt x="5800" y="2352"/>
                    <a:pt x="5774" y="1925"/>
                  </a:cubicBezTo>
                  <a:cubicBezTo>
                    <a:pt x="5762" y="1711"/>
                    <a:pt x="5724" y="1497"/>
                    <a:pt x="5660" y="1497"/>
                  </a:cubicBezTo>
                  <a:cubicBezTo>
                    <a:pt x="5660" y="428"/>
                    <a:pt x="5660" y="428"/>
                    <a:pt x="5660" y="428"/>
                  </a:cubicBezTo>
                  <a:cubicBezTo>
                    <a:pt x="5698" y="428"/>
                    <a:pt x="5736" y="428"/>
                    <a:pt x="5762" y="428"/>
                  </a:cubicBezTo>
                  <a:cubicBezTo>
                    <a:pt x="5787" y="428"/>
                    <a:pt x="5812" y="642"/>
                    <a:pt x="5838" y="642"/>
                  </a:cubicBezTo>
                  <a:cubicBezTo>
                    <a:pt x="5863" y="642"/>
                    <a:pt x="5901" y="428"/>
                    <a:pt x="5927" y="428"/>
                  </a:cubicBezTo>
                  <a:cubicBezTo>
                    <a:pt x="5952" y="428"/>
                    <a:pt x="5990" y="428"/>
                    <a:pt x="6016" y="428"/>
                  </a:cubicBezTo>
                  <a:cubicBezTo>
                    <a:pt x="6016" y="1497"/>
                    <a:pt x="6016" y="1497"/>
                    <a:pt x="6016" y="1497"/>
                  </a:cubicBezTo>
                  <a:cubicBezTo>
                    <a:pt x="5977" y="1497"/>
                    <a:pt x="5952" y="1711"/>
                    <a:pt x="5939" y="1925"/>
                  </a:cubicBezTo>
                  <a:cubicBezTo>
                    <a:pt x="5927" y="2139"/>
                    <a:pt x="5914" y="2780"/>
                    <a:pt x="5914" y="3850"/>
                  </a:cubicBezTo>
                  <a:cubicBezTo>
                    <a:pt x="5901" y="13259"/>
                    <a:pt x="5901" y="13259"/>
                    <a:pt x="5901" y="13259"/>
                  </a:cubicBezTo>
                  <a:cubicBezTo>
                    <a:pt x="5901" y="16253"/>
                    <a:pt x="5863" y="18392"/>
                    <a:pt x="5787" y="19675"/>
                  </a:cubicBezTo>
                  <a:cubicBezTo>
                    <a:pt x="5711" y="20958"/>
                    <a:pt x="5584" y="21600"/>
                    <a:pt x="5419" y="21600"/>
                  </a:cubicBezTo>
                  <a:cubicBezTo>
                    <a:pt x="5254" y="21600"/>
                    <a:pt x="5140" y="20958"/>
                    <a:pt x="5051" y="19889"/>
                  </a:cubicBezTo>
                  <a:cubicBezTo>
                    <a:pt x="4962" y="18606"/>
                    <a:pt x="4924" y="16895"/>
                    <a:pt x="4924" y="14756"/>
                  </a:cubicBezTo>
                  <a:cubicBezTo>
                    <a:pt x="4924" y="3422"/>
                    <a:pt x="4924" y="3422"/>
                    <a:pt x="4924" y="3422"/>
                  </a:cubicBezTo>
                  <a:close/>
                  <a:moveTo>
                    <a:pt x="6650" y="5774"/>
                  </a:moveTo>
                  <a:cubicBezTo>
                    <a:pt x="6485" y="12832"/>
                    <a:pt x="6485" y="12832"/>
                    <a:pt x="6485" y="12832"/>
                  </a:cubicBezTo>
                  <a:cubicBezTo>
                    <a:pt x="6802" y="12832"/>
                    <a:pt x="6802" y="12832"/>
                    <a:pt x="6802" y="12832"/>
                  </a:cubicBezTo>
                  <a:cubicBezTo>
                    <a:pt x="6650" y="5774"/>
                    <a:pt x="6650" y="5774"/>
                    <a:pt x="6650" y="5774"/>
                  </a:cubicBezTo>
                  <a:close/>
                  <a:moveTo>
                    <a:pt x="6358" y="17964"/>
                  </a:moveTo>
                  <a:cubicBezTo>
                    <a:pt x="6345" y="18178"/>
                    <a:pt x="6345" y="18392"/>
                    <a:pt x="6345" y="18392"/>
                  </a:cubicBezTo>
                  <a:cubicBezTo>
                    <a:pt x="6345" y="18606"/>
                    <a:pt x="6345" y="18820"/>
                    <a:pt x="6345" y="18820"/>
                  </a:cubicBezTo>
                  <a:cubicBezTo>
                    <a:pt x="6345" y="19461"/>
                    <a:pt x="6384" y="19675"/>
                    <a:pt x="6472" y="19889"/>
                  </a:cubicBezTo>
                  <a:cubicBezTo>
                    <a:pt x="6472" y="19889"/>
                    <a:pt x="6472" y="19889"/>
                    <a:pt x="6472" y="19889"/>
                  </a:cubicBezTo>
                  <a:cubicBezTo>
                    <a:pt x="6472" y="21172"/>
                    <a:pt x="6472" y="21172"/>
                    <a:pt x="6472" y="21172"/>
                  </a:cubicBezTo>
                  <a:cubicBezTo>
                    <a:pt x="6434" y="20958"/>
                    <a:pt x="6409" y="20958"/>
                    <a:pt x="6371" y="20958"/>
                  </a:cubicBezTo>
                  <a:cubicBezTo>
                    <a:pt x="6333" y="20958"/>
                    <a:pt x="6307" y="20958"/>
                    <a:pt x="6282" y="20958"/>
                  </a:cubicBezTo>
                  <a:cubicBezTo>
                    <a:pt x="6257" y="20958"/>
                    <a:pt x="6244" y="20958"/>
                    <a:pt x="6219" y="20958"/>
                  </a:cubicBezTo>
                  <a:cubicBezTo>
                    <a:pt x="6193" y="20958"/>
                    <a:pt x="6142" y="20958"/>
                    <a:pt x="6092" y="21172"/>
                  </a:cubicBezTo>
                  <a:cubicBezTo>
                    <a:pt x="6092" y="19889"/>
                    <a:pt x="6092" y="19889"/>
                    <a:pt x="6092" y="19889"/>
                  </a:cubicBezTo>
                  <a:cubicBezTo>
                    <a:pt x="6130" y="19675"/>
                    <a:pt x="6155" y="19461"/>
                    <a:pt x="6180" y="19248"/>
                  </a:cubicBezTo>
                  <a:cubicBezTo>
                    <a:pt x="6206" y="18820"/>
                    <a:pt x="6231" y="18178"/>
                    <a:pt x="6257" y="17323"/>
                  </a:cubicBezTo>
                  <a:cubicBezTo>
                    <a:pt x="6701" y="428"/>
                    <a:pt x="6701" y="428"/>
                    <a:pt x="6701" y="428"/>
                  </a:cubicBezTo>
                  <a:cubicBezTo>
                    <a:pt x="6815" y="428"/>
                    <a:pt x="6815" y="428"/>
                    <a:pt x="6815" y="428"/>
                  </a:cubicBezTo>
                  <a:cubicBezTo>
                    <a:pt x="7208" y="18392"/>
                    <a:pt x="7208" y="18392"/>
                    <a:pt x="7208" y="18392"/>
                  </a:cubicBezTo>
                  <a:cubicBezTo>
                    <a:pt x="7221" y="19034"/>
                    <a:pt x="7247" y="19248"/>
                    <a:pt x="7259" y="19461"/>
                  </a:cubicBezTo>
                  <a:cubicBezTo>
                    <a:pt x="7285" y="19675"/>
                    <a:pt x="7310" y="19889"/>
                    <a:pt x="7348" y="19889"/>
                  </a:cubicBezTo>
                  <a:cubicBezTo>
                    <a:pt x="7348" y="21172"/>
                    <a:pt x="7348" y="21172"/>
                    <a:pt x="7348" y="21172"/>
                  </a:cubicBezTo>
                  <a:cubicBezTo>
                    <a:pt x="7297" y="20958"/>
                    <a:pt x="7247" y="20958"/>
                    <a:pt x="7196" y="20958"/>
                  </a:cubicBezTo>
                  <a:cubicBezTo>
                    <a:pt x="7158" y="20958"/>
                    <a:pt x="7107" y="20958"/>
                    <a:pt x="7069" y="20958"/>
                  </a:cubicBezTo>
                  <a:cubicBezTo>
                    <a:pt x="7031" y="20958"/>
                    <a:pt x="6993" y="20958"/>
                    <a:pt x="6942" y="20958"/>
                  </a:cubicBezTo>
                  <a:cubicBezTo>
                    <a:pt x="6891" y="20958"/>
                    <a:pt x="6828" y="20958"/>
                    <a:pt x="6777" y="21172"/>
                  </a:cubicBezTo>
                  <a:cubicBezTo>
                    <a:pt x="6777" y="19889"/>
                    <a:pt x="6777" y="19889"/>
                    <a:pt x="6777" y="19889"/>
                  </a:cubicBezTo>
                  <a:cubicBezTo>
                    <a:pt x="6840" y="19889"/>
                    <a:pt x="6878" y="19675"/>
                    <a:pt x="6891" y="19675"/>
                  </a:cubicBezTo>
                  <a:cubicBezTo>
                    <a:pt x="6917" y="19461"/>
                    <a:pt x="6917" y="19248"/>
                    <a:pt x="6917" y="18820"/>
                  </a:cubicBezTo>
                  <a:cubicBezTo>
                    <a:pt x="6917" y="18820"/>
                    <a:pt x="6917" y="18606"/>
                    <a:pt x="6917" y="18606"/>
                  </a:cubicBezTo>
                  <a:cubicBezTo>
                    <a:pt x="6917" y="18392"/>
                    <a:pt x="6917" y="18392"/>
                    <a:pt x="6917" y="18178"/>
                  </a:cubicBezTo>
                  <a:cubicBezTo>
                    <a:pt x="6828" y="14329"/>
                    <a:pt x="6828" y="14329"/>
                    <a:pt x="6828" y="14329"/>
                  </a:cubicBezTo>
                  <a:cubicBezTo>
                    <a:pt x="6447" y="14329"/>
                    <a:pt x="6447" y="14329"/>
                    <a:pt x="6447" y="14329"/>
                  </a:cubicBezTo>
                  <a:cubicBezTo>
                    <a:pt x="6358" y="17964"/>
                    <a:pt x="6358" y="17964"/>
                    <a:pt x="6358" y="17964"/>
                  </a:cubicBezTo>
                  <a:close/>
                  <a:moveTo>
                    <a:pt x="8528" y="13687"/>
                  </a:moveTo>
                  <a:cubicBezTo>
                    <a:pt x="8528" y="3636"/>
                    <a:pt x="8528" y="3636"/>
                    <a:pt x="8528" y="3636"/>
                  </a:cubicBezTo>
                  <a:cubicBezTo>
                    <a:pt x="8528" y="2780"/>
                    <a:pt x="8516" y="2139"/>
                    <a:pt x="8490" y="1925"/>
                  </a:cubicBezTo>
                  <a:cubicBezTo>
                    <a:pt x="8478" y="1711"/>
                    <a:pt x="8427" y="1497"/>
                    <a:pt x="8363" y="1497"/>
                  </a:cubicBezTo>
                  <a:cubicBezTo>
                    <a:pt x="8363" y="428"/>
                    <a:pt x="8363" y="428"/>
                    <a:pt x="8363" y="428"/>
                  </a:cubicBezTo>
                  <a:cubicBezTo>
                    <a:pt x="8389" y="428"/>
                    <a:pt x="8427" y="428"/>
                    <a:pt x="8452" y="428"/>
                  </a:cubicBezTo>
                  <a:cubicBezTo>
                    <a:pt x="8490" y="428"/>
                    <a:pt x="8528" y="428"/>
                    <a:pt x="8566" y="428"/>
                  </a:cubicBezTo>
                  <a:cubicBezTo>
                    <a:pt x="8604" y="428"/>
                    <a:pt x="8630" y="428"/>
                    <a:pt x="8668" y="428"/>
                  </a:cubicBezTo>
                  <a:cubicBezTo>
                    <a:pt x="8693" y="428"/>
                    <a:pt x="8731" y="428"/>
                    <a:pt x="8757" y="428"/>
                  </a:cubicBezTo>
                  <a:cubicBezTo>
                    <a:pt x="8757" y="1497"/>
                    <a:pt x="8757" y="1497"/>
                    <a:pt x="8757" y="1497"/>
                  </a:cubicBezTo>
                  <a:cubicBezTo>
                    <a:pt x="8744" y="1497"/>
                    <a:pt x="8744" y="1497"/>
                    <a:pt x="8744" y="1497"/>
                  </a:cubicBezTo>
                  <a:cubicBezTo>
                    <a:pt x="8706" y="1497"/>
                    <a:pt x="8668" y="1711"/>
                    <a:pt x="8655" y="1925"/>
                  </a:cubicBezTo>
                  <a:cubicBezTo>
                    <a:pt x="8643" y="2352"/>
                    <a:pt x="8630" y="2780"/>
                    <a:pt x="8630" y="3636"/>
                  </a:cubicBezTo>
                  <a:cubicBezTo>
                    <a:pt x="8630" y="21172"/>
                    <a:pt x="8630" y="21172"/>
                    <a:pt x="8630" y="21172"/>
                  </a:cubicBezTo>
                  <a:cubicBezTo>
                    <a:pt x="8516" y="21172"/>
                    <a:pt x="8516" y="21172"/>
                    <a:pt x="8516" y="21172"/>
                  </a:cubicBezTo>
                  <a:cubicBezTo>
                    <a:pt x="7741" y="4277"/>
                    <a:pt x="7741" y="4277"/>
                    <a:pt x="7741" y="4277"/>
                  </a:cubicBezTo>
                  <a:cubicBezTo>
                    <a:pt x="7741" y="17323"/>
                    <a:pt x="7741" y="17323"/>
                    <a:pt x="7741" y="17323"/>
                  </a:cubicBezTo>
                  <a:cubicBezTo>
                    <a:pt x="7741" y="18392"/>
                    <a:pt x="7754" y="19034"/>
                    <a:pt x="7767" y="19461"/>
                  </a:cubicBezTo>
                  <a:cubicBezTo>
                    <a:pt x="7792" y="19675"/>
                    <a:pt x="7830" y="19889"/>
                    <a:pt x="7906" y="19889"/>
                  </a:cubicBezTo>
                  <a:cubicBezTo>
                    <a:pt x="7906" y="21172"/>
                    <a:pt x="7906" y="21172"/>
                    <a:pt x="7906" y="21172"/>
                  </a:cubicBezTo>
                  <a:cubicBezTo>
                    <a:pt x="7868" y="20958"/>
                    <a:pt x="7830" y="20958"/>
                    <a:pt x="7792" y="20958"/>
                  </a:cubicBezTo>
                  <a:cubicBezTo>
                    <a:pt x="7754" y="20958"/>
                    <a:pt x="7716" y="20958"/>
                    <a:pt x="7678" y="20958"/>
                  </a:cubicBezTo>
                  <a:cubicBezTo>
                    <a:pt x="7653" y="20958"/>
                    <a:pt x="7615" y="20958"/>
                    <a:pt x="7589" y="20958"/>
                  </a:cubicBezTo>
                  <a:cubicBezTo>
                    <a:pt x="7551" y="20958"/>
                    <a:pt x="7513" y="20958"/>
                    <a:pt x="7488" y="21172"/>
                  </a:cubicBezTo>
                  <a:cubicBezTo>
                    <a:pt x="7488" y="19889"/>
                    <a:pt x="7488" y="19889"/>
                    <a:pt x="7488" y="19889"/>
                  </a:cubicBezTo>
                  <a:cubicBezTo>
                    <a:pt x="7551" y="19889"/>
                    <a:pt x="7589" y="19675"/>
                    <a:pt x="7602" y="19461"/>
                  </a:cubicBezTo>
                  <a:cubicBezTo>
                    <a:pt x="7627" y="19034"/>
                    <a:pt x="7640" y="18392"/>
                    <a:pt x="7640" y="17323"/>
                  </a:cubicBezTo>
                  <a:cubicBezTo>
                    <a:pt x="7640" y="3636"/>
                    <a:pt x="7640" y="3636"/>
                    <a:pt x="7640" y="3636"/>
                  </a:cubicBezTo>
                  <a:cubicBezTo>
                    <a:pt x="7640" y="2780"/>
                    <a:pt x="7627" y="2352"/>
                    <a:pt x="7602" y="1925"/>
                  </a:cubicBezTo>
                  <a:cubicBezTo>
                    <a:pt x="7589" y="1711"/>
                    <a:pt x="7551" y="1711"/>
                    <a:pt x="7500" y="1497"/>
                  </a:cubicBezTo>
                  <a:cubicBezTo>
                    <a:pt x="7500" y="428"/>
                    <a:pt x="7500" y="428"/>
                    <a:pt x="7500" y="428"/>
                  </a:cubicBezTo>
                  <a:cubicBezTo>
                    <a:pt x="7551" y="428"/>
                    <a:pt x="7602" y="428"/>
                    <a:pt x="7627" y="428"/>
                  </a:cubicBezTo>
                  <a:cubicBezTo>
                    <a:pt x="7653" y="428"/>
                    <a:pt x="7678" y="642"/>
                    <a:pt x="7703" y="642"/>
                  </a:cubicBezTo>
                  <a:cubicBezTo>
                    <a:pt x="7729" y="642"/>
                    <a:pt x="7767" y="428"/>
                    <a:pt x="7792" y="428"/>
                  </a:cubicBezTo>
                  <a:cubicBezTo>
                    <a:pt x="7830" y="428"/>
                    <a:pt x="7868" y="428"/>
                    <a:pt x="7906" y="428"/>
                  </a:cubicBezTo>
                  <a:cubicBezTo>
                    <a:pt x="8528" y="13687"/>
                    <a:pt x="8528" y="13687"/>
                    <a:pt x="8528" y="13687"/>
                  </a:cubicBezTo>
                  <a:close/>
                  <a:moveTo>
                    <a:pt x="9912" y="3422"/>
                  </a:moveTo>
                  <a:cubicBezTo>
                    <a:pt x="9912" y="2780"/>
                    <a:pt x="9899" y="2352"/>
                    <a:pt x="9886" y="1925"/>
                  </a:cubicBezTo>
                  <a:cubicBezTo>
                    <a:pt x="9861" y="1711"/>
                    <a:pt x="9835" y="1497"/>
                    <a:pt x="9785" y="1497"/>
                  </a:cubicBezTo>
                  <a:cubicBezTo>
                    <a:pt x="9772" y="1497"/>
                    <a:pt x="9772" y="1497"/>
                    <a:pt x="9772" y="1497"/>
                  </a:cubicBezTo>
                  <a:cubicBezTo>
                    <a:pt x="9772" y="428"/>
                    <a:pt x="9772" y="428"/>
                    <a:pt x="9772" y="428"/>
                  </a:cubicBezTo>
                  <a:cubicBezTo>
                    <a:pt x="9835" y="428"/>
                    <a:pt x="9886" y="428"/>
                    <a:pt x="9924" y="642"/>
                  </a:cubicBezTo>
                  <a:cubicBezTo>
                    <a:pt x="9975" y="642"/>
                    <a:pt x="10026" y="642"/>
                    <a:pt x="10064" y="642"/>
                  </a:cubicBezTo>
                  <a:cubicBezTo>
                    <a:pt x="10102" y="642"/>
                    <a:pt x="10140" y="642"/>
                    <a:pt x="10191" y="642"/>
                  </a:cubicBezTo>
                  <a:cubicBezTo>
                    <a:pt x="10242" y="428"/>
                    <a:pt x="10292" y="428"/>
                    <a:pt x="10343" y="428"/>
                  </a:cubicBezTo>
                  <a:cubicBezTo>
                    <a:pt x="10343" y="1497"/>
                    <a:pt x="10343" y="1497"/>
                    <a:pt x="10343" y="1497"/>
                  </a:cubicBezTo>
                  <a:cubicBezTo>
                    <a:pt x="10292" y="1497"/>
                    <a:pt x="10254" y="1711"/>
                    <a:pt x="10242" y="1925"/>
                  </a:cubicBezTo>
                  <a:cubicBezTo>
                    <a:pt x="10216" y="2139"/>
                    <a:pt x="10204" y="2566"/>
                    <a:pt x="10204" y="3422"/>
                  </a:cubicBezTo>
                  <a:cubicBezTo>
                    <a:pt x="10204" y="12832"/>
                    <a:pt x="10204" y="12832"/>
                    <a:pt x="10204" y="12832"/>
                  </a:cubicBezTo>
                  <a:cubicBezTo>
                    <a:pt x="10204" y="14329"/>
                    <a:pt x="10216" y="15398"/>
                    <a:pt x="10216" y="16040"/>
                  </a:cubicBezTo>
                  <a:cubicBezTo>
                    <a:pt x="10229" y="16681"/>
                    <a:pt x="10242" y="17109"/>
                    <a:pt x="10254" y="17537"/>
                  </a:cubicBezTo>
                  <a:cubicBezTo>
                    <a:pt x="10280" y="17964"/>
                    <a:pt x="10318" y="18392"/>
                    <a:pt x="10356" y="18820"/>
                  </a:cubicBezTo>
                  <a:cubicBezTo>
                    <a:pt x="10394" y="19034"/>
                    <a:pt x="10432" y="19034"/>
                    <a:pt x="10495" y="19034"/>
                  </a:cubicBezTo>
                  <a:cubicBezTo>
                    <a:pt x="10597" y="19034"/>
                    <a:pt x="10673" y="18606"/>
                    <a:pt x="10724" y="17750"/>
                  </a:cubicBezTo>
                  <a:cubicBezTo>
                    <a:pt x="10762" y="16681"/>
                    <a:pt x="10787" y="14970"/>
                    <a:pt x="10787" y="12832"/>
                  </a:cubicBezTo>
                  <a:cubicBezTo>
                    <a:pt x="10787" y="12618"/>
                    <a:pt x="10787" y="12618"/>
                    <a:pt x="10787" y="12618"/>
                  </a:cubicBezTo>
                  <a:cubicBezTo>
                    <a:pt x="10787" y="3850"/>
                    <a:pt x="10787" y="3850"/>
                    <a:pt x="10787" y="3850"/>
                  </a:cubicBezTo>
                  <a:cubicBezTo>
                    <a:pt x="10787" y="2994"/>
                    <a:pt x="10775" y="2352"/>
                    <a:pt x="10762" y="1925"/>
                  </a:cubicBezTo>
                  <a:cubicBezTo>
                    <a:pt x="10749" y="1711"/>
                    <a:pt x="10711" y="1497"/>
                    <a:pt x="10648" y="1497"/>
                  </a:cubicBezTo>
                  <a:cubicBezTo>
                    <a:pt x="10648" y="428"/>
                    <a:pt x="10648" y="428"/>
                    <a:pt x="10648" y="428"/>
                  </a:cubicBezTo>
                  <a:cubicBezTo>
                    <a:pt x="10686" y="428"/>
                    <a:pt x="10724" y="428"/>
                    <a:pt x="10749" y="428"/>
                  </a:cubicBezTo>
                  <a:cubicBezTo>
                    <a:pt x="10775" y="428"/>
                    <a:pt x="10800" y="642"/>
                    <a:pt x="10825" y="642"/>
                  </a:cubicBezTo>
                  <a:cubicBezTo>
                    <a:pt x="10851" y="642"/>
                    <a:pt x="10876" y="428"/>
                    <a:pt x="10914" y="428"/>
                  </a:cubicBezTo>
                  <a:cubicBezTo>
                    <a:pt x="10940" y="428"/>
                    <a:pt x="10978" y="428"/>
                    <a:pt x="11003" y="428"/>
                  </a:cubicBezTo>
                  <a:cubicBezTo>
                    <a:pt x="11003" y="1497"/>
                    <a:pt x="11003" y="1497"/>
                    <a:pt x="11003" y="1497"/>
                  </a:cubicBezTo>
                  <a:cubicBezTo>
                    <a:pt x="10965" y="1497"/>
                    <a:pt x="10940" y="1711"/>
                    <a:pt x="10927" y="1925"/>
                  </a:cubicBezTo>
                  <a:cubicBezTo>
                    <a:pt x="10914" y="2139"/>
                    <a:pt x="10902" y="2780"/>
                    <a:pt x="10902" y="3850"/>
                  </a:cubicBezTo>
                  <a:cubicBezTo>
                    <a:pt x="10889" y="13259"/>
                    <a:pt x="10889" y="13259"/>
                    <a:pt x="10889" y="13259"/>
                  </a:cubicBezTo>
                  <a:cubicBezTo>
                    <a:pt x="10889" y="16253"/>
                    <a:pt x="10851" y="18392"/>
                    <a:pt x="10775" y="19675"/>
                  </a:cubicBezTo>
                  <a:cubicBezTo>
                    <a:pt x="10698" y="20958"/>
                    <a:pt x="10572" y="21600"/>
                    <a:pt x="10407" y="21600"/>
                  </a:cubicBezTo>
                  <a:cubicBezTo>
                    <a:pt x="10242" y="21600"/>
                    <a:pt x="10115" y="20958"/>
                    <a:pt x="10039" y="19889"/>
                  </a:cubicBezTo>
                  <a:cubicBezTo>
                    <a:pt x="9950" y="18606"/>
                    <a:pt x="9912" y="16895"/>
                    <a:pt x="9912" y="14756"/>
                  </a:cubicBezTo>
                  <a:cubicBezTo>
                    <a:pt x="9912" y="3422"/>
                    <a:pt x="9912" y="3422"/>
                    <a:pt x="9912" y="3422"/>
                  </a:cubicBezTo>
                  <a:close/>
                  <a:moveTo>
                    <a:pt x="12221" y="13687"/>
                  </a:moveTo>
                  <a:cubicBezTo>
                    <a:pt x="12221" y="3636"/>
                    <a:pt x="12221" y="3636"/>
                    <a:pt x="12221" y="3636"/>
                  </a:cubicBezTo>
                  <a:cubicBezTo>
                    <a:pt x="12221" y="2780"/>
                    <a:pt x="12209" y="2139"/>
                    <a:pt x="12196" y="1925"/>
                  </a:cubicBezTo>
                  <a:cubicBezTo>
                    <a:pt x="12171" y="1711"/>
                    <a:pt x="12133" y="1497"/>
                    <a:pt x="12056" y="1497"/>
                  </a:cubicBezTo>
                  <a:cubicBezTo>
                    <a:pt x="12056" y="428"/>
                    <a:pt x="12056" y="428"/>
                    <a:pt x="12056" y="428"/>
                  </a:cubicBezTo>
                  <a:cubicBezTo>
                    <a:pt x="12094" y="428"/>
                    <a:pt x="12120" y="428"/>
                    <a:pt x="12158" y="428"/>
                  </a:cubicBezTo>
                  <a:cubicBezTo>
                    <a:pt x="12183" y="428"/>
                    <a:pt x="12221" y="428"/>
                    <a:pt x="12259" y="428"/>
                  </a:cubicBezTo>
                  <a:cubicBezTo>
                    <a:pt x="12298" y="428"/>
                    <a:pt x="12336" y="428"/>
                    <a:pt x="12361" y="428"/>
                  </a:cubicBezTo>
                  <a:cubicBezTo>
                    <a:pt x="12399" y="428"/>
                    <a:pt x="12424" y="428"/>
                    <a:pt x="12450" y="428"/>
                  </a:cubicBezTo>
                  <a:cubicBezTo>
                    <a:pt x="12450" y="1497"/>
                    <a:pt x="12450" y="1497"/>
                    <a:pt x="12450" y="1497"/>
                  </a:cubicBezTo>
                  <a:cubicBezTo>
                    <a:pt x="12437" y="1497"/>
                    <a:pt x="12437" y="1497"/>
                    <a:pt x="12437" y="1497"/>
                  </a:cubicBezTo>
                  <a:cubicBezTo>
                    <a:pt x="12399" y="1497"/>
                    <a:pt x="12374" y="1711"/>
                    <a:pt x="12348" y="1925"/>
                  </a:cubicBezTo>
                  <a:cubicBezTo>
                    <a:pt x="12336" y="2352"/>
                    <a:pt x="12323" y="2780"/>
                    <a:pt x="12323" y="3636"/>
                  </a:cubicBezTo>
                  <a:cubicBezTo>
                    <a:pt x="12323" y="21172"/>
                    <a:pt x="12323" y="21172"/>
                    <a:pt x="12323" y="21172"/>
                  </a:cubicBezTo>
                  <a:cubicBezTo>
                    <a:pt x="12221" y="21172"/>
                    <a:pt x="12221" y="21172"/>
                    <a:pt x="12221" y="21172"/>
                  </a:cubicBezTo>
                  <a:cubicBezTo>
                    <a:pt x="11435" y="4277"/>
                    <a:pt x="11435" y="4277"/>
                    <a:pt x="11435" y="4277"/>
                  </a:cubicBezTo>
                  <a:cubicBezTo>
                    <a:pt x="11435" y="17323"/>
                    <a:pt x="11435" y="17323"/>
                    <a:pt x="11435" y="17323"/>
                  </a:cubicBezTo>
                  <a:cubicBezTo>
                    <a:pt x="11435" y="18392"/>
                    <a:pt x="11447" y="19034"/>
                    <a:pt x="11473" y="19461"/>
                  </a:cubicBezTo>
                  <a:cubicBezTo>
                    <a:pt x="11485" y="19675"/>
                    <a:pt x="11536" y="19889"/>
                    <a:pt x="11600" y="19889"/>
                  </a:cubicBezTo>
                  <a:cubicBezTo>
                    <a:pt x="11600" y="21172"/>
                    <a:pt x="11600" y="21172"/>
                    <a:pt x="11600" y="21172"/>
                  </a:cubicBezTo>
                  <a:cubicBezTo>
                    <a:pt x="11561" y="20958"/>
                    <a:pt x="11523" y="20958"/>
                    <a:pt x="11485" y="20958"/>
                  </a:cubicBezTo>
                  <a:cubicBezTo>
                    <a:pt x="11447" y="20958"/>
                    <a:pt x="11422" y="20958"/>
                    <a:pt x="11384" y="20958"/>
                  </a:cubicBezTo>
                  <a:cubicBezTo>
                    <a:pt x="11346" y="20958"/>
                    <a:pt x="11320" y="20958"/>
                    <a:pt x="11282" y="20958"/>
                  </a:cubicBezTo>
                  <a:cubicBezTo>
                    <a:pt x="11244" y="20958"/>
                    <a:pt x="11219" y="20958"/>
                    <a:pt x="11181" y="21172"/>
                  </a:cubicBezTo>
                  <a:cubicBezTo>
                    <a:pt x="11181" y="19889"/>
                    <a:pt x="11181" y="19889"/>
                    <a:pt x="11181" y="19889"/>
                  </a:cubicBezTo>
                  <a:cubicBezTo>
                    <a:pt x="11244" y="19889"/>
                    <a:pt x="11282" y="19675"/>
                    <a:pt x="11308" y="19461"/>
                  </a:cubicBezTo>
                  <a:cubicBezTo>
                    <a:pt x="11320" y="19034"/>
                    <a:pt x="11333" y="18392"/>
                    <a:pt x="11333" y="17323"/>
                  </a:cubicBezTo>
                  <a:cubicBezTo>
                    <a:pt x="11333" y="3636"/>
                    <a:pt x="11333" y="3636"/>
                    <a:pt x="11333" y="3636"/>
                  </a:cubicBezTo>
                  <a:cubicBezTo>
                    <a:pt x="11333" y="2780"/>
                    <a:pt x="11320" y="2352"/>
                    <a:pt x="11308" y="1925"/>
                  </a:cubicBezTo>
                  <a:cubicBezTo>
                    <a:pt x="11282" y="1711"/>
                    <a:pt x="11244" y="1711"/>
                    <a:pt x="11193" y="1497"/>
                  </a:cubicBezTo>
                  <a:cubicBezTo>
                    <a:pt x="11193" y="428"/>
                    <a:pt x="11193" y="428"/>
                    <a:pt x="11193" y="428"/>
                  </a:cubicBezTo>
                  <a:cubicBezTo>
                    <a:pt x="11257" y="428"/>
                    <a:pt x="11295" y="428"/>
                    <a:pt x="11320" y="428"/>
                  </a:cubicBezTo>
                  <a:cubicBezTo>
                    <a:pt x="11358" y="428"/>
                    <a:pt x="11384" y="642"/>
                    <a:pt x="11409" y="642"/>
                  </a:cubicBezTo>
                  <a:cubicBezTo>
                    <a:pt x="11435" y="642"/>
                    <a:pt x="11460" y="428"/>
                    <a:pt x="11498" y="428"/>
                  </a:cubicBezTo>
                  <a:cubicBezTo>
                    <a:pt x="11523" y="428"/>
                    <a:pt x="11561" y="428"/>
                    <a:pt x="11612" y="428"/>
                  </a:cubicBezTo>
                  <a:cubicBezTo>
                    <a:pt x="12221" y="13687"/>
                    <a:pt x="12221" y="13687"/>
                    <a:pt x="12221" y="13687"/>
                  </a:cubicBezTo>
                  <a:close/>
                  <a:moveTo>
                    <a:pt x="12653" y="21172"/>
                  </a:moveTo>
                  <a:cubicBezTo>
                    <a:pt x="12653" y="19889"/>
                    <a:pt x="12653" y="19889"/>
                    <a:pt x="12653" y="19889"/>
                  </a:cubicBezTo>
                  <a:cubicBezTo>
                    <a:pt x="12653" y="19889"/>
                    <a:pt x="12653" y="19889"/>
                    <a:pt x="12653" y="19889"/>
                  </a:cubicBezTo>
                  <a:cubicBezTo>
                    <a:pt x="12716" y="19889"/>
                    <a:pt x="12754" y="19675"/>
                    <a:pt x="12767" y="19461"/>
                  </a:cubicBezTo>
                  <a:cubicBezTo>
                    <a:pt x="12780" y="19034"/>
                    <a:pt x="12792" y="18392"/>
                    <a:pt x="12792" y="17323"/>
                  </a:cubicBezTo>
                  <a:cubicBezTo>
                    <a:pt x="12792" y="3422"/>
                    <a:pt x="12792" y="3422"/>
                    <a:pt x="12792" y="3422"/>
                  </a:cubicBezTo>
                  <a:cubicBezTo>
                    <a:pt x="12792" y="2780"/>
                    <a:pt x="12780" y="2352"/>
                    <a:pt x="12767" y="1925"/>
                  </a:cubicBezTo>
                  <a:cubicBezTo>
                    <a:pt x="12742" y="1711"/>
                    <a:pt x="12716" y="1497"/>
                    <a:pt x="12666" y="1497"/>
                  </a:cubicBezTo>
                  <a:cubicBezTo>
                    <a:pt x="12653" y="1497"/>
                    <a:pt x="12653" y="1497"/>
                    <a:pt x="12653" y="1497"/>
                  </a:cubicBezTo>
                  <a:cubicBezTo>
                    <a:pt x="12653" y="428"/>
                    <a:pt x="12653" y="428"/>
                    <a:pt x="12653" y="428"/>
                  </a:cubicBezTo>
                  <a:cubicBezTo>
                    <a:pt x="12704" y="428"/>
                    <a:pt x="12742" y="428"/>
                    <a:pt x="12792" y="428"/>
                  </a:cubicBezTo>
                  <a:cubicBezTo>
                    <a:pt x="12843" y="642"/>
                    <a:pt x="12894" y="642"/>
                    <a:pt x="12945" y="642"/>
                  </a:cubicBezTo>
                  <a:cubicBezTo>
                    <a:pt x="12983" y="642"/>
                    <a:pt x="13034" y="642"/>
                    <a:pt x="13084" y="428"/>
                  </a:cubicBezTo>
                  <a:cubicBezTo>
                    <a:pt x="13135" y="428"/>
                    <a:pt x="13186" y="428"/>
                    <a:pt x="13224" y="428"/>
                  </a:cubicBezTo>
                  <a:cubicBezTo>
                    <a:pt x="13224" y="1497"/>
                    <a:pt x="13224" y="1497"/>
                    <a:pt x="13224" y="1497"/>
                  </a:cubicBezTo>
                  <a:cubicBezTo>
                    <a:pt x="13173" y="1497"/>
                    <a:pt x="13135" y="1711"/>
                    <a:pt x="13122" y="1925"/>
                  </a:cubicBezTo>
                  <a:cubicBezTo>
                    <a:pt x="13097" y="2139"/>
                    <a:pt x="13084" y="2566"/>
                    <a:pt x="13084" y="3422"/>
                  </a:cubicBezTo>
                  <a:cubicBezTo>
                    <a:pt x="13084" y="17323"/>
                    <a:pt x="13084" y="17323"/>
                    <a:pt x="13084" y="17323"/>
                  </a:cubicBezTo>
                  <a:cubicBezTo>
                    <a:pt x="13084" y="18392"/>
                    <a:pt x="13097" y="19034"/>
                    <a:pt x="13110" y="19461"/>
                  </a:cubicBezTo>
                  <a:cubicBezTo>
                    <a:pt x="13135" y="19675"/>
                    <a:pt x="13173" y="19889"/>
                    <a:pt x="13224" y="19889"/>
                  </a:cubicBezTo>
                  <a:cubicBezTo>
                    <a:pt x="13224" y="19889"/>
                    <a:pt x="13224" y="19889"/>
                    <a:pt x="13224" y="19889"/>
                  </a:cubicBezTo>
                  <a:cubicBezTo>
                    <a:pt x="13224" y="21172"/>
                    <a:pt x="13224" y="21172"/>
                    <a:pt x="13224" y="21172"/>
                  </a:cubicBezTo>
                  <a:cubicBezTo>
                    <a:pt x="13186" y="20958"/>
                    <a:pt x="13135" y="20958"/>
                    <a:pt x="13084" y="20958"/>
                  </a:cubicBezTo>
                  <a:cubicBezTo>
                    <a:pt x="13034" y="20958"/>
                    <a:pt x="12996" y="20958"/>
                    <a:pt x="12945" y="20958"/>
                  </a:cubicBezTo>
                  <a:cubicBezTo>
                    <a:pt x="12894" y="20958"/>
                    <a:pt x="12856" y="20958"/>
                    <a:pt x="12805" y="20958"/>
                  </a:cubicBezTo>
                  <a:cubicBezTo>
                    <a:pt x="12754" y="20958"/>
                    <a:pt x="12704" y="20958"/>
                    <a:pt x="12653" y="21172"/>
                  </a:cubicBezTo>
                  <a:cubicBezTo>
                    <a:pt x="12653" y="21172"/>
                    <a:pt x="12653" y="21172"/>
                    <a:pt x="12653" y="21172"/>
                  </a:cubicBezTo>
                  <a:close/>
                  <a:moveTo>
                    <a:pt x="14049" y="21386"/>
                  </a:moveTo>
                  <a:cubicBezTo>
                    <a:pt x="13922" y="21386"/>
                    <a:pt x="13922" y="21386"/>
                    <a:pt x="13922" y="21386"/>
                  </a:cubicBezTo>
                  <a:cubicBezTo>
                    <a:pt x="13529" y="3422"/>
                    <a:pt x="13529" y="3422"/>
                    <a:pt x="13529" y="3422"/>
                  </a:cubicBezTo>
                  <a:cubicBezTo>
                    <a:pt x="13516" y="2780"/>
                    <a:pt x="13503" y="2352"/>
                    <a:pt x="13478" y="1925"/>
                  </a:cubicBezTo>
                  <a:cubicBezTo>
                    <a:pt x="13452" y="1711"/>
                    <a:pt x="13427" y="1497"/>
                    <a:pt x="13389" y="1497"/>
                  </a:cubicBezTo>
                  <a:cubicBezTo>
                    <a:pt x="13376" y="1497"/>
                    <a:pt x="13376" y="1497"/>
                    <a:pt x="13376" y="1497"/>
                  </a:cubicBezTo>
                  <a:cubicBezTo>
                    <a:pt x="13376" y="428"/>
                    <a:pt x="13376" y="428"/>
                    <a:pt x="13376" y="428"/>
                  </a:cubicBezTo>
                  <a:cubicBezTo>
                    <a:pt x="13427" y="428"/>
                    <a:pt x="13478" y="428"/>
                    <a:pt x="13529" y="428"/>
                  </a:cubicBezTo>
                  <a:cubicBezTo>
                    <a:pt x="13579" y="428"/>
                    <a:pt x="13617" y="642"/>
                    <a:pt x="13655" y="642"/>
                  </a:cubicBezTo>
                  <a:cubicBezTo>
                    <a:pt x="13694" y="642"/>
                    <a:pt x="13719" y="428"/>
                    <a:pt x="13770" y="428"/>
                  </a:cubicBezTo>
                  <a:cubicBezTo>
                    <a:pt x="13808" y="428"/>
                    <a:pt x="13871" y="428"/>
                    <a:pt x="13960" y="428"/>
                  </a:cubicBezTo>
                  <a:cubicBezTo>
                    <a:pt x="13960" y="1497"/>
                    <a:pt x="13960" y="1497"/>
                    <a:pt x="13960" y="1497"/>
                  </a:cubicBezTo>
                  <a:cubicBezTo>
                    <a:pt x="13947" y="1497"/>
                    <a:pt x="13947" y="1497"/>
                    <a:pt x="13947" y="1497"/>
                  </a:cubicBezTo>
                  <a:cubicBezTo>
                    <a:pt x="13897" y="1497"/>
                    <a:pt x="13871" y="1711"/>
                    <a:pt x="13859" y="1711"/>
                  </a:cubicBezTo>
                  <a:cubicBezTo>
                    <a:pt x="13833" y="1925"/>
                    <a:pt x="13820" y="2352"/>
                    <a:pt x="13820" y="2566"/>
                  </a:cubicBezTo>
                  <a:cubicBezTo>
                    <a:pt x="13820" y="2780"/>
                    <a:pt x="13820" y="2780"/>
                    <a:pt x="13833" y="2994"/>
                  </a:cubicBezTo>
                  <a:cubicBezTo>
                    <a:pt x="13833" y="2994"/>
                    <a:pt x="13833" y="3208"/>
                    <a:pt x="13833" y="3208"/>
                  </a:cubicBezTo>
                  <a:cubicBezTo>
                    <a:pt x="14087" y="15826"/>
                    <a:pt x="14087" y="15826"/>
                    <a:pt x="14087" y="15826"/>
                  </a:cubicBezTo>
                  <a:cubicBezTo>
                    <a:pt x="14379" y="3422"/>
                    <a:pt x="14379" y="3422"/>
                    <a:pt x="14379" y="3422"/>
                  </a:cubicBezTo>
                  <a:cubicBezTo>
                    <a:pt x="14392" y="2994"/>
                    <a:pt x="14392" y="2994"/>
                    <a:pt x="14392" y="2780"/>
                  </a:cubicBezTo>
                  <a:cubicBezTo>
                    <a:pt x="14392" y="2566"/>
                    <a:pt x="14404" y="2352"/>
                    <a:pt x="14404" y="2352"/>
                  </a:cubicBezTo>
                  <a:cubicBezTo>
                    <a:pt x="14404" y="1925"/>
                    <a:pt x="14392" y="1925"/>
                    <a:pt x="14366" y="1711"/>
                  </a:cubicBezTo>
                  <a:cubicBezTo>
                    <a:pt x="14353" y="1497"/>
                    <a:pt x="14315" y="1497"/>
                    <a:pt x="14277" y="1497"/>
                  </a:cubicBezTo>
                  <a:cubicBezTo>
                    <a:pt x="14265" y="1497"/>
                    <a:pt x="14265" y="1497"/>
                    <a:pt x="14265" y="1497"/>
                  </a:cubicBezTo>
                  <a:cubicBezTo>
                    <a:pt x="14265" y="428"/>
                    <a:pt x="14265" y="428"/>
                    <a:pt x="14265" y="428"/>
                  </a:cubicBezTo>
                  <a:cubicBezTo>
                    <a:pt x="14290" y="428"/>
                    <a:pt x="14315" y="428"/>
                    <a:pt x="14341" y="428"/>
                  </a:cubicBezTo>
                  <a:cubicBezTo>
                    <a:pt x="14366" y="428"/>
                    <a:pt x="14404" y="428"/>
                    <a:pt x="14430" y="428"/>
                  </a:cubicBezTo>
                  <a:cubicBezTo>
                    <a:pt x="14468" y="428"/>
                    <a:pt x="14506" y="428"/>
                    <a:pt x="14531" y="428"/>
                  </a:cubicBezTo>
                  <a:cubicBezTo>
                    <a:pt x="14557" y="428"/>
                    <a:pt x="14582" y="428"/>
                    <a:pt x="14607" y="428"/>
                  </a:cubicBezTo>
                  <a:cubicBezTo>
                    <a:pt x="14620" y="1497"/>
                    <a:pt x="14620" y="1497"/>
                    <a:pt x="14620" y="1497"/>
                  </a:cubicBezTo>
                  <a:cubicBezTo>
                    <a:pt x="14582" y="1497"/>
                    <a:pt x="14569" y="1711"/>
                    <a:pt x="14544" y="1925"/>
                  </a:cubicBezTo>
                  <a:cubicBezTo>
                    <a:pt x="14531" y="2139"/>
                    <a:pt x="14518" y="2566"/>
                    <a:pt x="14506" y="3208"/>
                  </a:cubicBezTo>
                  <a:cubicBezTo>
                    <a:pt x="14049" y="21386"/>
                    <a:pt x="14049" y="21386"/>
                    <a:pt x="14049" y="21386"/>
                  </a:cubicBezTo>
                  <a:close/>
                  <a:moveTo>
                    <a:pt x="14760" y="21172"/>
                  </a:moveTo>
                  <a:cubicBezTo>
                    <a:pt x="14760" y="19889"/>
                    <a:pt x="14760" y="19889"/>
                    <a:pt x="14760" y="19889"/>
                  </a:cubicBezTo>
                  <a:cubicBezTo>
                    <a:pt x="14785" y="19889"/>
                    <a:pt x="14785" y="19889"/>
                    <a:pt x="14785" y="19889"/>
                  </a:cubicBezTo>
                  <a:cubicBezTo>
                    <a:pt x="14823" y="19889"/>
                    <a:pt x="14861" y="19675"/>
                    <a:pt x="14886" y="19461"/>
                  </a:cubicBezTo>
                  <a:cubicBezTo>
                    <a:pt x="14899" y="19034"/>
                    <a:pt x="14912" y="18606"/>
                    <a:pt x="14912" y="17964"/>
                  </a:cubicBezTo>
                  <a:cubicBezTo>
                    <a:pt x="14912" y="3422"/>
                    <a:pt x="14912" y="3422"/>
                    <a:pt x="14912" y="3422"/>
                  </a:cubicBezTo>
                  <a:cubicBezTo>
                    <a:pt x="14912" y="2780"/>
                    <a:pt x="14899" y="2352"/>
                    <a:pt x="14886" y="2139"/>
                  </a:cubicBezTo>
                  <a:cubicBezTo>
                    <a:pt x="14861" y="1711"/>
                    <a:pt x="14823" y="1497"/>
                    <a:pt x="14785" y="1497"/>
                  </a:cubicBezTo>
                  <a:cubicBezTo>
                    <a:pt x="14760" y="1497"/>
                    <a:pt x="14760" y="1497"/>
                    <a:pt x="14760" y="1497"/>
                  </a:cubicBezTo>
                  <a:cubicBezTo>
                    <a:pt x="14760" y="428"/>
                    <a:pt x="14760" y="428"/>
                    <a:pt x="14760" y="428"/>
                  </a:cubicBezTo>
                  <a:cubicBezTo>
                    <a:pt x="14798" y="428"/>
                    <a:pt x="14848" y="428"/>
                    <a:pt x="14899" y="428"/>
                  </a:cubicBezTo>
                  <a:cubicBezTo>
                    <a:pt x="14950" y="428"/>
                    <a:pt x="15026" y="428"/>
                    <a:pt x="15140" y="428"/>
                  </a:cubicBezTo>
                  <a:cubicBezTo>
                    <a:pt x="15318" y="428"/>
                    <a:pt x="15318" y="428"/>
                    <a:pt x="15318" y="428"/>
                  </a:cubicBezTo>
                  <a:cubicBezTo>
                    <a:pt x="15407" y="428"/>
                    <a:pt x="15470" y="428"/>
                    <a:pt x="15534" y="428"/>
                  </a:cubicBezTo>
                  <a:cubicBezTo>
                    <a:pt x="15584" y="428"/>
                    <a:pt x="15635" y="428"/>
                    <a:pt x="15686" y="428"/>
                  </a:cubicBezTo>
                  <a:cubicBezTo>
                    <a:pt x="15686" y="1069"/>
                    <a:pt x="15686" y="1925"/>
                    <a:pt x="15686" y="2780"/>
                  </a:cubicBezTo>
                  <a:cubicBezTo>
                    <a:pt x="15686" y="3422"/>
                    <a:pt x="15699" y="4491"/>
                    <a:pt x="15699" y="5347"/>
                  </a:cubicBezTo>
                  <a:cubicBezTo>
                    <a:pt x="15623" y="5347"/>
                    <a:pt x="15623" y="5347"/>
                    <a:pt x="15623" y="5347"/>
                  </a:cubicBezTo>
                  <a:cubicBezTo>
                    <a:pt x="15610" y="4063"/>
                    <a:pt x="15584" y="3208"/>
                    <a:pt x="15546" y="2566"/>
                  </a:cubicBezTo>
                  <a:cubicBezTo>
                    <a:pt x="15508" y="2139"/>
                    <a:pt x="15432" y="1925"/>
                    <a:pt x="15331" y="1925"/>
                  </a:cubicBezTo>
                  <a:cubicBezTo>
                    <a:pt x="15280" y="1925"/>
                    <a:pt x="15242" y="1925"/>
                    <a:pt x="15229" y="2139"/>
                  </a:cubicBezTo>
                  <a:cubicBezTo>
                    <a:pt x="15204" y="2139"/>
                    <a:pt x="15204" y="2566"/>
                    <a:pt x="15204" y="2780"/>
                  </a:cubicBezTo>
                  <a:cubicBezTo>
                    <a:pt x="15204" y="9838"/>
                    <a:pt x="15204" y="9838"/>
                    <a:pt x="15204" y="9838"/>
                  </a:cubicBezTo>
                  <a:cubicBezTo>
                    <a:pt x="15356" y="9838"/>
                    <a:pt x="15356" y="9838"/>
                    <a:pt x="15356" y="9838"/>
                  </a:cubicBezTo>
                  <a:cubicBezTo>
                    <a:pt x="15407" y="9838"/>
                    <a:pt x="15445" y="9624"/>
                    <a:pt x="15470" y="8982"/>
                  </a:cubicBezTo>
                  <a:cubicBezTo>
                    <a:pt x="15496" y="8554"/>
                    <a:pt x="15508" y="7913"/>
                    <a:pt x="15508" y="6844"/>
                  </a:cubicBezTo>
                  <a:cubicBezTo>
                    <a:pt x="15572" y="6844"/>
                    <a:pt x="15572" y="6844"/>
                    <a:pt x="15572" y="6844"/>
                  </a:cubicBezTo>
                  <a:cubicBezTo>
                    <a:pt x="15572" y="7485"/>
                    <a:pt x="15572" y="8127"/>
                    <a:pt x="15572" y="8554"/>
                  </a:cubicBezTo>
                  <a:cubicBezTo>
                    <a:pt x="15572" y="9196"/>
                    <a:pt x="15572" y="9838"/>
                    <a:pt x="15572" y="10479"/>
                  </a:cubicBezTo>
                  <a:cubicBezTo>
                    <a:pt x="15572" y="11121"/>
                    <a:pt x="15572" y="11549"/>
                    <a:pt x="15572" y="12190"/>
                  </a:cubicBezTo>
                  <a:cubicBezTo>
                    <a:pt x="15572" y="12832"/>
                    <a:pt x="15572" y="13473"/>
                    <a:pt x="15572" y="13901"/>
                  </a:cubicBezTo>
                  <a:cubicBezTo>
                    <a:pt x="15508" y="13901"/>
                    <a:pt x="15508" y="13901"/>
                    <a:pt x="15508" y="13901"/>
                  </a:cubicBezTo>
                  <a:cubicBezTo>
                    <a:pt x="15508" y="12832"/>
                    <a:pt x="15496" y="12190"/>
                    <a:pt x="15470" y="11762"/>
                  </a:cubicBezTo>
                  <a:cubicBezTo>
                    <a:pt x="15458" y="11335"/>
                    <a:pt x="15420" y="11121"/>
                    <a:pt x="15369" y="11121"/>
                  </a:cubicBezTo>
                  <a:cubicBezTo>
                    <a:pt x="15204" y="11121"/>
                    <a:pt x="15204" y="11121"/>
                    <a:pt x="15204" y="11121"/>
                  </a:cubicBezTo>
                  <a:cubicBezTo>
                    <a:pt x="15204" y="18178"/>
                    <a:pt x="15204" y="18178"/>
                    <a:pt x="15204" y="18178"/>
                  </a:cubicBezTo>
                  <a:cubicBezTo>
                    <a:pt x="15204" y="18606"/>
                    <a:pt x="15204" y="18820"/>
                    <a:pt x="15216" y="19034"/>
                  </a:cubicBezTo>
                  <a:cubicBezTo>
                    <a:pt x="15242" y="19248"/>
                    <a:pt x="15255" y="19248"/>
                    <a:pt x="15293" y="19248"/>
                  </a:cubicBezTo>
                  <a:cubicBezTo>
                    <a:pt x="15432" y="19248"/>
                    <a:pt x="15534" y="19034"/>
                    <a:pt x="15597" y="18392"/>
                  </a:cubicBezTo>
                  <a:cubicBezTo>
                    <a:pt x="15648" y="17750"/>
                    <a:pt x="15686" y="16681"/>
                    <a:pt x="15711" y="15184"/>
                  </a:cubicBezTo>
                  <a:cubicBezTo>
                    <a:pt x="15788" y="15184"/>
                    <a:pt x="15788" y="15184"/>
                    <a:pt x="15788" y="15184"/>
                  </a:cubicBezTo>
                  <a:cubicBezTo>
                    <a:pt x="15775" y="16253"/>
                    <a:pt x="15762" y="17109"/>
                    <a:pt x="15749" y="18178"/>
                  </a:cubicBezTo>
                  <a:cubicBezTo>
                    <a:pt x="15737" y="19248"/>
                    <a:pt x="15724" y="20103"/>
                    <a:pt x="15724" y="21172"/>
                  </a:cubicBezTo>
                  <a:cubicBezTo>
                    <a:pt x="15648" y="20958"/>
                    <a:pt x="15584" y="20958"/>
                    <a:pt x="15496" y="20958"/>
                  </a:cubicBezTo>
                  <a:cubicBezTo>
                    <a:pt x="15420" y="20958"/>
                    <a:pt x="15331" y="20958"/>
                    <a:pt x="15242" y="20958"/>
                  </a:cubicBezTo>
                  <a:cubicBezTo>
                    <a:pt x="15140" y="20958"/>
                    <a:pt x="15051" y="20958"/>
                    <a:pt x="14975" y="20958"/>
                  </a:cubicBezTo>
                  <a:cubicBezTo>
                    <a:pt x="14899" y="20958"/>
                    <a:pt x="14823" y="20958"/>
                    <a:pt x="14760" y="21172"/>
                  </a:cubicBezTo>
                  <a:cubicBezTo>
                    <a:pt x="14760" y="21172"/>
                    <a:pt x="14760" y="21172"/>
                    <a:pt x="14760" y="21172"/>
                  </a:cubicBezTo>
                  <a:close/>
                  <a:moveTo>
                    <a:pt x="15978" y="21172"/>
                  </a:moveTo>
                  <a:cubicBezTo>
                    <a:pt x="15978" y="19889"/>
                    <a:pt x="15978" y="19889"/>
                    <a:pt x="15978" y="19889"/>
                  </a:cubicBezTo>
                  <a:cubicBezTo>
                    <a:pt x="16029" y="19889"/>
                    <a:pt x="16067" y="19675"/>
                    <a:pt x="16079" y="19461"/>
                  </a:cubicBezTo>
                  <a:cubicBezTo>
                    <a:pt x="16105" y="19034"/>
                    <a:pt x="16118" y="18392"/>
                    <a:pt x="16118" y="17323"/>
                  </a:cubicBezTo>
                  <a:cubicBezTo>
                    <a:pt x="16118" y="3422"/>
                    <a:pt x="16118" y="3422"/>
                    <a:pt x="16118" y="3422"/>
                  </a:cubicBezTo>
                  <a:cubicBezTo>
                    <a:pt x="16118" y="2780"/>
                    <a:pt x="16105" y="2352"/>
                    <a:pt x="16079" y="1925"/>
                  </a:cubicBezTo>
                  <a:cubicBezTo>
                    <a:pt x="16067" y="1711"/>
                    <a:pt x="16029" y="1497"/>
                    <a:pt x="15991" y="1497"/>
                  </a:cubicBezTo>
                  <a:cubicBezTo>
                    <a:pt x="15978" y="1497"/>
                    <a:pt x="15978" y="1497"/>
                    <a:pt x="15978" y="1497"/>
                  </a:cubicBezTo>
                  <a:cubicBezTo>
                    <a:pt x="15978" y="428"/>
                    <a:pt x="15978" y="428"/>
                    <a:pt x="15978" y="428"/>
                  </a:cubicBezTo>
                  <a:cubicBezTo>
                    <a:pt x="16016" y="428"/>
                    <a:pt x="16054" y="428"/>
                    <a:pt x="16092" y="428"/>
                  </a:cubicBezTo>
                  <a:cubicBezTo>
                    <a:pt x="16130" y="428"/>
                    <a:pt x="16168" y="642"/>
                    <a:pt x="16206" y="642"/>
                  </a:cubicBezTo>
                  <a:cubicBezTo>
                    <a:pt x="16257" y="642"/>
                    <a:pt x="16321" y="428"/>
                    <a:pt x="16397" y="428"/>
                  </a:cubicBezTo>
                  <a:cubicBezTo>
                    <a:pt x="16473" y="428"/>
                    <a:pt x="16524" y="428"/>
                    <a:pt x="16562" y="428"/>
                  </a:cubicBezTo>
                  <a:cubicBezTo>
                    <a:pt x="16701" y="428"/>
                    <a:pt x="16816" y="855"/>
                    <a:pt x="16879" y="1497"/>
                  </a:cubicBezTo>
                  <a:cubicBezTo>
                    <a:pt x="16955" y="2352"/>
                    <a:pt x="16993" y="3636"/>
                    <a:pt x="16993" y="5133"/>
                  </a:cubicBezTo>
                  <a:cubicBezTo>
                    <a:pt x="16993" y="6416"/>
                    <a:pt x="16968" y="7699"/>
                    <a:pt x="16917" y="8554"/>
                  </a:cubicBezTo>
                  <a:cubicBezTo>
                    <a:pt x="16866" y="9624"/>
                    <a:pt x="16790" y="10479"/>
                    <a:pt x="16701" y="10907"/>
                  </a:cubicBezTo>
                  <a:cubicBezTo>
                    <a:pt x="16752" y="11335"/>
                    <a:pt x="16803" y="11976"/>
                    <a:pt x="16854" y="13046"/>
                  </a:cubicBezTo>
                  <a:cubicBezTo>
                    <a:pt x="16904" y="14115"/>
                    <a:pt x="16955" y="15612"/>
                    <a:pt x="17019" y="17537"/>
                  </a:cubicBezTo>
                  <a:cubicBezTo>
                    <a:pt x="17019" y="17750"/>
                    <a:pt x="17019" y="17964"/>
                    <a:pt x="17031" y="18178"/>
                  </a:cubicBezTo>
                  <a:cubicBezTo>
                    <a:pt x="17069" y="19675"/>
                    <a:pt x="17107" y="20317"/>
                    <a:pt x="17145" y="20317"/>
                  </a:cubicBezTo>
                  <a:cubicBezTo>
                    <a:pt x="17158" y="20317"/>
                    <a:pt x="17158" y="20317"/>
                    <a:pt x="17158" y="20317"/>
                  </a:cubicBezTo>
                  <a:cubicBezTo>
                    <a:pt x="17158" y="21386"/>
                    <a:pt x="17158" y="21386"/>
                    <a:pt x="17158" y="21386"/>
                  </a:cubicBezTo>
                  <a:cubicBezTo>
                    <a:pt x="17095" y="21172"/>
                    <a:pt x="17019" y="21172"/>
                    <a:pt x="16930" y="20958"/>
                  </a:cubicBezTo>
                  <a:cubicBezTo>
                    <a:pt x="16917" y="20958"/>
                    <a:pt x="16917" y="20958"/>
                    <a:pt x="16904" y="20958"/>
                  </a:cubicBezTo>
                  <a:cubicBezTo>
                    <a:pt x="16854" y="20958"/>
                    <a:pt x="16828" y="20745"/>
                    <a:pt x="16803" y="20531"/>
                  </a:cubicBezTo>
                  <a:cubicBezTo>
                    <a:pt x="16777" y="20103"/>
                    <a:pt x="16752" y="19461"/>
                    <a:pt x="16727" y="18392"/>
                  </a:cubicBezTo>
                  <a:cubicBezTo>
                    <a:pt x="16714" y="17750"/>
                    <a:pt x="16701" y="17109"/>
                    <a:pt x="16676" y="16040"/>
                  </a:cubicBezTo>
                  <a:cubicBezTo>
                    <a:pt x="16625" y="13687"/>
                    <a:pt x="16587" y="12404"/>
                    <a:pt x="16549" y="11976"/>
                  </a:cubicBezTo>
                  <a:cubicBezTo>
                    <a:pt x="16536" y="11976"/>
                    <a:pt x="16524" y="11762"/>
                    <a:pt x="16511" y="11762"/>
                  </a:cubicBezTo>
                  <a:cubicBezTo>
                    <a:pt x="16498" y="11762"/>
                    <a:pt x="16473" y="11762"/>
                    <a:pt x="16447" y="11762"/>
                  </a:cubicBezTo>
                  <a:cubicBezTo>
                    <a:pt x="16447" y="11762"/>
                    <a:pt x="16435" y="11762"/>
                    <a:pt x="16435" y="11762"/>
                  </a:cubicBezTo>
                  <a:cubicBezTo>
                    <a:pt x="16422" y="11762"/>
                    <a:pt x="16409" y="11762"/>
                    <a:pt x="16397" y="11762"/>
                  </a:cubicBezTo>
                  <a:cubicBezTo>
                    <a:pt x="16397" y="17323"/>
                    <a:pt x="16397" y="17323"/>
                    <a:pt x="16397" y="17323"/>
                  </a:cubicBezTo>
                  <a:cubicBezTo>
                    <a:pt x="16397" y="18392"/>
                    <a:pt x="16409" y="19034"/>
                    <a:pt x="16422" y="19248"/>
                  </a:cubicBezTo>
                  <a:cubicBezTo>
                    <a:pt x="16435" y="19675"/>
                    <a:pt x="16473" y="19889"/>
                    <a:pt x="16524" y="19889"/>
                  </a:cubicBezTo>
                  <a:cubicBezTo>
                    <a:pt x="16524" y="21172"/>
                    <a:pt x="16524" y="21172"/>
                    <a:pt x="16524" y="21172"/>
                  </a:cubicBezTo>
                  <a:cubicBezTo>
                    <a:pt x="16460" y="20958"/>
                    <a:pt x="16397" y="20958"/>
                    <a:pt x="16359" y="20958"/>
                  </a:cubicBezTo>
                  <a:cubicBezTo>
                    <a:pt x="16308" y="20958"/>
                    <a:pt x="16270" y="20958"/>
                    <a:pt x="16257" y="20958"/>
                  </a:cubicBezTo>
                  <a:cubicBezTo>
                    <a:pt x="16206" y="20958"/>
                    <a:pt x="16168" y="20958"/>
                    <a:pt x="16118" y="20958"/>
                  </a:cubicBezTo>
                  <a:cubicBezTo>
                    <a:pt x="16079" y="20958"/>
                    <a:pt x="16029" y="20958"/>
                    <a:pt x="15978" y="21172"/>
                  </a:cubicBezTo>
                  <a:cubicBezTo>
                    <a:pt x="15978" y="21172"/>
                    <a:pt x="15978" y="21172"/>
                    <a:pt x="15978" y="21172"/>
                  </a:cubicBezTo>
                  <a:close/>
                  <a:moveTo>
                    <a:pt x="16397" y="10265"/>
                  </a:moveTo>
                  <a:cubicBezTo>
                    <a:pt x="16473" y="10265"/>
                    <a:pt x="16473" y="10265"/>
                    <a:pt x="16473" y="10265"/>
                  </a:cubicBezTo>
                  <a:cubicBezTo>
                    <a:pt x="16562" y="10265"/>
                    <a:pt x="16625" y="9838"/>
                    <a:pt x="16663" y="9196"/>
                  </a:cubicBezTo>
                  <a:cubicBezTo>
                    <a:pt x="16701" y="8554"/>
                    <a:pt x="16727" y="7485"/>
                    <a:pt x="16727" y="5988"/>
                  </a:cubicBezTo>
                  <a:cubicBezTo>
                    <a:pt x="16727" y="4491"/>
                    <a:pt x="16701" y="3422"/>
                    <a:pt x="16663" y="2780"/>
                  </a:cubicBezTo>
                  <a:cubicBezTo>
                    <a:pt x="16612" y="2139"/>
                    <a:pt x="16549" y="1711"/>
                    <a:pt x="16460" y="1711"/>
                  </a:cubicBezTo>
                  <a:cubicBezTo>
                    <a:pt x="16435" y="1711"/>
                    <a:pt x="16435" y="1711"/>
                    <a:pt x="16422" y="1711"/>
                  </a:cubicBezTo>
                  <a:cubicBezTo>
                    <a:pt x="16409" y="1925"/>
                    <a:pt x="16409" y="1925"/>
                    <a:pt x="16397" y="1925"/>
                  </a:cubicBezTo>
                  <a:cubicBezTo>
                    <a:pt x="16397" y="10265"/>
                    <a:pt x="16397" y="10265"/>
                    <a:pt x="16397" y="10265"/>
                  </a:cubicBezTo>
                  <a:close/>
                  <a:moveTo>
                    <a:pt x="17387" y="14115"/>
                  </a:moveTo>
                  <a:cubicBezTo>
                    <a:pt x="17514" y="14115"/>
                    <a:pt x="17514" y="14115"/>
                    <a:pt x="17514" y="14115"/>
                  </a:cubicBezTo>
                  <a:cubicBezTo>
                    <a:pt x="17514" y="16040"/>
                    <a:pt x="17539" y="17323"/>
                    <a:pt x="17577" y="18178"/>
                  </a:cubicBezTo>
                  <a:cubicBezTo>
                    <a:pt x="17628" y="19248"/>
                    <a:pt x="17691" y="19675"/>
                    <a:pt x="17767" y="19675"/>
                  </a:cubicBezTo>
                  <a:cubicBezTo>
                    <a:pt x="17843" y="19675"/>
                    <a:pt x="17894" y="19248"/>
                    <a:pt x="17932" y="18820"/>
                  </a:cubicBezTo>
                  <a:cubicBezTo>
                    <a:pt x="17970" y="18178"/>
                    <a:pt x="17996" y="17537"/>
                    <a:pt x="17996" y="16467"/>
                  </a:cubicBezTo>
                  <a:cubicBezTo>
                    <a:pt x="17996" y="15826"/>
                    <a:pt x="17983" y="15184"/>
                    <a:pt x="17958" y="14543"/>
                  </a:cubicBezTo>
                  <a:cubicBezTo>
                    <a:pt x="17932" y="14115"/>
                    <a:pt x="17869" y="13473"/>
                    <a:pt x="17767" y="12832"/>
                  </a:cubicBezTo>
                  <a:cubicBezTo>
                    <a:pt x="17628" y="11762"/>
                    <a:pt x="17526" y="10907"/>
                    <a:pt x="17475" y="9838"/>
                  </a:cubicBezTo>
                  <a:cubicBezTo>
                    <a:pt x="17425" y="8768"/>
                    <a:pt x="17399" y="7699"/>
                    <a:pt x="17399" y="6202"/>
                  </a:cubicBezTo>
                  <a:cubicBezTo>
                    <a:pt x="17399" y="4277"/>
                    <a:pt x="17437" y="2780"/>
                    <a:pt x="17514" y="1711"/>
                  </a:cubicBezTo>
                  <a:cubicBezTo>
                    <a:pt x="17590" y="428"/>
                    <a:pt x="17678" y="0"/>
                    <a:pt x="17805" y="0"/>
                  </a:cubicBezTo>
                  <a:cubicBezTo>
                    <a:pt x="17856" y="0"/>
                    <a:pt x="17907" y="0"/>
                    <a:pt x="17958" y="214"/>
                  </a:cubicBezTo>
                  <a:cubicBezTo>
                    <a:pt x="18021" y="214"/>
                    <a:pt x="18085" y="428"/>
                    <a:pt x="18161" y="642"/>
                  </a:cubicBezTo>
                  <a:cubicBezTo>
                    <a:pt x="18161" y="855"/>
                    <a:pt x="18161" y="855"/>
                    <a:pt x="18161" y="855"/>
                  </a:cubicBezTo>
                  <a:cubicBezTo>
                    <a:pt x="18161" y="1925"/>
                    <a:pt x="18161" y="2994"/>
                    <a:pt x="18161" y="3636"/>
                  </a:cubicBezTo>
                  <a:cubicBezTo>
                    <a:pt x="18161" y="4063"/>
                    <a:pt x="18161" y="4919"/>
                    <a:pt x="18161" y="6202"/>
                  </a:cubicBezTo>
                  <a:cubicBezTo>
                    <a:pt x="18161" y="6202"/>
                    <a:pt x="18161" y="6202"/>
                    <a:pt x="18161" y="6202"/>
                  </a:cubicBezTo>
                  <a:cubicBezTo>
                    <a:pt x="18059" y="6202"/>
                    <a:pt x="18059" y="6202"/>
                    <a:pt x="18059" y="6202"/>
                  </a:cubicBezTo>
                  <a:cubicBezTo>
                    <a:pt x="18059" y="4705"/>
                    <a:pt x="18034" y="3636"/>
                    <a:pt x="17996" y="2780"/>
                  </a:cubicBezTo>
                  <a:cubicBezTo>
                    <a:pt x="17958" y="2139"/>
                    <a:pt x="17894" y="1711"/>
                    <a:pt x="17818" y="1711"/>
                  </a:cubicBezTo>
                  <a:cubicBezTo>
                    <a:pt x="17767" y="1711"/>
                    <a:pt x="17717" y="1925"/>
                    <a:pt x="17678" y="2352"/>
                  </a:cubicBezTo>
                  <a:cubicBezTo>
                    <a:pt x="17653" y="2994"/>
                    <a:pt x="17628" y="3636"/>
                    <a:pt x="17628" y="4491"/>
                  </a:cubicBezTo>
                  <a:cubicBezTo>
                    <a:pt x="17628" y="5133"/>
                    <a:pt x="17640" y="5774"/>
                    <a:pt x="17666" y="6416"/>
                  </a:cubicBezTo>
                  <a:cubicBezTo>
                    <a:pt x="17704" y="6844"/>
                    <a:pt x="17767" y="7485"/>
                    <a:pt x="17856" y="8127"/>
                  </a:cubicBezTo>
                  <a:cubicBezTo>
                    <a:pt x="17869" y="8127"/>
                    <a:pt x="17894" y="8341"/>
                    <a:pt x="17920" y="8554"/>
                  </a:cubicBezTo>
                  <a:cubicBezTo>
                    <a:pt x="18021" y="9196"/>
                    <a:pt x="18097" y="9838"/>
                    <a:pt x="18135" y="10479"/>
                  </a:cubicBezTo>
                  <a:cubicBezTo>
                    <a:pt x="18173" y="10907"/>
                    <a:pt x="18199" y="11762"/>
                    <a:pt x="18212" y="12404"/>
                  </a:cubicBezTo>
                  <a:cubicBezTo>
                    <a:pt x="18237" y="13046"/>
                    <a:pt x="18237" y="13901"/>
                    <a:pt x="18237" y="14756"/>
                  </a:cubicBezTo>
                  <a:cubicBezTo>
                    <a:pt x="18237" y="16895"/>
                    <a:pt x="18199" y="18392"/>
                    <a:pt x="18123" y="19675"/>
                  </a:cubicBezTo>
                  <a:cubicBezTo>
                    <a:pt x="18034" y="20958"/>
                    <a:pt x="17932" y="21600"/>
                    <a:pt x="17793" y="21600"/>
                  </a:cubicBezTo>
                  <a:cubicBezTo>
                    <a:pt x="17717" y="21600"/>
                    <a:pt x="17640" y="21386"/>
                    <a:pt x="17577" y="21172"/>
                  </a:cubicBezTo>
                  <a:cubicBezTo>
                    <a:pt x="17501" y="20958"/>
                    <a:pt x="17437" y="20531"/>
                    <a:pt x="17374" y="19889"/>
                  </a:cubicBezTo>
                  <a:cubicBezTo>
                    <a:pt x="17387" y="19248"/>
                    <a:pt x="17387" y="18606"/>
                    <a:pt x="17387" y="17750"/>
                  </a:cubicBezTo>
                  <a:cubicBezTo>
                    <a:pt x="17387" y="17109"/>
                    <a:pt x="17387" y="16467"/>
                    <a:pt x="17387" y="15612"/>
                  </a:cubicBezTo>
                  <a:cubicBezTo>
                    <a:pt x="17387" y="15184"/>
                    <a:pt x="17387" y="14970"/>
                    <a:pt x="17387" y="14756"/>
                  </a:cubicBezTo>
                  <a:cubicBezTo>
                    <a:pt x="17387" y="14543"/>
                    <a:pt x="17387" y="14329"/>
                    <a:pt x="17387" y="14115"/>
                  </a:cubicBezTo>
                  <a:cubicBezTo>
                    <a:pt x="17387" y="14115"/>
                    <a:pt x="17387" y="14115"/>
                    <a:pt x="17387" y="14115"/>
                  </a:cubicBezTo>
                  <a:close/>
                  <a:moveTo>
                    <a:pt x="18478" y="21172"/>
                  </a:moveTo>
                  <a:cubicBezTo>
                    <a:pt x="18478" y="19889"/>
                    <a:pt x="18478" y="19889"/>
                    <a:pt x="18478" y="19889"/>
                  </a:cubicBezTo>
                  <a:cubicBezTo>
                    <a:pt x="18491" y="19889"/>
                    <a:pt x="18491" y="19889"/>
                    <a:pt x="18491" y="19889"/>
                  </a:cubicBezTo>
                  <a:cubicBezTo>
                    <a:pt x="18541" y="19889"/>
                    <a:pt x="18580" y="19675"/>
                    <a:pt x="18605" y="19461"/>
                  </a:cubicBezTo>
                  <a:cubicBezTo>
                    <a:pt x="18618" y="19034"/>
                    <a:pt x="18630" y="18392"/>
                    <a:pt x="18630" y="17323"/>
                  </a:cubicBezTo>
                  <a:cubicBezTo>
                    <a:pt x="18630" y="3422"/>
                    <a:pt x="18630" y="3422"/>
                    <a:pt x="18630" y="3422"/>
                  </a:cubicBezTo>
                  <a:cubicBezTo>
                    <a:pt x="18630" y="2780"/>
                    <a:pt x="18618" y="2352"/>
                    <a:pt x="18592" y="1925"/>
                  </a:cubicBezTo>
                  <a:cubicBezTo>
                    <a:pt x="18580" y="1711"/>
                    <a:pt x="18541" y="1497"/>
                    <a:pt x="18503" y="1497"/>
                  </a:cubicBezTo>
                  <a:cubicBezTo>
                    <a:pt x="18478" y="1497"/>
                    <a:pt x="18478" y="1497"/>
                    <a:pt x="18478" y="1497"/>
                  </a:cubicBezTo>
                  <a:cubicBezTo>
                    <a:pt x="18478" y="428"/>
                    <a:pt x="18478" y="428"/>
                    <a:pt x="18478" y="428"/>
                  </a:cubicBezTo>
                  <a:cubicBezTo>
                    <a:pt x="18529" y="428"/>
                    <a:pt x="18580" y="428"/>
                    <a:pt x="18630" y="428"/>
                  </a:cubicBezTo>
                  <a:cubicBezTo>
                    <a:pt x="18681" y="642"/>
                    <a:pt x="18719" y="642"/>
                    <a:pt x="18770" y="642"/>
                  </a:cubicBezTo>
                  <a:cubicBezTo>
                    <a:pt x="18821" y="642"/>
                    <a:pt x="18871" y="642"/>
                    <a:pt x="18922" y="428"/>
                  </a:cubicBezTo>
                  <a:cubicBezTo>
                    <a:pt x="18960" y="428"/>
                    <a:pt x="19011" y="428"/>
                    <a:pt x="19062" y="428"/>
                  </a:cubicBezTo>
                  <a:cubicBezTo>
                    <a:pt x="19062" y="1497"/>
                    <a:pt x="19062" y="1497"/>
                    <a:pt x="19062" y="1497"/>
                  </a:cubicBezTo>
                  <a:cubicBezTo>
                    <a:pt x="19011" y="1497"/>
                    <a:pt x="18973" y="1711"/>
                    <a:pt x="18948" y="1925"/>
                  </a:cubicBezTo>
                  <a:cubicBezTo>
                    <a:pt x="18935" y="2139"/>
                    <a:pt x="18922" y="2566"/>
                    <a:pt x="18922" y="3422"/>
                  </a:cubicBezTo>
                  <a:cubicBezTo>
                    <a:pt x="18922" y="17323"/>
                    <a:pt x="18922" y="17323"/>
                    <a:pt x="18922" y="17323"/>
                  </a:cubicBezTo>
                  <a:cubicBezTo>
                    <a:pt x="18922" y="18392"/>
                    <a:pt x="18935" y="19034"/>
                    <a:pt x="18948" y="19461"/>
                  </a:cubicBezTo>
                  <a:cubicBezTo>
                    <a:pt x="18960" y="19675"/>
                    <a:pt x="18998" y="19889"/>
                    <a:pt x="19049" y="19889"/>
                  </a:cubicBezTo>
                  <a:cubicBezTo>
                    <a:pt x="19062" y="19889"/>
                    <a:pt x="19062" y="19889"/>
                    <a:pt x="19062" y="19889"/>
                  </a:cubicBezTo>
                  <a:cubicBezTo>
                    <a:pt x="19062" y="21172"/>
                    <a:pt x="19062" y="21172"/>
                    <a:pt x="19062" y="21172"/>
                  </a:cubicBezTo>
                  <a:cubicBezTo>
                    <a:pt x="19011" y="20958"/>
                    <a:pt x="18973" y="20958"/>
                    <a:pt x="18922" y="20958"/>
                  </a:cubicBezTo>
                  <a:cubicBezTo>
                    <a:pt x="18871" y="20958"/>
                    <a:pt x="18821" y="20958"/>
                    <a:pt x="18770" y="20958"/>
                  </a:cubicBezTo>
                  <a:cubicBezTo>
                    <a:pt x="18732" y="20958"/>
                    <a:pt x="18681" y="20958"/>
                    <a:pt x="18643" y="20958"/>
                  </a:cubicBezTo>
                  <a:cubicBezTo>
                    <a:pt x="18592" y="20958"/>
                    <a:pt x="18541" y="20958"/>
                    <a:pt x="18478" y="21172"/>
                  </a:cubicBezTo>
                  <a:cubicBezTo>
                    <a:pt x="18478" y="21172"/>
                    <a:pt x="18478" y="21172"/>
                    <a:pt x="18478" y="21172"/>
                  </a:cubicBezTo>
                  <a:close/>
                  <a:moveTo>
                    <a:pt x="19455" y="21172"/>
                  </a:moveTo>
                  <a:cubicBezTo>
                    <a:pt x="19455" y="19889"/>
                    <a:pt x="19455" y="19889"/>
                    <a:pt x="19455" y="19889"/>
                  </a:cubicBezTo>
                  <a:cubicBezTo>
                    <a:pt x="19481" y="19889"/>
                    <a:pt x="19481" y="19889"/>
                    <a:pt x="19481" y="19889"/>
                  </a:cubicBezTo>
                  <a:cubicBezTo>
                    <a:pt x="19531" y="19889"/>
                    <a:pt x="19569" y="19675"/>
                    <a:pt x="19582" y="19461"/>
                  </a:cubicBezTo>
                  <a:cubicBezTo>
                    <a:pt x="19608" y="19034"/>
                    <a:pt x="19620" y="18606"/>
                    <a:pt x="19620" y="17964"/>
                  </a:cubicBezTo>
                  <a:cubicBezTo>
                    <a:pt x="19620" y="1925"/>
                    <a:pt x="19620" y="1925"/>
                    <a:pt x="19620" y="1925"/>
                  </a:cubicBezTo>
                  <a:cubicBezTo>
                    <a:pt x="19582" y="1925"/>
                    <a:pt x="19582" y="1925"/>
                    <a:pt x="19582" y="1925"/>
                  </a:cubicBezTo>
                  <a:cubicBezTo>
                    <a:pt x="19506" y="1925"/>
                    <a:pt x="19443" y="2139"/>
                    <a:pt x="19392" y="2780"/>
                  </a:cubicBezTo>
                  <a:cubicBezTo>
                    <a:pt x="19354" y="3422"/>
                    <a:pt x="19328" y="4277"/>
                    <a:pt x="19316" y="5560"/>
                  </a:cubicBezTo>
                  <a:cubicBezTo>
                    <a:pt x="19252" y="5560"/>
                    <a:pt x="19252" y="5560"/>
                    <a:pt x="19252" y="5560"/>
                  </a:cubicBezTo>
                  <a:cubicBezTo>
                    <a:pt x="19265" y="428"/>
                    <a:pt x="19265" y="428"/>
                    <a:pt x="19265" y="428"/>
                  </a:cubicBezTo>
                  <a:cubicBezTo>
                    <a:pt x="19290" y="428"/>
                    <a:pt x="19316" y="428"/>
                    <a:pt x="19341" y="428"/>
                  </a:cubicBezTo>
                  <a:cubicBezTo>
                    <a:pt x="19379" y="428"/>
                    <a:pt x="19430" y="428"/>
                    <a:pt x="19493" y="428"/>
                  </a:cubicBezTo>
                  <a:cubicBezTo>
                    <a:pt x="19760" y="428"/>
                    <a:pt x="19760" y="428"/>
                    <a:pt x="19760" y="428"/>
                  </a:cubicBezTo>
                  <a:cubicBezTo>
                    <a:pt x="20026" y="428"/>
                    <a:pt x="20026" y="428"/>
                    <a:pt x="20026" y="428"/>
                  </a:cubicBezTo>
                  <a:cubicBezTo>
                    <a:pt x="20102" y="428"/>
                    <a:pt x="20153" y="428"/>
                    <a:pt x="20191" y="428"/>
                  </a:cubicBezTo>
                  <a:cubicBezTo>
                    <a:pt x="20217" y="428"/>
                    <a:pt x="20242" y="428"/>
                    <a:pt x="20267" y="428"/>
                  </a:cubicBezTo>
                  <a:cubicBezTo>
                    <a:pt x="20280" y="5560"/>
                    <a:pt x="20280" y="5560"/>
                    <a:pt x="20280" y="5560"/>
                  </a:cubicBezTo>
                  <a:cubicBezTo>
                    <a:pt x="20217" y="5560"/>
                    <a:pt x="20217" y="5560"/>
                    <a:pt x="20217" y="5560"/>
                  </a:cubicBezTo>
                  <a:cubicBezTo>
                    <a:pt x="20204" y="4277"/>
                    <a:pt x="20179" y="3422"/>
                    <a:pt x="20128" y="2780"/>
                  </a:cubicBezTo>
                  <a:cubicBezTo>
                    <a:pt x="20090" y="2139"/>
                    <a:pt x="20026" y="1925"/>
                    <a:pt x="19950" y="1925"/>
                  </a:cubicBezTo>
                  <a:cubicBezTo>
                    <a:pt x="19912" y="1925"/>
                    <a:pt x="19912" y="1925"/>
                    <a:pt x="19912" y="1925"/>
                  </a:cubicBezTo>
                  <a:cubicBezTo>
                    <a:pt x="19912" y="17750"/>
                    <a:pt x="19912" y="17750"/>
                    <a:pt x="19912" y="17750"/>
                  </a:cubicBezTo>
                  <a:cubicBezTo>
                    <a:pt x="19912" y="18606"/>
                    <a:pt x="19925" y="19034"/>
                    <a:pt x="19937" y="19461"/>
                  </a:cubicBezTo>
                  <a:cubicBezTo>
                    <a:pt x="19963" y="19675"/>
                    <a:pt x="20001" y="19889"/>
                    <a:pt x="20052" y="19889"/>
                  </a:cubicBezTo>
                  <a:cubicBezTo>
                    <a:pt x="20064" y="19889"/>
                    <a:pt x="20064" y="19889"/>
                    <a:pt x="20064" y="19889"/>
                  </a:cubicBezTo>
                  <a:cubicBezTo>
                    <a:pt x="20064" y="21172"/>
                    <a:pt x="20064" y="21172"/>
                    <a:pt x="20064" y="21172"/>
                  </a:cubicBezTo>
                  <a:cubicBezTo>
                    <a:pt x="20001" y="20958"/>
                    <a:pt x="19937" y="20958"/>
                    <a:pt x="19887" y="20958"/>
                  </a:cubicBezTo>
                  <a:cubicBezTo>
                    <a:pt x="19836" y="20958"/>
                    <a:pt x="19798" y="20958"/>
                    <a:pt x="19760" y="20958"/>
                  </a:cubicBezTo>
                  <a:cubicBezTo>
                    <a:pt x="19709" y="20958"/>
                    <a:pt x="19658" y="20958"/>
                    <a:pt x="19608" y="20958"/>
                  </a:cubicBezTo>
                  <a:cubicBezTo>
                    <a:pt x="19557" y="20958"/>
                    <a:pt x="19506" y="20958"/>
                    <a:pt x="19455" y="21172"/>
                  </a:cubicBezTo>
                  <a:cubicBezTo>
                    <a:pt x="19455" y="21172"/>
                    <a:pt x="19455" y="21172"/>
                    <a:pt x="19455" y="21172"/>
                  </a:cubicBezTo>
                  <a:close/>
                  <a:moveTo>
                    <a:pt x="21143" y="11976"/>
                  </a:moveTo>
                  <a:cubicBezTo>
                    <a:pt x="21143" y="17323"/>
                    <a:pt x="21143" y="17323"/>
                    <a:pt x="21143" y="17323"/>
                  </a:cubicBezTo>
                  <a:cubicBezTo>
                    <a:pt x="21143" y="18392"/>
                    <a:pt x="21156" y="19034"/>
                    <a:pt x="21181" y="19461"/>
                  </a:cubicBezTo>
                  <a:cubicBezTo>
                    <a:pt x="21194" y="19675"/>
                    <a:pt x="21232" y="19889"/>
                    <a:pt x="21295" y="19889"/>
                  </a:cubicBezTo>
                  <a:cubicBezTo>
                    <a:pt x="21321" y="19889"/>
                    <a:pt x="21321" y="19889"/>
                    <a:pt x="21321" y="19889"/>
                  </a:cubicBezTo>
                  <a:cubicBezTo>
                    <a:pt x="21321" y="21172"/>
                    <a:pt x="21321" y="21172"/>
                    <a:pt x="21321" y="21172"/>
                  </a:cubicBezTo>
                  <a:cubicBezTo>
                    <a:pt x="21257" y="20958"/>
                    <a:pt x="21194" y="20958"/>
                    <a:pt x="21143" y="20958"/>
                  </a:cubicBezTo>
                  <a:cubicBezTo>
                    <a:pt x="21080" y="20958"/>
                    <a:pt x="21042" y="20958"/>
                    <a:pt x="21016" y="20958"/>
                  </a:cubicBezTo>
                  <a:cubicBezTo>
                    <a:pt x="20978" y="20958"/>
                    <a:pt x="20927" y="20958"/>
                    <a:pt x="20877" y="20958"/>
                  </a:cubicBezTo>
                  <a:cubicBezTo>
                    <a:pt x="20813" y="20958"/>
                    <a:pt x="20750" y="20958"/>
                    <a:pt x="20686" y="21172"/>
                  </a:cubicBezTo>
                  <a:cubicBezTo>
                    <a:pt x="20686" y="19889"/>
                    <a:pt x="20686" y="19889"/>
                    <a:pt x="20686" y="19889"/>
                  </a:cubicBezTo>
                  <a:cubicBezTo>
                    <a:pt x="20724" y="19889"/>
                    <a:pt x="20724" y="19889"/>
                    <a:pt x="20724" y="19889"/>
                  </a:cubicBezTo>
                  <a:cubicBezTo>
                    <a:pt x="20788" y="19889"/>
                    <a:pt x="20826" y="19675"/>
                    <a:pt x="20839" y="19461"/>
                  </a:cubicBezTo>
                  <a:cubicBezTo>
                    <a:pt x="20864" y="19034"/>
                    <a:pt x="20864" y="18392"/>
                    <a:pt x="20864" y="17323"/>
                  </a:cubicBezTo>
                  <a:cubicBezTo>
                    <a:pt x="20864" y="11976"/>
                    <a:pt x="20864" y="11976"/>
                    <a:pt x="20864" y="11976"/>
                  </a:cubicBezTo>
                  <a:cubicBezTo>
                    <a:pt x="20547" y="2994"/>
                    <a:pt x="20547" y="2994"/>
                    <a:pt x="20547" y="2994"/>
                  </a:cubicBezTo>
                  <a:cubicBezTo>
                    <a:pt x="20547" y="2994"/>
                    <a:pt x="20547" y="2994"/>
                    <a:pt x="20547" y="2994"/>
                  </a:cubicBezTo>
                  <a:cubicBezTo>
                    <a:pt x="20509" y="2139"/>
                    <a:pt x="20471" y="1497"/>
                    <a:pt x="20432" y="1497"/>
                  </a:cubicBezTo>
                  <a:cubicBezTo>
                    <a:pt x="20407" y="1497"/>
                    <a:pt x="20407" y="1497"/>
                    <a:pt x="20407" y="1497"/>
                  </a:cubicBezTo>
                  <a:cubicBezTo>
                    <a:pt x="20407" y="428"/>
                    <a:pt x="20407" y="428"/>
                    <a:pt x="20407" y="428"/>
                  </a:cubicBezTo>
                  <a:cubicBezTo>
                    <a:pt x="20458" y="428"/>
                    <a:pt x="20509" y="428"/>
                    <a:pt x="20559" y="428"/>
                  </a:cubicBezTo>
                  <a:cubicBezTo>
                    <a:pt x="20597" y="428"/>
                    <a:pt x="20648" y="642"/>
                    <a:pt x="20699" y="642"/>
                  </a:cubicBezTo>
                  <a:cubicBezTo>
                    <a:pt x="20762" y="642"/>
                    <a:pt x="20813" y="428"/>
                    <a:pt x="20864" y="428"/>
                  </a:cubicBezTo>
                  <a:cubicBezTo>
                    <a:pt x="20915" y="428"/>
                    <a:pt x="20953" y="428"/>
                    <a:pt x="20991" y="428"/>
                  </a:cubicBezTo>
                  <a:cubicBezTo>
                    <a:pt x="20991" y="1497"/>
                    <a:pt x="20991" y="1497"/>
                    <a:pt x="20991" y="1497"/>
                  </a:cubicBezTo>
                  <a:cubicBezTo>
                    <a:pt x="20940" y="1497"/>
                    <a:pt x="20902" y="1497"/>
                    <a:pt x="20889" y="1711"/>
                  </a:cubicBezTo>
                  <a:cubicBezTo>
                    <a:pt x="20864" y="1925"/>
                    <a:pt x="20864" y="1925"/>
                    <a:pt x="20864" y="2352"/>
                  </a:cubicBezTo>
                  <a:cubicBezTo>
                    <a:pt x="20864" y="2352"/>
                    <a:pt x="20864" y="2352"/>
                    <a:pt x="20864" y="2566"/>
                  </a:cubicBezTo>
                  <a:cubicBezTo>
                    <a:pt x="20864" y="2566"/>
                    <a:pt x="20864" y="2780"/>
                    <a:pt x="20864" y="2780"/>
                  </a:cubicBezTo>
                  <a:cubicBezTo>
                    <a:pt x="21118" y="10265"/>
                    <a:pt x="21118" y="10265"/>
                    <a:pt x="21118" y="10265"/>
                  </a:cubicBezTo>
                  <a:cubicBezTo>
                    <a:pt x="21359" y="2780"/>
                    <a:pt x="21359" y="2780"/>
                    <a:pt x="21359" y="2780"/>
                  </a:cubicBezTo>
                  <a:cubicBezTo>
                    <a:pt x="21359" y="2566"/>
                    <a:pt x="21359" y="2566"/>
                    <a:pt x="21359" y="2352"/>
                  </a:cubicBezTo>
                  <a:cubicBezTo>
                    <a:pt x="21359" y="2352"/>
                    <a:pt x="21359" y="2352"/>
                    <a:pt x="21359" y="2139"/>
                  </a:cubicBezTo>
                  <a:cubicBezTo>
                    <a:pt x="21359" y="1925"/>
                    <a:pt x="21359" y="1711"/>
                    <a:pt x="21333" y="1711"/>
                  </a:cubicBezTo>
                  <a:cubicBezTo>
                    <a:pt x="21308" y="1497"/>
                    <a:pt x="21283" y="1497"/>
                    <a:pt x="21232" y="1497"/>
                  </a:cubicBezTo>
                  <a:cubicBezTo>
                    <a:pt x="21232" y="428"/>
                    <a:pt x="21232" y="428"/>
                    <a:pt x="21232" y="428"/>
                  </a:cubicBezTo>
                  <a:cubicBezTo>
                    <a:pt x="21270" y="428"/>
                    <a:pt x="21308" y="428"/>
                    <a:pt x="21346" y="428"/>
                  </a:cubicBezTo>
                  <a:cubicBezTo>
                    <a:pt x="21372" y="428"/>
                    <a:pt x="21397" y="642"/>
                    <a:pt x="21422" y="642"/>
                  </a:cubicBezTo>
                  <a:cubicBezTo>
                    <a:pt x="21460" y="642"/>
                    <a:pt x="21486" y="428"/>
                    <a:pt x="21511" y="428"/>
                  </a:cubicBezTo>
                  <a:cubicBezTo>
                    <a:pt x="21549" y="428"/>
                    <a:pt x="21575" y="428"/>
                    <a:pt x="21600" y="428"/>
                  </a:cubicBezTo>
                  <a:cubicBezTo>
                    <a:pt x="21600" y="1497"/>
                    <a:pt x="21600" y="1497"/>
                    <a:pt x="21600" y="1497"/>
                  </a:cubicBezTo>
                  <a:cubicBezTo>
                    <a:pt x="21562" y="1497"/>
                    <a:pt x="21537" y="1711"/>
                    <a:pt x="21524" y="1711"/>
                  </a:cubicBezTo>
                  <a:cubicBezTo>
                    <a:pt x="21511" y="1925"/>
                    <a:pt x="21498" y="2139"/>
                    <a:pt x="21473" y="2780"/>
                  </a:cubicBezTo>
                  <a:lnTo>
                    <a:pt x="21143" y="11976"/>
                  </a:lnTo>
                  <a:close/>
                </a:path>
              </a:pathLst>
            </a:custGeom>
            <a:solidFill>
              <a:srgbClr val="A830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grpSp>
          <p:nvGrpSpPr>
            <p:cNvPr id="35" name="í$ļîdé"/>
            <p:cNvGrpSpPr/>
            <p:nvPr/>
          </p:nvGrpSpPr>
          <p:grpSpPr>
            <a:xfrm>
              <a:off x="1172964" y="118116"/>
              <a:ext cx="1763300" cy="459847"/>
              <a:chOff x="0" y="0"/>
              <a:chExt cx="1763299" cy="459846"/>
            </a:xfrm>
          </p:grpSpPr>
          <p:sp>
            <p:nvSpPr>
              <p:cNvPr id="31" name="ís1ïḋe"/>
              <p:cNvSpPr/>
              <p:nvPr/>
            </p:nvSpPr>
            <p:spPr>
              <a:xfrm>
                <a:off x="0" y="162918"/>
                <a:ext cx="464386" cy="22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4" h="20481" extrusionOk="0">
                    <a:moveTo>
                      <a:pt x="3274" y="7798"/>
                    </a:moveTo>
                    <a:cubicBezTo>
                      <a:pt x="2957" y="7586"/>
                      <a:pt x="3010" y="5892"/>
                      <a:pt x="2482" y="5257"/>
                    </a:cubicBezTo>
                    <a:cubicBezTo>
                      <a:pt x="2007" y="4621"/>
                      <a:pt x="1584" y="4621"/>
                      <a:pt x="1215" y="4621"/>
                    </a:cubicBezTo>
                    <a:cubicBezTo>
                      <a:pt x="845" y="4727"/>
                      <a:pt x="53" y="5998"/>
                      <a:pt x="0" y="8645"/>
                    </a:cubicBezTo>
                    <a:cubicBezTo>
                      <a:pt x="0" y="11292"/>
                      <a:pt x="1320" y="18598"/>
                      <a:pt x="1796" y="19868"/>
                    </a:cubicBezTo>
                    <a:cubicBezTo>
                      <a:pt x="2271" y="21033"/>
                      <a:pt x="3908" y="20398"/>
                      <a:pt x="3697" y="19127"/>
                    </a:cubicBezTo>
                    <a:cubicBezTo>
                      <a:pt x="3433" y="17962"/>
                      <a:pt x="3010" y="14680"/>
                      <a:pt x="3433" y="13092"/>
                    </a:cubicBezTo>
                    <a:cubicBezTo>
                      <a:pt x="3855" y="11609"/>
                      <a:pt x="4647" y="8857"/>
                      <a:pt x="6971" y="6104"/>
                    </a:cubicBezTo>
                    <a:cubicBezTo>
                      <a:pt x="9348" y="3457"/>
                      <a:pt x="11143" y="3562"/>
                      <a:pt x="11566" y="3880"/>
                    </a:cubicBezTo>
                    <a:cubicBezTo>
                      <a:pt x="11988" y="4198"/>
                      <a:pt x="11830" y="5680"/>
                      <a:pt x="11777" y="6104"/>
                    </a:cubicBezTo>
                    <a:cubicBezTo>
                      <a:pt x="11671" y="6527"/>
                      <a:pt x="10087" y="10233"/>
                      <a:pt x="10087" y="10551"/>
                    </a:cubicBezTo>
                    <a:cubicBezTo>
                      <a:pt x="10034" y="10868"/>
                      <a:pt x="9506" y="11504"/>
                      <a:pt x="9453" y="10339"/>
                    </a:cubicBezTo>
                    <a:cubicBezTo>
                      <a:pt x="9453" y="9174"/>
                      <a:pt x="9348" y="8009"/>
                      <a:pt x="8767" y="7586"/>
                    </a:cubicBezTo>
                    <a:cubicBezTo>
                      <a:pt x="8239" y="7162"/>
                      <a:pt x="7711" y="6951"/>
                      <a:pt x="7446" y="8433"/>
                    </a:cubicBezTo>
                    <a:cubicBezTo>
                      <a:pt x="7235" y="9915"/>
                      <a:pt x="7605" y="10974"/>
                      <a:pt x="7922" y="11398"/>
                    </a:cubicBezTo>
                    <a:cubicBezTo>
                      <a:pt x="8186" y="11927"/>
                      <a:pt x="8661" y="12774"/>
                      <a:pt x="8239" y="12880"/>
                    </a:cubicBezTo>
                    <a:cubicBezTo>
                      <a:pt x="7869" y="12880"/>
                      <a:pt x="6654" y="14468"/>
                      <a:pt x="6654" y="14468"/>
                    </a:cubicBezTo>
                    <a:cubicBezTo>
                      <a:pt x="6654" y="14468"/>
                      <a:pt x="5862" y="14257"/>
                      <a:pt x="5704" y="15633"/>
                    </a:cubicBezTo>
                    <a:cubicBezTo>
                      <a:pt x="5598" y="17009"/>
                      <a:pt x="6073" y="18598"/>
                      <a:pt x="6443" y="18174"/>
                    </a:cubicBezTo>
                    <a:cubicBezTo>
                      <a:pt x="6760" y="17751"/>
                      <a:pt x="7816" y="16480"/>
                      <a:pt x="8450" y="15951"/>
                    </a:cubicBezTo>
                    <a:cubicBezTo>
                      <a:pt x="9136" y="15421"/>
                      <a:pt x="10245" y="14680"/>
                      <a:pt x="10668" y="15209"/>
                    </a:cubicBezTo>
                    <a:cubicBezTo>
                      <a:pt x="11090" y="15739"/>
                      <a:pt x="11143" y="16586"/>
                      <a:pt x="11883" y="17327"/>
                    </a:cubicBezTo>
                    <a:cubicBezTo>
                      <a:pt x="12675" y="18174"/>
                      <a:pt x="14154" y="18280"/>
                      <a:pt x="14787" y="17751"/>
                    </a:cubicBezTo>
                    <a:cubicBezTo>
                      <a:pt x="15421" y="17115"/>
                      <a:pt x="18801" y="14045"/>
                      <a:pt x="19488" y="14151"/>
                    </a:cubicBezTo>
                    <a:cubicBezTo>
                      <a:pt x="20227" y="14257"/>
                      <a:pt x="21019" y="15739"/>
                      <a:pt x="21336" y="13092"/>
                    </a:cubicBezTo>
                    <a:cubicBezTo>
                      <a:pt x="21600" y="10445"/>
                      <a:pt x="19963" y="3351"/>
                      <a:pt x="17798" y="1657"/>
                    </a:cubicBezTo>
                    <a:cubicBezTo>
                      <a:pt x="15579" y="-38"/>
                      <a:pt x="13097" y="-567"/>
                      <a:pt x="10193" y="704"/>
                    </a:cubicBezTo>
                    <a:cubicBezTo>
                      <a:pt x="7341" y="1868"/>
                      <a:pt x="5968" y="3033"/>
                      <a:pt x="4911" y="5151"/>
                    </a:cubicBezTo>
                    <a:cubicBezTo>
                      <a:pt x="3855" y="7162"/>
                      <a:pt x="3591" y="8115"/>
                      <a:pt x="3274" y="7798"/>
                    </a:cubicBezTo>
                    <a:cubicBezTo>
                      <a:pt x="3274" y="7798"/>
                      <a:pt x="3274" y="7798"/>
                      <a:pt x="3274" y="7798"/>
                    </a:cubicBezTo>
                    <a:close/>
                    <a:moveTo>
                      <a:pt x="10774" y="12668"/>
                    </a:moveTo>
                    <a:cubicBezTo>
                      <a:pt x="10774" y="12668"/>
                      <a:pt x="10562" y="12351"/>
                      <a:pt x="10245" y="12562"/>
                    </a:cubicBezTo>
                    <a:cubicBezTo>
                      <a:pt x="9929" y="12668"/>
                      <a:pt x="12094" y="9915"/>
                      <a:pt x="12886" y="8962"/>
                    </a:cubicBezTo>
                    <a:cubicBezTo>
                      <a:pt x="13678" y="8009"/>
                      <a:pt x="13361" y="6951"/>
                      <a:pt x="12939" y="5786"/>
                    </a:cubicBezTo>
                    <a:cubicBezTo>
                      <a:pt x="12569" y="4727"/>
                      <a:pt x="12569" y="4727"/>
                      <a:pt x="12358" y="4198"/>
                    </a:cubicBezTo>
                    <a:cubicBezTo>
                      <a:pt x="13256" y="3880"/>
                      <a:pt x="13942" y="3774"/>
                      <a:pt x="14999" y="3986"/>
                    </a:cubicBezTo>
                    <a:cubicBezTo>
                      <a:pt x="16372" y="4198"/>
                      <a:pt x="18009" y="5045"/>
                      <a:pt x="18854" y="7374"/>
                    </a:cubicBezTo>
                    <a:cubicBezTo>
                      <a:pt x="19329" y="8645"/>
                      <a:pt x="16847" y="10551"/>
                      <a:pt x="16213" y="11292"/>
                    </a:cubicBezTo>
                    <a:cubicBezTo>
                      <a:pt x="15527" y="11927"/>
                      <a:pt x="13573" y="14045"/>
                      <a:pt x="13150" y="14468"/>
                    </a:cubicBezTo>
                    <a:cubicBezTo>
                      <a:pt x="12728" y="14786"/>
                      <a:pt x="12569" y="13939"/>
                      <a:pt x="12094" y="12880"/>
                    </a:cubicBezTo>
                    <a:cubicBezTo>
                      <a:pt x="11619" y="11927"/>
                      <a:pt x="10774" y="12668"/>
                      <a:pt x="10774" y="12668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" name="îślïḍê"/>
              <p:cNvSpPr/>
              <p:nvPr/>
            </p:nvSpPr>
            <p:spPr>
              <a:xfrm>
                <a:off x="635320" y="53592"/>
                <a:ext cx="264198" cy="406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4" h="21014" extrusionOk="0">
                    <a:moveTo>
                      <a:pt x="2803" y="5107"/>
                    </a:moveTo>
                    <a:cubicBezTo>
                      <a:pt x="1709" y="5166"/>
                      <a:pt x="1071" y="5464"/>
                      <a:pt x="1254" y="6654"/>
                    </a:cubicBezTo>
                    <a:cubicBezTo>
                      <a:pt x="1527" y="7785"/>
                      <a:pt x="2621" y="7904"/>
                      <a:pt x="2256" y="9808"/>
                    </a:cubicBezTo>
                    <a:cubicBezTo>
                      <a:pt x="1891" y="11652"/>
                      <a:pt x="1254" y="15520"/>
                      <a:pt x="1254" y="16175"/>
                    </a:cubicBezTo>
                    <a:cubicBezTo>
                      <a:pt x="1254" y="16770"/>
                      <a:pt x="433" y="17722"/>
                      <a:pt x="251" y="18138"/>
                    </a:cubicBezTo>
                    <a:cubicBezTo>
                      <a:pt x="-22" y="18555"/>
                      <a:pt x="-387" y="19864"/>
                      <a:pt x="1071" y="20042"/>
                    </a:cubicBezTo>
                    <a:cubicBezTo>
                      <a:pt x="2529" y="20221"/>
                      <a:pt x="2621" y="18971"/>
                      <a:pt x="2803" y="18436"/>
                    </a:cubicBezTo>
                    <a:cubicBezTo>
                      <a:pt x="3076" y="17841"/>
                      <a:pt x="3988" y="12902"/>
                      <a:pt x="3988" y="12128"/>
                    </a:cubicBezTo>
                    <a:cubicBezTo>
                      <a:pt x="3897" y="11355"/>
                      <a:pt x="4079" y="9451"/>
                      <a:pt x="4352" y="8796"/>
                    </a:cubicBezTo>
                    <a:cubicBezTo>
                      <a:pt x="4626" y="8142"/>
                      <a:pt x="4990" y="7547"/>
                      <a:pt x="4535" y="6713"/>
                    </a:cubicBezTo>
                    <a:cubicBezTo>
                      <a:pt x="4079" y="5940"/>
                      <a:pt x="3897" y="5047"/>
                      <a:pt x="2803" y="5107"/>
                    </a:cubicBezTo>
                    <a:cubicBezTo>
                      <a:pt x="2803" y="5107"/>
                      <a:pt x="2803" y="5107"/>
                      <a:pt x="2803" y="5107"/>
                    </a:cubicBezTo>
                    <a:close/>
                    <a:moveTo>
                      <a:pt x="9821" y="5999"/>
                    </a:moveTo>
                    <a:cubicBezTo>
                      <a:pt x="9365" y="5940"/>
                      <a:pt x="8545" y="5880"/>
                      <a:pt x="8180" y="6416"/>
                    </a:cubicBezTo>
                    <a:cubicBezTo>
                      <a:pt x="7724" y="6951"/>
                      <a:pt x="8180" y="7844"/>
                      <a:pt x="8545" y="8380"/>
                    </a:cubicBezTo>
                    <a:cubicBezTo>
                      <a:pt x="8818" y="8975"/>
                      <a:pt x="9091" y="9570"/>
                      <a:pt x="9000" y="10105"/>
                    </a:cubicBezTo>
                    <a:cubicBezTo>
                      <a:pt x="8818" y="10641"/>
                      <a:pt x="8727" y="14211"/>
                      <a:pt x="9274" y="14568"/>
                    </a:cubicBezTo>
                    <a:cubicBezTo>
                      <a:pt x="9729" y="14925"/>
                      <a:pt x="10641" y="14509"/>
                      <a:pt x="11188" y="13735"/>
                    </a:cubicBezTo>
                    <a:cubicBezTo>
                      <a:pt x="11735" y="12902"/>
                      <a:pt x="12099" y="11831"/>
                      <a:pt x="11735" y="11295"/>
                    </a:cubicBezTo>
                    <a:cubicBezTo>
                      <a:pt x="11461" y="10819"/>
                      <a:pt x="11461" y="10224"/>
                      <a:pt x="11917" y="9510"/>
                    </a:cubicBezTo>
                    <a:cubicBezTo>
                      <a:pt x="12372" y="8796"/>
                      <a:pt x="12099" y="7844"/>
                      <a:pt x="11735" y="7011"/>
                    </a:cubicBezTo>
                    <a:cubicBezTo>
                      <a:pt x="11370" y="6178"/>
                      <a:pt x="10276" y="5999"/>
                      <a:pt x="9821" y="5999"/>
                    </a:cubicBezTo>
                    <a:cubicBezTo>
                      <a:pt x="9821" y="5999"/>
                      <a:pt x="9821" y="5999"/>
                      <a:pt x="9821" y="5999"/>
                    </a:cubicBezTo>
                    <a:close/>
                    <a:moveTo>
                      <a:pt x="18661" y="49"/>
                    </a:moveTo>
                    <a:cubicBezTo>
                      <a:pt x="18114" y="-10"/>
                      <a:pt x="16929" y="-70"/>
                      <a:pt x="16565" y="228"/>
                    </a:cubicBezTo>
                    <a:cubicBezTo>
                      <a:pt x="16109" y="525"/>
                      <a:pt x="15927" y="1180"/>
                      <a:pt x="16383" y="1894"/>
                    </a:cubicBezTo>
                    <a:cubicBezTo>
                      <a:pt x="16929" y="2667"/>
                      <a:pt x="17021" y="3322"/>
                      <a:pt x="16929" y="3798"/>
                    </a:cubicBezTo>
                    <a:cubicBezTo>
                      <a:pt x="16838" y="4214"/>
                      <a:pt x="17021" y="9034"/>
                      <a:pt x="17021" y="10284"/>
                    </a:cubicBezTo>
                    <a:cubicBezTo>
                      <a:pt x="17021" y="11533"/>
                      <a:pt x="16747" y="13913"/>
                      <a:pt x="16838" y="15520"/>
                    </a:cubicBezTo>
                    <a:cubicBezTo>
                      <a:pt x="16929" y="17127"/>
                      <a:pt x="16838" y="19983"/>
                      <a:pt x="17750" y="20756"/>
                    </a:cubicBezTo>
                    <a:cubicBezTo>
                      <a:pt x="18752" y="21530"/>
                      <a:pt x="20119" y="20399"/>
                      <a:pt x="19755" y="19566"/>
                    </a:cubicBezTo>
                    <a:cubicBezTo>
                      <a:pt x="19390" y="18793"/>
                      <a:pt x="19299" y="19031"/>
                      <a:pt x="18935" y="17543"/>
                    </a:cubicBezTo>
                    <a:cubicBezTo>
                      <a:pt x="18661" y="15996"/>
                      <a:pt x="18570" y="8142"/>
                      <a:pt x="18570" y="7547"/>
                    </a:cubicBezTo>
                    <a:cubicBezTo>
                      <a:pt x="18661" y="6892"/>
                      <a:pt x="18935" y="4631"/>
                      <a:pt x="19390" y="3976"/>
                    </a:cubicBezTo>
                    <a:cubicBezTo>
                      <a:pt x="19755" y="3322"/>
                      <a:pt x="21213" y="2608"/>
                      <a:pt x="20940" y="1834"/>
                    </a:cubicBezTo>
                    <a:cubicBezTo>
                      <a:pt x="21122" y="1120"/>
                      <a:pt x="19208" y="168"/>
                      <a:pt x="18661" y="49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" name="iśḷiḍê"/>
              <p:cNvSpPr/>
              <p:nvPr/>
            </p:nvSpPr>
            <p:spPr>
              <a:xfrm>
                <a:off x="1075602" y="59709"/>
                <a:ext cx="262250" cy="357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3" h="21178" extrusionOk="0">
                    <a:moveTo>
                      <a:pt x="12230" y="16238"/>
                    </a:moveTo>
                    <a:cubicBezTo>
                      <a:pt x="13111" y="17397"/>
                      <a:pt x="16021" y="20940"/>
                      <a:pt x="18577" y="20190"/>
                    </a:cubicBezTo>
                    <a:cubicBezTo>
                      <a:pt x="21134" y="19509"/>
                      <a:pt x="20076" y="17260"/>
                      <a:pt x="19018" y="16715"/>
                    </a:cubicBezTo>
                    <a:cubicBezTo>
                      <a:pt x="18048" y="16170"/>
                      <a:pt x="13199" y="14467"/>
                      <a:pt x="13199" y="14467"/>
                    </a:cubicBezTo>
                    <a:cubicBezTo>
                      <a:pt x="11172" y="13785"/>
                      <a:pt x="11701" y="15557"/>
                      <a:pt x="12230" y="16238"/>
                    </a:cubicBezTo>
                    <a:cubicBezTo>
                      <a:pt x="12230" y="16238"/>
                      <a:pt x="12230" y="16238"/>
                      <a:pt x="12230" y="16238"/>
                    </a:cubicBezTo>
                    <a:close/>
                    <a:moveTo>
                      <a:pt x="9849" y="3905"/>
                    </a:moveTo>
                    <a:cubicBezTo>
                      <a:pt x="10114" y="3769"/>
                      <a:pt x="9496" y="2065"/>
                      <a:pt x="9585" y="1248"/>
                    </a:cubicBezTo>
                    <a:cubicBezTo>
                      <a:pt x="9673" y="430"/>
                      <a:pt x="10466" y="-115"/>
                      <a:pt x="11172" y="21"/>
                    </a:cubicBezTo>
                    <a:cubicBezTo>
                      <a:pt x="11877" y="158"/>
                      <a:pt x="12935" y="1452"/>
                      <a:pt x="12847" y="2065"/>
                    </a:cubicBezTo>
                    <a:cubicBezTo>
                      <a:pt x="12758" y="2747"/>
                      <a:pt x="12318" y="3496"/>
                      <a:pt x="12053" y="3769"/>
                    </a:cubicBezTo>
                    <a:cubicBezTo>
                      <a:pt x="11789" y="3973"/>
                      <a:pt x="11612" y="4246"/>
                      <a:pt x="11524" y="4927"/>
                    </a:cubicBezTo>
                    <a:cubicBezTo>
                      <a:pt x="11436" y="5336"/>
                      <a:pt x="11260" y="5949"/>
                      <a:pt x="11083" y="6563"/>
                    </a:cubicBezTo>
                    <a:cubicBezTo>
                      <a:pt x="11877" y="6358"/>
                      <a:pt x="12582" y="6222"/>
                      <a:pt x="12847" y="6086"/>
                    </a:cubicBezTo>
                    <a:cubicBezTo>
                      <a:pt x="13376" y="5813"/>
                      <a:pt x="14345" y="5541"/>
                      <a:pt x="15139" y="5064"/>
                    </a:cubicBezTo>
                    <a:cubicBezTo>
                      <a:pt x="16021" y="4518"/>
                      <a:pt x="16902" y="5064"/>
                      <a:pt x="17872" y="5472"/>
                    </a:cubicBezTo>
                    <a:cubicBezTo>
                      <a:pt x="18754" y="5881"/>
                      <a:pt x="17960" y="6563"/>
                      <a:pt x="17078" y="6903"/>
                    </a:cubicBezTo>
                    <a:cubicBezTo>
                      <a:pt x="16109" y="7312"/>
                      <a:pt x="15315" y="7108"/>
                      <a:pt x="14698" y="7312"/>
                    </a:cubicBezTo>
                    <a:cubicBezTo>
                      <a:pt x="14169" y="7517"/>
                      <a:pt x="11701" y="8334"/>
                      <a:pt x="10466" y="8879"/>
                    </a:cubicBezTo>
                    <a:cubicBezTo>
                      <a:pt x="10202" y="10242"/>
                      <a:pt x="9496" y="12695"/>
                      <a:pt x="8967" y="13717"/>
                    </a:cubicBezTo>
                    <a:cubicBezTo>
                      <a:pt x="8438" y="14944"/>
                      <a:pt x="6323" y="16783"/>
                      <a:pt x="5265" y="17806"/>
                    </a:cubicBezTo>
                    <a:cubicBezTo>
                      <a:pt x="4118" y="18896"/>
                      <a:pt x="3501" y="20327"/>
                      <a:pt x="2355" y="20872"/>
                    </a:cubicBezTo>
                    <a:cubicBezTo>
                      <a:pt x="1209" y="21485"/>
                      <a:pt x="945" y="21076"/>
                      <a:pt x="768" y="20531"/>
                    </a:cubicBezTo>
                    <a:cubicBezTo>
                      <a:pt x="592" y="19986"/>
                      <a:pt x="-466" y="19305"/>
                      <a:pt x="239" y="18623"/>
                    </a:cubicBezTo>
                    <a:cubicBezTo>
                      <a:pt x="945" y="17874"/>
                      <a:pt x="1121" y="17056"/>
                      <a:pt x="1650" y="17806"/>
                    </a:cubicBezTo>
                    <a:cubicBezTo>
                      <a:pt x="2091" y="18487"/>
                      <a:pt x="2884" y="18078"/>
                      <a:pt x="2708" y="18078"/>
                    </a:cubicBezTo>
                    <a:cubicBezTo>
                      <a:pt x="2532" y="18010"/>
                      <a:pt x="5000" y="15966"/>
                      <a:pt x="5705" y="15012"/>
                    </a:cubicBezTo>
                    <a:cubicBezTo>
                      <a:pt x="6499" y="13990"/>
                      <a:pt x="7381" y="11673"/>
                      <a:pt x="7733" y="11128"/>
                    </a:cubicBezTo>
                    <a:cubicBezTo>
                      <a:pt x="7821" y="10992"/>
                      <a:pt x="7998" y="10583"/>
                      <a:pt x="8174" y="9970"/>
                    </a:cubicBezTo>
                    <a:cubicBezTo>
                      <a:pt x="7557" y="10242"/>
                      <a:pt x="6940" y="10515"/>
                      <a:pt x="6499" y="10787"/>
                    </a:cubicBezTo>
                    <a:cubicBezTo>
                      <a:pt x="5529" y="11332"/>
                      <a:pt x="5353" y="11537"/>
                      <a:pt x="3590" y="10992"/>
                    </a:cubicBezTo>
                    <a:cubicBezTo>
                      <a:pt x="1826" y="10378"/>
                      <a:pt x="1385" y="9765"/>
                      <a:pt x="1297" y="9016"/>
                    </a:cubicBezTo>
                    <a:cubicBezTo>
                      <a:pt x="1121" y="8266"/>
                      <a:pt x="1650" y="7789"/>
                      <a:pt x="2179" y="7721"/>
                    </a:cubicBezTo>
                    <a:cubicBezTo>
                      <a:pt x="2796" y="7585"/>
                      <a:pt x="4207" y="7857"/>
                      <a:pt x="5176" y="7994"/>
                    </a:cubicBezTo>
                    <a:cubicBezTo>
                      <a:pt x="6234" y="8130"/>
                      <a:pt x="8262" y="7244"/>
                      <a:pt x="8791" y="7108"/>
                    </a:cubicBezTo>
                    <a:cubicBezTo>
                      <a:pt x="8791" y="7108"/>
                      <a:pt x="8879" y="7040"/>
                      <a:pt x="8879" y="7040"/>
                    </a:cubicBezTo>
                    <a:cubicBezTo>
                      <a:pt x="9320" y="5472"/>
                      <a:pt x="9673" y="3973"/>
                      <a:pt x="9849" y="3905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4" name="iṧľíḑe"/>
              <p:cNvSpPr/>
              <p:nvPr/>
            </p:nvSpPr>
            <p:spPr>
              <a:xfrm>
                <a:off x="1493473" y="0"/>
                <a:ext cx="269827" cy="441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4" h="21334" extrusionOk="0">
                    <a:moveTo>
                      <a:pt x="4789" y="4791"/>
                    </a:moveTo>
                    <a:cubicBezTo>
                      <a:pt x="4880" y="4958"/>
                      <a:pt x="5243" y="5402"/>
                      <a:pt x="5515" y="5569"/>
                    </a:cubicBezTo>
                    <a:cubicBezTo>
                      <a:pt x="5878" y="5791"/>
                      <a:pt x="6513" y="6180"/>
                      <a:pt x="6422" y="6346"/>
                    </a:cubicBezTo>
                    <a:cubicBezTo>
                      <a:pt x="6422" y="6568"/>
                      <a:pt x="6241" y="7901"/>
                      <a:pt x="6241" y="8234"/>
                    </a:cubicBezTo>
                    <a:cubicBezTo>
                      <a:pt x="6241" y="8567"/>
                      <a:pt x="5969" y="9456"/>
                      <a:pt x="6332" y="9678"/>
                    </a:cubicBezTo>
                    <a:cubicBezTo>
                      <a:pt x="6604" y="9900"/>
                      <a:pt x="7149" y="10511"/>
                      <a:pt x="7149" y="10511"/>
                    </a:cubicBezTo>
                    <a:cubicBezTo>
                      <a:pt x="7149" y="10511"/>
                      <a:pt x="7875" y="10622"/>
                      <a:pt x="8056" y="10289"/>
                    </a:cubicBezTo>
                    <a:cubicBezTo>
                      <a:pt x="8238" y="9900"/>
                      <a:pt x="8782" y="10011"/>
                      <a:pt x="8782" y="10011"/>
                    </a:cubicBezTo>
                    <a:cubicBezTo>
                      <a:pt x="8782" y="10011"/>
                      <a:pt x="9871" y="10289"/>
                      <a:pt x="9599" y="10455"/>
                    </a:cubicBezTo>
                    <a:cubicBezTo>
                      <a:pt x="9327" y="10622"/>
                      <a:pt x="9417" y="10677"/>
                      <a:pt x="8782" y="10899"/>
                    </a:cubicBezTo>
                    <a:cubicBezTo>
                      <a:pt x="8238" y="11121"/>
                      <a:pt x="3427" y="12732"/>
                      <a:pt x="3427" y="12732"/>
                    </a:cubicBezTo>
                    <a:cubicBezTo>
                      <a:pt x="3427" y="12732"/>
                      <a:pt x="1794" y="13009"/>
                      <a:pt x="1340" y="13065"/>
                    </a:cubicBezTo>
                    <a:cubicBezTo>
                      <a:pt x="886" y="13120"/>
                      <a:pt x="251" y="13009"/>
                      <a:pt x="70" y="13398"/>
                    </a:cubicBezTo>
                    <a:cubicBezTo>
                      <a:pt x="-112" y="13787"/>
                      <a:pt x="70" y="14342"/>
                      <a:pt x="523" y="14620"/>
                    </a:cubicBezTo>
                    <a:cubicBezTo>
                      <a:pt x="796" y="14675"/>
                      <a:pt x="1885" y="14953"/>
                      <a:pt x="2883" y="14675"/>
                    </a:cubicBezTo>
                    <a:cubicBezTo>
                      <a:pt x="4154" y="14342"/>
                      <a:pt x="5333" y="13454"/>
                      <a:pt x="6241" y="12954"/>
                    </a:cubicBezTo>
                    <a:cubicBezTo>
                      <a:pt x="7875" y="12176"/>
                      <a:pt x="9327" y="11621"/>
                      <a:pt x="10688" y="11233"/>
                    </a:cubicBezTo>
                    <a:cubicBezTo>
                      <a:pt x="12049" y="10899"/>
                      <a:pt x="15044" y="10011"/>
                      <a:pt x="16496" y="9900"/>
                    </a:cubicBezTo>
                    <a:cubicBezTo>
                      <a:pt x="17949" y="9789"/>
                      <a:pt x="18221" y="10233"/>
                      <a:pt x="17949" y="10455"/>
                    </a:cubicBezTo>
                    <a:cubicBezTo>
                      <a:pt x="17767" y="10733"/>
                      <a:pt x="16950" y="11177"/>
                      <a:pt x="16496" y="11288"/>
                    </a:cubicBezTo>
                    <a:cubicBezTo>
                      <a:pt x="16133" y="11455"/>
                      <a:pt x="16315" y="11732"/>
                      <a:pt x="16315" y="11732"/>
                    </a:cubicBezTo>
                    <a:cubicBezTo>
                      <a:pt x="16315" y="11732"/>
                      <a:pt x="16678" y="11732"/>
                      <a:pt x="17949" y="11510"/>
                    </a:cubicBezTo>
                    <a:cubicBezTo>
                      <a:pt x="19310" y="11288"/>
                      <a:pt x="21125" y="11288"/>
                      <a:pt x="21306" y="11010"/>
                    </a:cubicBezTo>
                    <a:cubicBezTo>
                      <a:pt x="21488" y="10788"/>
                      <a:pt x="20762" y="9067"/>
                      <a:pt x="19128" y="9011"/>
                    </a:cubicBezTo>
                    <a:cubicBezTo>
                      <a:pt x="17404" y="8956"/>
                      <a:pt x="15498" y="9234"/>
                      <a:pt x="15044" y="9345"/>
                    </a:cubicBezTo>
                    <a:cubicBezTo>
                      <a:pt x="14591" y="9400"/>
                      <a:pt x="14137" y="9178"/>
                      <a:pt x="14681" y="8845"/>
                    </a:cubicBezTo>
                    <a:cubicBezTo>
                      <a:pt x="15226" y="8456"/>
                      <a:pt x="16043" y="8012"/>
                      <a:pt x="16406" y="7290"/>
                    </a:cubicBezTo>
                    <a:cubicBezTo>
                      <a:pt x="16769" y="6513"/>
                      <a:pt x="17313" y="6346"/>
                      <a:pt x="16950" y="6013"/>
                    </a:cubicBezTo>
                    <a:cubicBezTo>
                      <a:pt x="16496" y="5680"/>
                      <a:pt x="15861" y="5013"/>
                      <a:pt x="15589" y="4902"/>
                    </a:cubicBezTo>
                    <a:cubicBezTo>
                      <a:pt x="15317" y="4791"/>
                      <a:pt x="15589" y="4403"/>
                      <a:pt x="16496" y="4181"/>
                    </a:cubicBezTo>
                    <a:cubicBezTo>
                      <a:pt x="17404" y="3903"/>
                      <a:pt x="18402" y="3292"/>
                      <a:pt x="17858" y="2903"/>
                    </a:cubicBezTo>
                    <a:cubicBezTo>
                      <a:pt x="17313" y="2459"/>
                      <a:pt x="16224" y="2681"/>
                      <a:pt x="16133" y="2293"/>
                    </a:cubicBezTo>
                    <a:cubicBezTo>
                      <a:pt x="16133" y="1848"/>
                      <a:pt x="15589" y="1626"/>
                      <a:pt x="16133" y="1515"/>
                    </a:cubicBezTo>
                    <a:cubicBezTo>
                      <a:pt x="16678" y="1404"/>
                      <a:pt x="17222" y="1293"/>
                      <a:pt x="17041" y="1127"/>
                    </a:cubicBezTo>
                    <a:cubicBezTo>
                      <a:pt x="16859" y="904"/>
                      <a:pt x="16587" y="571"/>
                      <a:pt x="16224" y="238"/>
                    </a:cubicBezTo>
                    <a:cubicBezTo>
                      <a:pt x="15770" y="-39"/>
                      <a:pt x="14772" y="-95"/>
                      <a:pt x="14681" y="183"/>
                    </a:cubicBezTo>
                    <a:cubicBezTo>
                      <a:pt x="14500" y="516"/>
                      <a:pt x="14500" y="1071"/>
                      <a:pt x="14500" y="1349"/>
                    </a:cubicBezTo>
                    <a:cubicBezTo>
                      <a:pt x="14500" y="1626"/>
                      <a:pt x="14409" y="2015"/>
                      <a:pt x="14681" y="2237"/>
                    </a:cubicBezTo>
                    <a:cubicBezTo>
                      <a:pt x="15044" y="2459"/>
                      <a:pt x="15135" y="2570"/>
                      <a:pt x="15044" y="2792"/>
                    </a:cubicBezTo>
                    <a:cubicBezTo>
                      <a:pt x="14954" y="2959"/>
                      <a:pt x="14954" y="3292"/>
                      <a:pt x="14318" y="3514"/>
                    </a:cubicBezTo>
                    <a:cubicBezTo>
                      <a:pt x="13592" y="3736"/>
                      <a:pt x="13229" y="3736"/>
                      <a:pt x="13048" y="4014"/>
                    </a:cubicBezTo>
                    <a:cubicBezTo>
                      <a:pt x="12775" y="4347"/>
                      <a:pt x="12775" y="5125"/>
                      <a:pt x="13048" y="5236"/>
                    </a:cubicBezTo>
                    <a:cubicBezTo>
                      <a:pt x="13229" y="5291"/>
                      <a:pt x="13955" y="5180"/>
                      <a:pt x="13774" y="5735"/>
                    </a:cubicBezTo>
                    <a:cubicBezTo>
                      <a:pt x="13501" y="6346"/>
                      <a:pt x="12412" y="7734"/>
                      <a:pt x="12503" y="7956"/>
                    </a:cubicBezTo>
                    <a:cubicBezTo>
                      <a:pt x="12594" y="8234"/>
                      <a:pt x="13320" y="8123"/>
                      <a:pt x="13320" y="8401"/>
                    </a:cubicBezTo>
                    <a:cubicBezTo>
                      <a:pt x="13320" y="8734"/>
                      <a:pt x="13592" y="9289"/>
                      <a:pt x="13229" y="9456"/>
                    </a:cubicBezTo>
                    <a:cubicBezTo>
                      <a:pt x="12866" y="9678"/>
                      <a:pt x="11686" y="9900"/>
                      <a:pt x="11686" y="9900"/>
                    </a:cubicBezTo>
                    <a:cubicBezTo>
                      <a:pt x="11686" y="9900"/>
                      <a:pt x="10416" y="10122"/>
                      <a:pt x="10779" y="9456"/>
                    </a:cubicBezTo>
                    <a:cubicBezTo>
                      <a:pt x="11051" y="8789"/>
                      <a:pt x="11323" y="7734"/>
                      <a:pt x="11414" y="7512"/>
                    </a:cubicBezTo>
                    <a:cubicBezTo>
                      <a:pt x="11414" y="7290"/>
                      <a:pt x="11777" y="7012"/>
                      <a:pt x="11233" y="6957"/>
                    </a:cubicBezTo>
                    <a:cubicBezTo>
                      <a:pt x="10779" y="6957"/>
                      <a:pt x="11323" y="6402"/>
                      <a:pt x="10688" y="6568"/>
                    </a:cubicBezTo>
                    <a:cubicBezTo>
                      <a:pt x="10143" y="6679"/>
                      <a:pt x="9690" y="6846"/>
                      <a:pt x="9871" y="6402"/>
                    </a:cubicBezTo>
                    <a:cubicBezTo>
                      <a:pt x="9962" y="5902"/>
                      <a:pt x="10870" y="4347"/>
                      <a:pt x="11142" y="3403"/>
                    </a:cubicBezTo>
                    <a:cubicBezTo>
                      <a:pt x="11323" y="2459"/>
                      <a:pt x="10779" y="2293"/>
                      <a:pt x="10325" y="2071"/>
                    </a:cubicBezTo>
                    <a:cubicBezTo>
                      <a:pt x="9871" y="1904"/>
                      <a:pt x="8510" y="2348"/>
                      <a:pt x="8510" y="2681"/>
                    </a:cubicBezTo>
                    <a:cubicBezTo>
                      <a:pt x="8510" y="3015"/>
                      <a:pt x="9236" y="3514"/>
                      <a:pt x="9327" y="3958"/>
                    </a:cubicBezTo>
                    <a:cubicBezTo>
                      <a:pt x="9417" y="4403"/>
                      <a:pt x="9236" y="5846"/>
                      <a:pt x="9327" y="6013"/>
                    </a:cubicBezTo>
                    <a:cubicBezTo>
                      <a:pt x="9327" y="6180"/>
                      <a:pt x="9145" y="7124"/>
                      <a:pt x="9054" y="7346"/>
                    </a:cubicBezTo>
                    <a:cubicBezTo>
                      <a:pt x="8964" y="7512"/>
                      <a:pt x="7421" y="8234"/>
                      <a:pt x="7602" y="7457"/>
                    </a:cubicBezTo>
                    <a:cubicBezTo>
                      <a:pt x="7875" y="6679"/>
                      <a:pt x="7965" y="5735"/>
                      <a:pt x="7693" y="5236"/>
                    </a:cubicBezTo>
                    <a:cubicBezTo>
                      <a:pt x="7330" y="4736"/>
                      <a:pt x="5969" y="4070"/>
                      <a:pt x="5515" y="4014"/>
                    </a:cubicBezTo>
                    <a:cubicBezTo>
                      <a:pt x="5152" y="4014"/>
                      <a:pt x="4789" y="4569"/>
                      <a:pt x="4789" y="4791"/>
                    </a:cubicBezTo>
                    <a:cubicBezTo>
                      <a:pt x="4789" y="4791"/>
                      <a:pt x="4789" y="4791"/>
                      <a:pt x="4789" y="4791"/>
                    </a:cubicBezTo>
                    <a:close/>
                    <a:moveTo>
                      <a:pt x="8328" y="13454"/>
                    </a:moveTo>
                    <a:cubicBezTo>
                      <a:pt x="8328" y="13009"/>
                      <a:pt x="9236" y="12787"/>
                      <a:pt x="9871" y="12676"/>
                    </a:cubicBezTo>
                    <a:cubicBezTo>
                      <a:pt x="10416" y="12621"/>
                      <a:pt x="12594" y="11954"/>
                      <a:pt x="13592" y="11899"/>
                    </a:cubicBezTo>
                    <a:cubicBezTo>
                      <a:pt x="14591" y="11899"/>
                      <a:pt x="14591" y="12787"/>
                      <a:pt x="14318" y="13176"/>
                    </a:cubicBezTo>
                    <a:cubicBezTo>
                      <a:pt x="14046" y="13565"/>
                      <a:pt x="13501" y="14175"/>
                      <a:pt x="13138" y="14453"/>
                    </a:cubicBezTo>
                    <a:cubicBezTo>
                      <a:pt x="12866" y="14731"/>
                      <a:pt x="14318" y="14897"/>
                      <a:pt x="14318" y="14897"/>
                    </a:cubicBezTo>
                    <a:cubicBezTo>
                      <a:pt x="14318" y="14897"/>
                      <a:pt x="16587" y="14564"/>
                      <a:pt x="17495" y="14620"/>
                    </a:cubicBezTo>
                    <a:cubicBezTo>
                      <a:pt x="18312" y="14675"/>
                      <a:pt x="18493" y="15453"/>
                      <a:pt x="18312" y="16063"/>
                    </a:cubicBezTo>
                    <a:cubicBezTo>
                      <a:pt x="18130" y="16674"/>
                      <a:pt x="15680" y="16452"/>
                      <a:pt x="15135" y="16397"/>
                    </a:cubicBezTo>
                    <a:cubicBezTo>
                      <a:pt x="14591" y="16341"/>
                      <a:pt x="14954" y="16952"/>
                      <a:pt x="14772" y="17285"/>
                    </a:cubicBezTo>
                    <a:cubicBezTo>
                      <a:pt x="14681" y="17618"/>
                      <a:pt x="14681" y="18173"/>
                      <a:pt x="14227" y="19284"/>
                    </a:cubicBezTo>
                    <a:cubicBezTo>
                      <a:pt x="13774" y="20339"/>
                      <a:pt x="12503" y="21061"/>
                      <a:pt x="11777" y="21283"/>
                    </a:cubicBezTo>
                    <a:cubicBezTo>
                      <a:pt x="10960" y="21505"/>
                      <a:pt x="9508" y="20950"/>
                      <a:pt x="9145" y="20561"/>
                    </a:cubicBezTo>
                    <a:cubicBezTo>
                      <a:pt x="8873" y="20172"/>
                      <a:pt x="8238" y="20228"/>
                      <a:pt x="7965" y="19617"/>
                    </a:cubicBezTo>
                    <a:cubicBezTo>
                      <a:pt x="7602" y="19006"/>
                      <a:pt x="9327" y="19395"/>
                      <a:pt x="10053" y="19617"/>
                    </a:cubicBezTo>
                    <a:cubicBezTo>
                      <a:pt x="10688" y="19784"/>
                      <a:pt x="11868" y="19784"/>
                      <a:pt x="12503" y="19673"/>
                    </a:cubicBezTo>
                    <a:cubicBezTo>
                      <a:pt x="13138" y="19506"/>
                      <a:pt x="13592" y="18118"/>
                      <a:pt x="13592" y="17618"/>
                    </a:cubicBezTo>
                    <a:cubicBezTo>
                      <a:pt x="13683" y="17063"/>
                      <a:pt x="13048" y="16674"/>
                      <a:pt x="12775" y="16619"/>
                    </a:cubicBezTo>
                    <a:cubicBezTo>
                      <a:pt x="12503" y="16563"/>
                      <a:pt x="11323" y="16896"/>
                      <a:pt x="10234" y="17229"/>
                    </a:cubicBezTo>
                    <a:cubicBezTo>
                      <a:pt x="9236" y="17563"/>
                      <a:pt x="8510" y="17951"/>
                      <a:pt x="7693" y="18062"/>
                    </a:cubicBezTo>
                    <a:cubicBezTo>
                      <a:pt x="6785" y="18173"/>
                      <a:pt x="5696" y="17618"/>
                      <a:pt x="5515" y="17063"/>
                    </a:cubicBezTo>
                    <a:cubicBezTo>
                      <a:pt x="5333" y="16508"/>
                      <a:pt x="7875" y="16452"/>
                      <a:pt x="8328" y="16397"/>
                    </a:cubicBezTo>
                    <a:cubicBezTo>
                      <a:pt x="8873" y="16341"/>
                      <a:pt x="11959" y="15453"/>
                      <a:pt x="11959" y="15453"/>
                    </a:cubicBezTo>
                    <a:cubicBezTo>
                      <a:pt x="12140" y="15008"/>
                      <a:pt x="12503" y="13842"/>
                      <a:pt x="11323" y="13731"/>
                    </a:cubicBezTo>
                    <a:cubicBezTo>
                      <a:pt x="10597" y="13676"/>
                      <a:pt x="10143" y="14286"/>
                      <a:pt x="9508" y="14286"/>
                    </a:cubicBezTo>
                    <a:cubicBezTo>
                      <a:pt x="8873" y="14286"/>
                      <a:pt x="8419" y="13898"/>
                      <a:pt x="8328" y="13454"/>
                    </a:cubicBezTo>
                    <a:close/>
                  </a:path>
                </a:pathLst>
              </a:custGeom>
              <a:solidFill>
                <a:srgbClr val="A830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37" name="正文级别 1…"/>
          <p:cNvSpPr txBox="1"/>
          <p:nvPr>
            <p:ph type="body" sz="quarter" idx="1" hasCustomPrompt="1"/>
          </p:nvPr>
        </p:nvSpPr>
        <p:spPr>
          <a:xfrm>
            <a:off x="2306954" y="4375784"/>
            <a:ext cx="7578092" cy="669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17" name="单击此处编辑标题"/>
          <p:cNvSpPr txBox="1"/>
          <p:nvPr>
            <p:ph type="title" hasCustomPrompt="1"/>
          </p:nvPr>
        </p:nvSpPr>
        <p:spPr>
          <a:xfrm>
            <a:off x="1198799" y="2483999"/>
            <a:ext cx="97992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18" name="正文级别 1…"/>
          <p:cNvSpPr txBox="1"/>
          <p:nvPr>
            <p:ph type="body" sz="quarter" idx="1" hasCustomPrompt="1"/>
          </p:nvPr>
        </p:nvSpPr>
        <p:spPr>
          <a:xfrm>
            <a:off x="1198799" y="3560400"/>
            <a:ext cx="9799202" cy="471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6"/>
          <p:cNvSpPr/>
          <p:nvPr/>
        </p:nvSpPr>
        <p:spPr>
          <a:xfrm>
            <a:off x="0" y="6559550"/>
            <a:ext cx="12204700" cy="298450"/>
          </a:xfrm>
          <a:prstGeom prst="rect">
            <a:avLst/>
          </a:prstGeom>
          <a:solidFill>
            <a:srgbClr val="97999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正文级别 1…"/>
          <p:cNvSpPr txBox="1"/>
          <p:nvPr>
            <p:ph type="body" idx="1" hasCustomPrompt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幻灯片编号"/>
          <p:cNvSpPr txBox="1"/>
          <p:nvPr>
            <p:ph type="sldNum" sz="quarter" idx="2"/>
          </p:nvPr>
        </p:nvSpPr>
        <p:spPr>
          <a:xfrm>
            <a:off x="11833847" y="6586002"/>
            <a:ext cx="245403" cy="2269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7" name="矩形 7"/>
          <p:cNvSpPr/>
          <p:nvPr/>
        </p:nvSpPr>
        <p:spPr>
          <a:xfrm>
            <a:off x="-3175" y="-1"/>
            <a:ext cx="12192000" cy="662942"/>
          </a:xfrm>
          <a:prstGeom prst="rect">
            <a:avLst/>
          </a:prstGeom>
          <a:solidFill>
            <a:srgbClr val="A8302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标题文本"/>
          <p:cNvSpPr txBox="1"/>
          <p:nvPr>
            <p:ph type="title" hasCustomPrompt="1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单击此处编辑标题"/>
          <p:cNvSpPr txBox="1"/>
          <p:nvPr>
            <p:ph type="title" hasCustomPrompt="1"/>
          </p:nvPr>
        </p:nvSpPr>
        <p:spPr>
          <a:xfrm>
            <a:off x="1990799" y="3848399"/>
            <a:ext cx="7768802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56" name="正文级别 1…"/>
          <p:cNvSpPr txBox="1"/>
          <p:nvPr>
            <p:ph type="body" sz="quarter" idx="1" hasCustomPrompt="1"/>
          </p:nvPr>
        </p:nvSpPr>
        <p:spPr>
          <a:xfrm>
            <a:off x="1990799" y="4615200"/>
            <a:ext cx="7768802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5" name="正文级别 1…"/>
          <p:cNvSpPr txBox="1"/>
          <p:nvPr>
            <p:ph type="body" sz="half" idx="1" hasCustomPrompt="1"/>
          </p:nvPr>
        </p:nvSpPr>
        <p:spPr>
          <a:xfrm>
            <a:off x="608399" y="1501200"/>
            <a:ext cx="5176801" cy="47484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quarter" idx="1" hasCustomPrompt="1"/>
          </p:nvPr>
        </p:nvSpPr>
        <p:spPr>
          <a:xfrm>
            <a:off x="608399" y="1429199"/>
            <a:ext cx="53424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75" name="文本占位符 4"/>
          <p:cNvSpPr/>
          <p:nvPr>
            <p:ph type="body" sz="quarter" idx="21" hasCustomPrompt="1"/>
          </p:nvPr>
        </p:nvSpPr>
        <p:spPr>
          <a:xfrm>
            <a:off x="6235749" y="1421729"/>
            <a:ext cx="5342402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图片占位符 2"/>
          <p:cNvSpPr/>
          <p:nvPr>
            <p:ph type="pic" sz="half" idx="21"/>
          </p:nvPr>
        </p:nvSpPr>
        <p:spPr>
          <a:xfrm>
            <a:off x="608399" y="1555200"/>
            <a:ext cx="5233079" cy="460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9" name="正文级别 1…"/>
          <p:cNvSpPr txBox="1"/>
          <p:nvPr>
            <p:ph type="body" sz="half" idx="1" hasCustomPrompt="1"/>
          </p:nvPr>
        </p:nvSpPr>
        <p:spPr>
          <a:xfrm>
            <a:off x="6350399" y="1555200"/>
            <a:ext cx="5227201" cy="4608001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sz="1600"/>
            </a:lvl1pPr>
            <a:lvl2pPr marL="685800" indent="-228600">
              <a:buFontTx/>
              <a:defRPr sz="1600"/>
            </a:lvl2pPr>
            <a:lvl3pPr marL="1143000" indent="-228600">
              <a:buFontTx/>
              <a:defRPr sz="1600"/>
            </a:lvl3pPr>
            <a:lvl4pPr marL="1632585" indent="-260985">
              <a:buFontTx/>
              <a:defRPr sz="1600"/>
            </a:lvl4pPr>
            <a:lvl5pPr marL="2089785" indent="-260985"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1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xfrm>
            <a:off x="608399" y="773999"/>
            <a:ext cx="109728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8399" y="608399"/>
            <a:ext cx="10969202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3321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副标题 2"/>
          <p:cNvSpPr txBox="1"/>
          <p:nvPr>
            <p:ph type="subTitle" sz="quarter" idx="1"/>
          </p:nvPr>
        </p:nvSpPr>
        <p:spPr>
          <a:xfrm>
            <a:off x="2366644" y="4375784"/>
            <a:ext cx="7578092" cy="20097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  <a:defRPr spc="100"/>
            </a:pPr>
            <a:r>
              <a:t>Qijun Zhao</a:t>
            </a:r>
          </a:p>
          <a:p>
            <a:pPr>
              <a:lnSpc>
                <a:spcPct val="99000"/>
              </a:lnSpc>
              <a:defRPr spc="100"/>
            </a:pPr>
            <a:r>
              <a:t>College of Computer Science</a:t>
            </a:r>
          </a:p>
          <a:p>
            <a:pPr>
              <a:lnSpc>
                <a:spcPct val="99000"/>
              </a:lnSpc>
              <a:defRPr spc="100"/>
            </a:pPr>
            <a:r>
              <a:t>Sichuan University</a:t>
            </a:r>
          </a:p>
          <a:p>
            <a:pPr>
              <a:lnSpc>
                <a:spcPct val="99000"/>
              </a:lnSpc>
              <a:defRPr spc="100"/>
            </a:pPr>
            <a:r>
              <a:t>Spring 202</a:t>
            </a:r>
            <a:r>
              <a:rPr lang="en-US"/>
              <a:t>5</a:t>
            </a:r>
            <a:endParaRPr lang="en-US"/>
          </a:p>
        </p:txBody>
      </p:sp>
      <p:sp>
        <p:nvSpPr>
          <p:cNvPr id="3" name="标题 1"/>
          <p:cNvSpPr txBox="1">
            <a:spLocks noGrp="1"/>
          </p:cNvSpPr>
          <p:nvPr>
            <p:ph type="ctrTitle"/>
          </p:nvPr>
        </p:nvSpPr>
        <p:spPr>
          <a:xfrm>
            <a:off x="229869" y="2107564"/>
            <a:ext cx="11851642" cy="1731646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rPr dirty="0"/>
              <a:t>Object Oriented Programming—C++</a:t>
            </a:r>
            <a:br>
              <a:rPr dirty="0"/>
            </a:br>
            <a:r>
              <a:rPr sz="4800" dirty="0"/>
              <a:t>Lecture</a:t>
            </a:r>
            <a:r>
              <a:rPr lang="en-US" sz="4800" dirty="0"/>
              <a:t>10</a:t>
            </a:r>
            <a:r>
              <a:rPr sz="4800" dirty="0"/>
              <a:t> </a:t>
            </a:r>
            <a:r>
              <a:rPr lang="en-US" sz="4800" dirty="0"/>
              <a:t>Advanced Topics(2)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Defining Custom Exceptions</a:t>
            </a:r>
          </a:p>
        </p:txBody>
      </p:sp>
      <p:sp>
        <p:nvSpPr>
          <p:cNvPr id="167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68" name="内容占位符 5" descr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184275"/>
            <a:ext cx="9553575" cy="47593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C++03 allows listing the exceptions that a function might directly or indirectly throw,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e.g. void f() throw(int, const char*) {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C++11 deprecates </a:t>
            </a:r>
            <a:r>
              <a:rPr>
                <a:solidFill>
                  <a:srgbClr val="2169D3"/>
                </a:solidFill>
              </a:rPr>
              <a:t>throw</a:t>
            </a:r>
            <a:r>
              <a:t> and introduces the </a:t>
            </a:r>
            <a:r>
              <a:rPr>
                <a:solidFill>
                  <a:srgbClr val="2169D3"/>
                </a:solidFill>
              </a:rPr>
              <a:t>noexcept</a:t>
            </a:r>
            <a:r>
              <a:t> keyword</a:t>
            </a:r>
          </a:p>
          <a:p>
            <a:pPr marL="0" indent="0">
              <a:lnSpc>
                <a:spcPct val="104000"/>
              </a:lnSpc>
              <a:buSzTx/>
              <a:buNone/>
            </a:pPr>
          </a:p>
          <a:p>
            <a:pPr marL="0" indent="0">
              <a:lnSpc>
                <a:spcPct val="104000"/>
              </a:lnSpc>
              <a:buSzTx/>
              <a:buNone/>
            </a:pPr>
          </a:p>
          <a:p>
            <a:pPr marL="0" indent="0">
              <a:lnSpc>
                <a:spcPct val="104000"/>
              </a:lnSpc>
              <a:buSzTx/>
              <a:buNone/>
            </a:pPr>
          </a:p>
          <a:p>
            <a:pPr marL="0" indent="0">
              <a:lnSpc>
                <a:spcPct val="104000"/>
              </a:lnSpc>
              <a:buSzTx/>
              <a:buNone/>
            </a:pP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If a noexcept function throw an exception, the runtime calls std::terminate()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noexcept should be used when throwing an exception is impossible or unacceptable.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It is also useful when the function contains code outside user control, e.g. std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functions/objects</a:t>
            </a:r>
          </a:p>
        </p:txBody>
      </p:sp>
      <p:sp>
        <p:nvSpPr>
          <p:cNvPr id="171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noexcept Keyword</a:t>
            </a:r>
          </a:p>
        </p:txBody>
      </p:sp>
      <p:sp>
        <p:nvSpPr>
          <p:cNvPr id="172" name="灯片编号占位符 4"/>
          <p:cNvSpPr txBox="1"/>
          <p:nvPr>
            <p:ph type="sldNum" sz="quarter" idx="2"/>
          </p:nvPr>
        </p:nvSpPr>
        <p:spPr>
          <a:xfrm>
            <a:off x="11843273" y="6586002"/>
            <a:ext cx="235978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73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59" y="2797810"/>
            <a:ext cx="8056882" cy="170053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pc="100"/>
            </a:lvl1pPr>
          </a:lstStyle>
          <a:p>
            <a:r>
              <a:t>Exception handlers can be defined around the body of a function</a:t>
            </a:r>
          </a:p>
        </p:txBody>
      </p:sp>
      <p:sp>
        <p:nvSpPr>
          <p:cNvPr id="176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Function-try-block</a:t>
            </a:r>
          </a:p>
        </p:txBody>
      </p:sp>
      <p:sp>
        <p:nvSpPr>
          <p:cNvPr id="177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78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379345"/>
            <a:ext cx="10582276" cy="29813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The new operator automatically throws an exception ( std::bad</a:t>
            </a:r>
            <a:r>
              <a:rPr lang="en-US"/>
              <a:t>_</a:t>
            </a:r>
            <a:r>
              <a:t>alloc ) if it cannot</a:t>
            </a:r>
          </a:p>
          <a:p>
            <a:pPr marL="0" indent="0">
              <a:buSzTx/>
              <a:buNone/>
              <a:defRPr spc="100"/>
            </a:pPr>
            <a:r>
              <a:t>allocate the memory</a:t>
            </a:r>
          </a:p>
          <a:p>
            <a:pPr marL="0" indent="0">
              <a:buSzTx/>
              <a:buNone/>
              <a:defRPr spc="100"/>
            </a:pPr>
            <a:r>
              <a:t>delete never throws an exception (unrecoverable error)</a:t>
            </a:r>
          </a:p>
        </p:txBody>
      </p:sp>
      <p:sp>
        <p:nvSpPr>
          <p:cNvPr id="181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Memory Allocation Issues </a:t>
            </a:r>
          </a:p>
        </p:txBody>
      </p:sp>
      <p:sp>
        <p:nvSpPr>
          <p:cNvPr id="182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83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69" y="3293745"/>
            <a:ext cx="8106411" cy="28314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C++ also provides an overload of the </a:t>
            </a:r>
            <a:r>
              <a:rPr b="1"/>
              <a:t>new</a:t>
            </a:r>
            <a:r>
              <a:t> operator with non-throwing memory</a:t>
            </a:r>
          </a:p>
          <a:p>
            <a:pPr marL="0" indent="0">
              <a:buSzTx/>
              <a:buNone/>
              <a:defRPr spc="100"/>
            </a:pPr>
            <a:r>
              <a:t>allocation</a:t>
            </a:r>
          </a:p>
        </p:txBody>
      </p:sp>
      <p:sp>
        <p:nvSpPr>
          <p:cNvPr id="186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Memory Allocation Issues </a:t>
            </a:r>
          </a:p>
        </p:txBody>
      </p:sp>
      <p:sp>
        <p:nvSpPr>
          <p:cNvPr id="187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88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2872739"/>
            <a:ext cx="8703945" cy="24606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7000"/>
              </a:lnSpc>
              <a:buSzTx/>
              <a:buNone/>
              <a:defRPr spc="100"/>
            </a:pPr>
            <a:r>
              <a:t>Throwing exceptions in </a:t>
            </a:r>
            <a:r>
              <a:rPr i="1"/>
              <a:t>constructors</a:t>
            </a:r>
            <a:r>
              <a:t> is fine while it is not allowed in </a:t>
            </a:r>
            <a:r>
              <a:rPr i="1"/>
              <a:t>destructors</a:t>
            </a:r>
            <a:endParaRPr i="1"/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/>
            </a:pPr>
          </a:p>
          <a:p>
            <a:pPr marL="0" indent="0">
              <a:lnSpc>
                <a:spcPct val="117000"/>
              </a:lnSpc>
              <a:buSzTx/>
              <a:buNone/>
              <a:defRPr i="1" spc="100"/>
            </a:pPr>
            <a:r>
              <a:t>Destructors </a:t>
            </a:r>
            <a:r>
              <a:rPr i="0"/>
              <a:t>should be marked noexcept</a:t>
            </a:r>
            <a:endParaRPr i="0"/>
          </a:p>
        </p:txBody>
      </p:sp>
      <p:sp>
        <p:nvSpPr>
          <p:cNvPr id="191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Memory Allocation Issues </a:t>
            </a:r>
          </a:p>
        </p:txBody>
      </p:sp>
      <p:sp>
        <p:nvSpPr>
          <p:cNvPr id="192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93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2136139"/>
            <a:ext cx="7346951" cy="3150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Memory Allocation Issues </a:t>
            </a:r>
          </a:p>
        </p:txBody>
      </p:sp>
      <p:sp>
        <p:nvSpPr>
          <p:cNvPr id="196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97" name="内容占位符 5" descr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282700"/>
            <a:ext cx="7993381" cy="214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8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3582670"/>
            <a:ext cx="9304656" cy="24822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7000"/>
              </a:lnSpc>
              <a:buSzTx/>
              <a:buNone/>
              <a:defRPr spc="100"/>
            </a:pPr>
            <a:r>
              <a:t>• </a:t>
            </a:r>
            <a:r>
              <a:rPr b="1"/>
              <a:t>Global state</a:t>
            </a:r>
            <a:r>
              <a:t>, e.g. errno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- Easily forget to check for failures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- Error propagation using if statements and early return is manual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- No compiler optimizations due to global state</a:t>
            </a:r>
          </a:p>
          <a:p>
            <a:pPr marL="0" indent="0">
              <a:lnSpc>
                <a:spcPct val="117000"/>
              </a:lnSpc>
              <a:buSzTx/>
              <a:buNone/>
              <a:defRPr spc="100"/>
            </a:pPr>
            <a:r>
              <a:t>• </a:t>
            </a:r>
            <a:r>
              <a:rPr b="1"/>
              <a:t>Simple error code</a:t>
            </a:r>
            <a:r>
              <a:t>, e.g. int , enum , etc.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- Easily forget to check for failures (workaround [[nodiscard]] )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- Error propagation using if statements and early return is manual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- Potential error propagation through different contexts and losing initial error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information</a:t>
            </a:r>
          </a:p>
          <a:p>
            <a:pPr marL="0" indent="457200">
              <a:lnSpc>
                <a:spcPct val="117000"/>
              </a:lnSpc>
              <a:buSzTx/>
              <a:buNone/>
              <a:defRPr spc="100"/>
            </a:pPr>
            <a:r>
              <a:t>- Constructor errors cannot be handled</a:t>
            </a:r>
          </a:p>
        </p:txBody>
      </p:sp>
      <p:sp>
        <p:nvSpPr>
          <p:cNvPr id="201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>
            <a:lvl1pPr>
              <a:defRPr sz="2100" spc="300"/>
            </a:lvl1pPr>
          </a:lstStyle>
          <a:p>
            <a:r>
              <a:t>Alternative Error Handling Approaches </a:t>
            </a:r>
          </a:p>
        </p:txBody>
      </p:sp>
      <p:sp>
        <p:nvSpPr>
          <p:cNvPr id="202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• std::error code , standardized error code</a:t>
            </a:r>
          </a:p>
          <a:p>
            <a:pPr marL="0" indent="457200">
              <a:buSzTx/>
              <a:buNone/>
              <a:defRPr spc="100"/>
            </a:pPr>
            <a:r>
              <a:t>- Easily forget to check for failures (workaround [[nodiscard]] )</a:t>
            </a:r>
          </a:p>
          <a:p>
            <a:pPr marL="0" indent="457200">
              <a:buSzTx/>
              <a:buNone/>
              <a:defRPr spc="100"/>
            </a:pPr>
            <a:r>
              <a:t>- Error propagation using if statements and early return is manual</a:t>
            </a:r>
          </a:p>
          <a:p>
            <a:pPr marL="0" indent="457200">
              <a:buSzTx/>
              <a:buNone/>
              <a:defRPr spc="100"/>
            </a:pPr>
            <a:r>
              <a:t>- Code bloating for adding new enumerators (see Your own error code)</a:t>
            </a:r>
          </a:p>
          <a:p>
            <a:pPr marL="0" indent="457200">
              <a:buSzTx/>
              <a:buNone/>
              <a:defRPr spc="100"/>
            </a:pPr>
            <a:r>
              <a:t>- Constructor errors cannot be handled</a:t>
            </a:r>
          </a:p>
          <a:p>
            <a:pPr marL="0" indent="0">
              <a:buSzTx/>
              <a:buNone/>
              <a:defRPr spc="100"/>
            </a:pPr>
            <a:r>
              <a:t>• Supporting libraries, e.g. Boost Outcome, STX, etc.</a:t>
            </a:r>
          </a:p>
          <a:p>
            <a:pPr marL="0" indent="457200">
              <a:buSzTx/>
              <a:buNone/>
              <a:defRPr spc="100"/>
            </a:pPr>
            <a:r>
              <a:t>- Require external dependencies</a:t>
            </a:r>
          </a:p>
          <a:p>
            <a:pPr marL="0" indent="457200">
              <a:buSzTx/>
              <a:buNone/>
              <a:defRPr spc="100"/>
            </a:pPr>
            <a:r>
              <a:t>- Constructor errors cannot be handled in a direct way</a:t>
            </a:r>
          </a:p>
          <a:p>
            <a:pPr marL="0" indent="457200">
              <a:buSzTx/>
              <a:buNone/>
              <a:defRPr spc="100"/>
            </a:pPr>
            <a:r>
              <a:t>- Extra logic for managing return values</a:t>
            </a:r>
          </a:p>
        </p:txBody>
      </p:sp>
      <p:sp>
        <p:nvSpPr>
          <p:cNvPr id="205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>
            <a:lvl1pPr>
              <a:defRPr sz="2100" spc="300"/>
            </a:lvl1pPr>
          </a:lstStyle>
          <a:p>
            <a:r>
              <a:t>Alternative Error Handling Approaches </a:t>
            </a:r>
          </a:p>
        </p:txBody>
      </p:sp>
      <p:sp>
        <p:nvSpPr>
          <p:cNvPr id="206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rPr b="1"/>
              <a:t>Undefined behavior</a:t>
            </a:r>
            <a:r>
              <a:t> means that the semantic of certain operations is</a:t>
            </a:r>
          </a:p>
          <a:p>
            <a:pPr marL="0" indent="0">
              <a:buSzTx/>
              <a:buNone/>
              <a:defRPr spc="100"/>
            </a:pPr>
            <a:r>
              <a:t>• Unspecified behavior: outside the language/library specification, two or more choices </a:t>
            </a:r>
          </a:p>
          <a:p>
            <a:pPr marL="0" indent="0">
              <a:buSzTx/>
              <a:buNone/>
              <a:defRPr spc="100"/>
            </a:pPr>
            <a:r>
              <a:t>• Illegal: the compiler presumes that such operations never happen, e.g. integer overflow </a:t>
            </a:r>
          </a:p>
          <a:p>
            <a:pPr marL="0" indent="0">
              <a:buSzTx/>
              <a:buNone/>
              <a:defRPr spc="100"/>
            </a:pPr>
            <a:r>
              <a:t>• Implementation-defined behavior: depends on the compiler and/or platform (not portable)</a:t>
            </a:r>
          </a:p>
          <a:p>
            <a:pPr marL="0" indent="0">
              <a:buSzTx/>
              <a:buNone/>
              <a:defRPr spc="100"/>
            </a:pPr>
            <a:r>
              <a:t>Motivations behind undefined behavior: </a:t>
            </a:r>
          </a:p>
          <a:p>
            <a:pPr marL="0" indent="0">
              <a:buSzTx/>
              <a:buNone/>
              <a:defRPr spc="100"/>
            </a:pPr>
            <a:r>
              <a:t>• Compiler optimizations, e.g. signed overflow or NULL pointer dereferencing </a:t>
            </a:r>
          </a:p>
          <a:p>
            <a:pPr marL="0" indent="0">
              <a:buSzTx/>
              <a:buNone/>
              <a:defRPr spc="100"/>
            </a:pPr>
            <a:r>
              <a:t>• Simplify compile checks </a:t>
            </a:r>
          </a:p>
          <a:p>
            <a:pPr marL="0" indent="0">
              <a:buSzTx/>
              <a:buNone/>
              <a:defRPr spc="100"/>
            </a:pPr>
            <a:r>
              <a:t>• Unfeasible/expensive to check</a:t>
            </a:r>
          </a:p>
        </p:txBody>
      </p:sp>
      <p:sp>
        <p:nvSpPr>
          <p:cNvPr id="209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Undefined Behavior Overview</a:t>
            </a:r>
          </a:p>
        </p:txBody>
      </p:sp>
      <p:sp>
        <p:nvSpPr>
          <p:cNvPr id="210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内容占位符 1"/>
          <p:cNvSpPr txBox="1"/>
          <p:nvPr>
            <p:ph type="body" idx="1"/>
          </p:nvPr>
        </p:nvSpPr>
        <p:spPr>
          <a:xfrm>
            <a:off x="344804" y="901064"/>
            <a:ext cx="11631932" cy="53479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 spc="111"/>
            </a:pPr>
            <a:r>
              <a:t>Recoverable</a:t>
            </a:r>
            <a:r>
              <a:rPr b="0"/>
              <a:t> </a:t>
            </a:r>
            <a:r>
              <a:rPr b="0" i="1"/>
              <a:t>Conditions</a:t>
            </a:r>
            <a:r>
              <a:rPr b="0"/>
              <a:t> </a:t>
            </a:r>
            <a:r>
              <a:rPr b="0" i="1"/>
              <a:t>that are not under the control of the program</a:t>
            </a:r>
            <a:r>
              <a:rPr b="0"/>
              <a:t>. They indicate</a:t>
            </a:r>
            <a:endParaRPr b="0"/>
          </a:p>
          <a:p>
            <a:pPr marL="0" indent="0">
              <a:buSzTx/>
              <a:buNone/>
              <a:defRPr sz="2000" spc="111"/>
            </a:pPr>
            <a:r>
              <a:t>“</a:t>
            </a:r>
            <a:r>
              <a:rPr i="1"/>
              <a:t>exceptional</a:t>
            </a:r>
            <a:r>
              <a:t>” run-time conditions. e.g. file not found, bad allocation, wrong user</a:t>
            </a:r>
            <a:r>
              <a:t> </a:t>
            </a:r>
            <a:r>
              <a:t>input, etc.</a:t>
            </a:r>
          </a:p>
          <a:p>
            <a:pPr marL="0" indent="0">
              <a:buSzTx/>
              <a:buNone/>
              <a:defRPr sz="2000" spc="111"/>
            </a:pPr>
            <a:r>
              <a:t>The common ways for handling </a:t>
            </a:r>
            <a:r>
              <a:rPr u="sng"/>
              <a:t>recoverable</a:t>
            </a:r>
            <a:r>
              <a:t> errors are:</a:t>
            </a:r>
          </a:p>
          <a:p>
            <a:pPr marL="0" indent="0">
              <a:buSzTx/>
              <a:buNone/>
              <a:defRPr sz="2000" b="1" spc="111"/>
            </a:pPr>
            <a:r>
              <a:t>Exceptions</a:t>
            </a:r>
            <a:r>
              <a:rPr b="0"/>
              <a:t> Robust but slower and requires more resources</a:t>
            </a:r>
            <a:endParaRPr b="0"/>
          </a:p>
          <a:p>
            <a:pPr marL="0" indent="0">
              <a:buSzTx/>
              <a:buNone/>
              <a:defRPr sz="2000" b="1" spc="111"/>
            </a:pPr>
            <a:r>
              <a:t>Error values</a:t>
            </a:r>
            <a:r>
              <a:rPr b="0"/>
              <a:t> Fast but difficult to handle in complex programs</a:t>
            </a:r>
            <a:endParaRPr b="0"/>
          </a:p>
        </p:txBody>
      </p:sp>
      <p:sp>
        <p:nvSpPr>
          <p:cNvPr id="131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Recoverable Error Handing</a:t>
            </a:r>
          </a:p>
        </p:txBody>
      </p:sp>
      <p:sp>
        <p:nvSpPr>
          <p:cNvPr id="132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Some Examples:</a:t>
            </a:r>
          </a:p>
          <a:p>
            <a:pPr marL="0" indent="0">
              <a:buSzTx/>
              <a:buNone/>
              <a:defRPr spc="100"/>
            </a:pPr>
            <a:r>
              <a:t>• const_cast applied to a const variables</a:t>
            </a:r>
          </a:p>
          <a:p>
            <a:pPr marL="0" indent="0">
              <a:buSzTx/>
              <a:buNone/>
              <a:defRPr spc="100"/>
            </a:pPr>
            <a:r>
              <a:t>• Memory alignment: using int* to point to an address in char array</a:t>
            </a:r>
          </a:p>
          <a:p>
            <a:pPr marL="0" indent="0">
              <a:buSzTx/>
              <a:buNone/>
              <a:defRPr spc="100"/>
            </a:pPr>
            <a:r>
              <a:t>• Missing return statement in a non-void function.</a:t>
            </a:r>
          </a:p>
          <a:p>
            <a:pPr marL="0" indent="0">
              <a:buSzTx/>
              <a:buNone/>
              <a:defRPr spc="100"/>
            </a:pPr>
            <a:r>
              <a:t>• Memory access-related: Out-of-bound access: the code could crash or not depending on the platform/compiler</a:t>
            </a:r>
          </a:p>
        </p:txBody>
      </p:sp>
      <p:sp>
        <p:nvSpPr>
          <p:cNvPr id="213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Illegal Behavior</a:t>
            </a:r>
          </a:p>
        </p:txBody>
      </p:sp>
      <p:sp>
        <p:nvSpPr>
          <p:cNvPr id="214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Some Examples:</a:t>
            </a:r>
          </a:p>
          <a:p>
            <a:pPr marL="0" indent="0">
              <a:buSzTx/>
              <a:buNone/>
              <a:defRPr spc="100"/>
            </a:pPr>
            <a:r>
              <a:t>• Memory access-related: NULL pointer dereferencing: the 0x0 address is valid in some platforms</a:t>
            </a:r>
          </a:p>
          <a:p>
            <a:pPr marL="0" indent="0">
              <a:buSzTx/>
              <a:buNone/>
              <a:defRPr spc="100"/>
            </a:pPr>
            <a:r>
              <a:t>• Endianness</a:t>
            </a:r>
          </a:p>
          <a:p>
            <a:pPr marL="0" indent="0">
              <a:buSzTx/>
              <a:buNone/>
              <a:defRPr spc="100"/>
            </a:pPr>
            <a:r>
              <a:t>• Type definition: long x = 1ul &lt;&lt; 32u</a:t>
            </a:r>
          </a:p>
          <a:p>
            <a:pPr marL="0" indent="0">
              <a:buSzTx/>
              <a:buNone/>
              <a:defRPr spc="100"/>
            </a:pPr>
            <a:r>
              <a:t>• Memory access-related: Out-of-bound access: the code could crash or not depending on the platform/compiler</a:t>
            </a:r>
          </a:p>
        </p:txBody>
      </p:sp>
      <p:sp>
        <p:nvSpPr>
          <p:cNvPr id="217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Platform Specific Behavior</a:t>
            </a:r>
          </a:p>
        </p:txBody>
      </p:sp>
      <p:sp>
        <p:nvSpPr>
          <p:cNvPr id="218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Legal operations but the C++ standard does not document the result → different compilers/platforms can show different behavior</a:t>
            </a:r>
          </a:p>
          <a:p>
            <a:pPr marL="0" indent="0">
              <a:buSzTx/>
              <a:buNone/>
              <a:defRPr spc="100"/>
            </a:pPr>
            <a:r>
              <a:t>• Signed shift of negative values -2 ≪ x (before C++20), large-than-type shift 3u ≪ 32 , etc.</a:t>
            </a:r>
          </a:p>
          <a:p>
            <a:pPr marL="0" indent="0">
              <a:buSzTx/>
              <a:buNone/>
              <a:defRPr spc="100"/>
            </a:pPr>
            <a:r>
              <a:t>• Floating-point narrowing conversion between floating-point types with unrepresentable values double → float</a:t>
            </a:r>
          </a:p>
          <a:p>
            <a:pPr marL="0" indent="0">
              <a:buSzTx/>
              <a:buNone/>
              <a:defRPr spc="100"/>
            </a:pPr>
            <a:r>
              <a:t>• Arithmetic operation ordering f(i++, I++)</a:t>
            </a:r>
          </a:p>
          <a:p>
            <a:pPr marL="0" indent="0">
              <a:buSzTx/>
              <a:buNone/>
              <a:defRPr spc="100"/>
            </a:pPr>
            <a:r>
              <a:t>• Function evaluation ordering: auto x = f() + g();</a:t>
            </a:r>
          </a:p>
          <a:p>
            <a:pPr marL="0" indent="0">
              <a:buSzTx/>
              <a:buNone/>
              <a:defRPr spc="100"/>
            </a:pPr>
            <a:r>
              <a:t>• Signed overflow</a:t>
            </a:r>
          </a:p>
        </p:txBody>
      </p:sp>
      <p:sp>
        <p:nvSpPr>
          <p:cNvPr id="221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Unspecified Behavior</a:t>
            </a:r>
          </a:p>
        </p:txBody>
      </p:sp>
      <p:sp>
        <p:nvSpPr>
          <p:cNvPr id="222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内容占位符 1"/>
          <p:cNvSpPr txBox="1"/>
          <p:nvPr>
            <p:ph type="body" idx="1"/>
          </p:nvPr>
        </p:nvSpPr>
        <p:spPr>
          <a:xfrm>
            <a:off x="608399" y="149040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There are several ways to detect or prevent undefined behavior at compile-time and at run-time:</a:t>
            </a:r>
          </a:p>
          <a:p>
            <a:pPr marL="0" indent="0">
              <a:buSzTx/>
              <a:buNone/>
              <a:defRPr spc="100"/>
            </a:pPr>
            <a:r>
              <a:t>• Using undefined behavior sanitizer, see Debugging and Testing: Sanitizer</a:t>
            </a:r>
          </a:p>
          <a:p>
            <a:pPr marL="0" indent="0">
              <a:buSzTx/>
              <a:buNone/>
              <a:defRPr spc="100"/>
            </a:pPr>
            <a:r>
              <a:t>• Static analysis tools</a:t>
            </a:r>
          </a:p>
          <a:p>
            <a:pPr marL="0" indent="0">
              <a:buSzTx/>
              <a:buNone/>
              <a:defRPr spc="100"/>
            </a:pPr>
            <a:r>
              <a:t>• constexpr expressions doesn’t allow undefined behavior</a:t>
            </a:r>
          </a:p>
        </p:txBody>
      </p:sp>
      <p:sp>
        <p:nvSpPr>
          <p:cNvPr id="225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Detecting Undefined Behavior</a:t>
            </a:r>
          </a:p>
        </p:txBody>
      </p:sp>
      <p:sp>
        <p:nvSpPr>
          <p:cNvPr id="226" name="灯片编号占位符 4"/>
          <p:cNvSpPr txBox="1"/>
          <p:nvPr>
            <p:ph type="sldNum" sz="quarter" idx="2"/>
          </p:nvPr>
        </p:nvSpPr>
        <p:spPr>
          <a:xfrm>
            <a:off x="11833847" y="6586002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306955" y="4375785"/>
            <a:ext cx="7578090" cy="1648460"/>
          </a:xfrm>
        </p:spPr>
        <p:txBody>
          <a:bodyPr/>
          <a:lstStyle/>
          <a:p>
            <a:r>
              <a:rPr lang="en-US" altLang="zh-CN" sz="2800"/>
              <a:t>Qijun Zhao</a:t>
            </a:r>
            <a:endParaRPr lang="en-US" altLang="zh-CN" sz="2800"/>
          </a:p>
          <a:p>
            <a:r>
              <a:rPr lang="en-US" altLang="zh-CN" sz="2800"/>
              <a:t>qjzhao@scu.edu.cn</a:t>
            </a:r>
            <a:endParaRPr lang="en-US" altLang="zh-CN" sz="2800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0645" y="2258695"/>
            <a:ext cx="12053570" cy="109982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4800">
                <a:sym typeface="+mn-ea"/>
              </a:rPr>
              <a:t>Coding to make the world better</a:t>
            </a:r>
            <a:endParaRPr lang="en-US" sz="4800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内容占位符 1"/>
          <p:cNvSpPr txBox="1"/>
          <p:nvPr>
            <p:ph type="body" idx="1"/>
          </p:nvPr>
        </p:nvSpPr>
        <p:spPr>
          <a:xfrm>
            <a:off x="608399" y="104971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C++ Exceptions provide a well-defined mechanism to detect errors passing the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information up the call stack</a:t>
            </a:r>
          </a:p>
          <a:p>
            <a:pPr marL="0" indent="0">
              <a:lnSpc>
                <a:spcPct val="104000"/>
              </a:lnSpc>
              <a:buSzTx/>
              <a:buNone/>
              <a:defRPr b="1" spc="100"/>
            </a:pPr>
            <a:r>
              <a:t>• Exceptions cannot be ignored.</a:t>
            </a:r>
            <a:r>
              <a:rPr b="0"/>
              <a:t> Unhandled exceptions stop program execution</a:t>
            </a:r>
            <a:endParaRPr b="0"/>
          </a:p>
          <a:p>
            <a:pPr marL="0" indent="457200">
              <a:lnSpc>
                <a:spcPct val="104000"/>
              </a:lnSpc>
              <a:buSzTx/>
              <a:buNone/>
              <a:defRPr spc="100"/>
            </a:pPr>
            <a:r>
              <a:t>(call std::terminate() )</a:t>
            </a:r>
          </a:p>
          <a:p>
            <a:pPr marL="0" indent="0">
              <a:lnSpc>
                <a:spcPct val="104000"/>
              </a:lnSpc>
              <a:buSzTx/>
              <a:buNone/>
              <a:defRPr b="1" spc="100"/>
            </a:pPr>
            <a:r>
              <a:t>• Intermediate functions are not forced to handle them. </a:t>
            </a:r>
            <a:r>
              <a:rPr b="0"/>
              <a:t>They don’t have to</a:t>
            </a:r>
            <a:endParaRPr b="0"/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coordinate with other layers and, for this reason, they provide good composability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• Throwing an exception </a:t>
            </a:r>
            <a:r>
              <a:rPr b="1"/>
              <a:t>acts like a return statement</a:t>
            </a:r>
            <a:r>
              <a:t> destroying all objects in the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current scope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• An exception enables a </a:t>
            </a:r>
            <a:r>
              <a:rPr b="1"/>
              <a:t>clean separation</a:t>
            </a:r>
            <a:r>
              <a:t> between the code that detects the error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and the code that handles the error</a:t>
            </a:r>
          </a:p>
          <a:p>
            <a:pPr marL="0" indent="0">
              <a:lnSpc>
                <a:spcPct val="104000"/>
              </a:lnSpc>
              <a:buSzTx/>
              <a:buNone/>
              <a:defRPr spc="100"/>
            </a:pPr>
            <a:r>
              <a:t>• Exceptions work well with object-oriented semantic (constructor)</a:t>
            </a:r>
          </a:p>
        </p:txBody>
      </p:sp>
      <p:sp>
        <p:nvSpPr>
          <p:cNvPr id="135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C++ Exceptions - Advantages</a:t>
            </a:r>
          </a:p>
        </p:txBody>
      </p:sp>
      <p:sp>
        <p:nvSpPr>
          <p:cNvPr id="136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内容占位符 1"/>
          <p:cNvSpPr txBox="1"/>
          <p:nvPr>
            <p:ph type="body" idx="1"/>
          </p:nvPr>
        </p:nvSpPr>
        <p:spPr>
          <a:xfrm>
            <a:off x="608399" y="1327205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pc="100"/>
            </a:pPr>
            <a:r>
              <a:t>• Code readability</a:t>
            </a:r>
            <a:r>
              <a:rPr b="0"/>
              <a:t>: Using exception can involve more code than the functionality</a:t>
            </a:r>
            <a:endParaRPr b="0"/>
          </a:p>
          <a:p>
            <a:pPr marL="0" indent="0">
              <a:buSzTx/>
              <a:buNone/>
              <a:defRPr spc="100"/>
            </a:pPr>
            <a:r>
              <a:t>itself</a:t>
            </a:r>
          </a:p>
          <a:p>
            <a:pPr marL="0" indent="0">
              <a:buSzTx/>
              <a:buNone/>
              <a:defRPr b="1" spc="100"/>
            </a:pPr>
            <a:r>
              <a:t>• Code comprehension</a:t>
            </a:r>
            <a:r>
              <a:rPr b="0"/>
              <a:t>: Exception control flow is invisible and it is not explicit in</a:t>
            </a:r>
            <a:endParaRPr b="0"/>
          </a:p>
          <a:p>
            <a:pPr marL="0" indent="0">
              <a:buSzTx/>
              <a:buNone/>
              <a:defRPr spc="100"/>
            </a:pPr>
            <a:r>
              <a:t>the function signature</a:t>
            </a:r>
          </a:p>
          <a:p>
            <a:pPr marL="0" indent="0">
              <a:buSzTx/>
              <a:buNone/>
              <a:defRPr b="1" spc="100"/>
            </a:pPr>
            <a:r>
              <a:t>• Performance</a:t>
            </a:r>
            <a:r>
              <a:rPr b="0"/>
              <a:t>: Extreme performance overhead in the failure case (violate the</a:t>
            </a:r>
            <a:endParaRPr b="0"/>
          </a:p>
          <a:p>
            <a:pPr marL="0" indent="0">
              <a:buSzTx/>
              <a:buNone/>
              <a:defRPr spc="100"/>
            </a:pPr>
            <a:r>
              <a:t>zero-overhead principle)</a:t>
            </a:r>
          </a:p>
          <a:p>
            <a:pPr marL="0" indent="0">
              <a:buSzTx/>
              <a:buNone/>
              <a:defRPr b="1" spc="100"/>
            </a:pPr>
            <a:r>
              <a:t>• Dynamic behavior</a:t>
            </a:r>
            <a:r>
              <a:rPr b="0"/>
              <a:t>: throw requires dynamic allocation and catch requires</a:t>
            </a:r>
            <a:endParaRPr b="0"/>
          </a:p>
          <a:p>
            <a:pPr marL="0" indent="0">
              <a:buSzTx/>
              <a:buNone/>
              <a:defRPr spc="100"/>
            </a:pPr>
            <a:r>
              <a:t>RTTI. It is not suited for real-time, safety-critical, or embedded systems</a:t>
            </a:r>
          </a:p>
          <a:p>
            <a:pPr marL="0" indent="0">
              <a:buSzTx/>
              <a:buNone/>
              <a:defRPr b="1" spc="100"/>
            </a:pPr>
            <a:r>
              <a:t>• Code bloat</a:t>
            </a:r>
            <a:r>
              <a:rPr b="0"/>
              <a:t>: Exceptions could increase executable size by 5-15%</a:t>
            </a:r>
            <a:endParaRPr b="0"/>
          </a:p>
        </p:txBody>
      </p:sp>
      <p:sp>
        <p:nvSpPr>
          <p:cNvPr id="139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C++ Exceptions - Disadvantages</a:t>
            </a:r>
          </a:p>
        </p:txBody>
      </p:sp>
      <p:sp>
        <p:nvSpPr>
          <p:cNvPr id="140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C++ Exceptions - Disadvantages</a:t>
            </a:r>
          </a:p>
        </p:txBody>
      </p:sp>
      <p:sp>
        <p:nvSpPr>
          <p:cNvPr id="143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44" name="内容占位符 5" descr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4" y="1243330"/>
            <a:ext cx="8535671" cy="47593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内容占位符 1"/>
          <p:cNvSpPr txBox="1"/>
          <p:nvPr>
            <p:ph type="body" idx="1"/>
          </p:nvPr>
        </p:nvSpPr>
        <p:spPr>
          <a:xfrm>
            <a:off x="608399" y="126815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C++ provides three keywords for exception handling:</a:t>
            </a:r>
          </a:p>
          <a:p>
            <a:pPr marL="0" indent="457200">
              <a:buSzTx/>
              <a:buNone/>
              <a:defRPr spc="100">
                <a:solidFill>
                  <a:srgbClr val="2169D3"/>
                </a:solidFill>
              </a:defRPr>
            </a:pPr>
            <a:r>
              <a:t>throw</a:t>
            </a:r>
            <a:r>
              <a:rPr>
                <a:solidFill>
                  <a:srgbClr val="595959"/>
                </a:solidFill>
              </a:rPr>
              <a:t> Throws an exception</a:t>
            </a:r>
            <a:endParaRPr>
              <a:solidFill>
                <a:srgbClr val="595959"/>
              </a:solidFill>
            </a:endParaRPr>
          </a:p>
          <a:p>
            <a:pPr marL="0" indent="457200">
              <a:buSzTx/>
              <a:buNone/>
              <a:defRPr spc="100">
                <a:solidFill>
                  <a:srgbClr val="2169D3"/>
                </a:solidFill>
              </a:defRPr>
            </a:pPr>
            <a:r>
              <a:t>try</a:t>
            </a:r>
            <a:r>
              <a:rPr>
                <a:solidFill>
                  <a:srgbClr val="595959"/>
                </a:solidFill>
              </a:rPr>
              <a:t> Code block containing potential throwing expressions</a:t>
            </a:r>
            <a:endParaRPr>
              <a:solidFill>
                <a:srgbClr val="595959"/>
              </a:solidFill>
            </a:endParaRPr>
          </a:p>
          <a:p>
            <a:pPr marL="0" indent="457200">
              <a:buSzTx/>
              <a:buNone/>
              <a:defRPr spc="100">
                <a:solidFill>
                  <a:srgbClr val="2169D3"/>
                </a:solidFill>
              </a:defRPr>
            </a:pPr>
            <a:r>
              <a:t>catch</a:t>
            </a:r>
            <a:r>
              <a:rPr>
                <a:solidFill>
                  <a:srgbClr val="595959"/>
                </a:solidFill>
              </a:rPr>
              <a:t> Code block for handling the exception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7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C++ Exception Basics</a:t>
            </a:r>
          </a:p>
        </p:txBody>
      </p:sp>
      <p:sp>
        <p:nvSpPr>
          <p:cNvPr id="148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49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314065"/>
            <a:ext cx="9423401" cy="294132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内容占位符 1"/>
          <p:cNvSpPr txBox="1"/>
          <p:nvPr>
            <p:ph type="body" idx="1"/>
          </p:nvPr>
        </p:nvSpPr>
        <p:spPr>
          <a:xfrm>
            <a:off x="608399" y="104971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throw can throw everything such as integers, pointers, objects, etc. The standard</a:t>
            </a:r>
          </a:p>
          <a:p>
            <a:pPr marL="0" indent="0">
              <a:buSzTx/>
              <a:buNone/>
              <a:defRPr spc="100"/>
            </a:pPr>
            <a:r>
              <a:t>way consists in using the std library exceptions &lt;stdexcept&gt;</a:t>
            </a:r>
          </a:p>
        </p:txBody>
      </p:sp>
      <p:sp>
        <p:nvSpPr>
          <p:cNvPr id="152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std Exceptions</a:t>
            </a:r>
          </a:p>
        </p:txBody>
      </p:sp>
      <p:sp>
        <p:nvSpPr>
          <p:cNvPr id="153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54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89" y="2376804"/>
            <a:ext cx="7290436" cy="36836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内容占位符 1"/>
          <p:cNvSpPr txBox="1"/>
          <p:nvPr>
            <p:ph type="body" idx="1"/>
          </p:nvPr>
        </p:nvSpPr>
        <p:spPr>
          <a:xfrm>
            <a:off x="608399" y="1049710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pc="100"/>
            </a:pPr>
            <a:r>
              <a:t>NOTE</a:t>
            </a:r>
            <a:r>
              <a:rPr i="0"/>
              <a:t>: C++, differently from other programming languages, does not require explicit</a:t>
            </a:r>
            <a:endParaRPr i="0"/>
          </a:p>
          <a:p>
            <a:pPr marL="0" indent="0">
              <a:buSzTx/>
              <a:buNone/>
              <a:defRPr spc="100"/>
            </a:pPr>
            <a:r>
              <a:t>dynamic allocation with the keyword new for throwing an exception. The compiler</a:t>
            </a:r>
          </a:p>
          <a:p>
            <a:pPr marL="0" indent="0">
              <a:buSzTx/>
              <a:buNone/>
              <a:defRPr spc="100"/>
            </a:pPr>
            <a:r>
              <a:t>implicitly generates the appropriate code to construct and clean up the exception</a:t>
            </a:r>
          </a:p>
          <a:p>
            <a:pPr marL="0" indent="0">
              <a:buSzTx/>
              <a:buNone/>
              <a:defRPr spc="100"/>
            </a:pPr>
            <a:r>
              <a:t>object. Dynamically allocated objects require a delete call</a:t>
            </a:r>
          </a:p>
          <a:p>
            <a:pPr marL="0" indent="0">
              <a:buSzTx/>
              <a:buNone/>
              <a:defRPr spc="100"/>
            </a:pPr>
            <a:r>
              <a:t>The right way to capture an exception is by const -reference. Capturing by-value is</a:t>
            </a:r>
          </a:p>
          <a:p>
            <a:pPr marL="0" indent="0">
              <a:buSzTx/>
              <a:buNone/>
              <a:defRPr spc="100"/>
            </a:pPr>
            <a:r>
              <a:t>also possible but, it involves useless copy for non-trivial exception objects</a:t>
            </a:r>
          </a:p>
          <a:p>
            <a:pPr marL="0" indent="0">
              <a:buSzTx/>
              <a:buNone/>
              <a:defRPr spc="100"/>
            </a:pPr>
            <a:r>
              <a:t>catch(...) can be used to capture any thrown exception</a:t>
            </a:r>
          </a:p>
        </p:txBody>
      </p:sp>
      <p:sp>
        <p:nvSpPr>
          <p:cNvPr id="157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Exception Capture</a:t>
            </a:r>
          </a:p>
        </p:txBody>
      </p:sp>
      <p:sp>
        <p:nvSpPr>
          <p:cNvPr id="158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59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370" y="4451984"/>
            <a:ext cx="8223885" cy="1993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内容占位符 1"/>
          <p:cNvSpPr txBox="1"/>
          <p:nvPr>
            <p:ph type="body" idx="1"/>
          </p:nvPr>
        </p:nvSpPr>
        <p:spPr>
          <a:xfrm>
            <a:off x="608399" y="1204015"/>
            <a:ext cx="10969202" cy="4759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Exceptions are automatically propagated along the call stack. The user can also</a:t>
            </a:r>
          </a:p>
          <a:p>
            <a:pPr marL="0" indent="0">
              <a:buSzTx/>
              <a:buNone/>
              <a:defRPr spc="100"/>
            </a:pPr>
            <a:r>
              <a:t>control how they are propagated</a:t>
            </a:r>
          </a:p>
        </p:txBody>
      </p:sp>
      <p:sp>
        <p:nvSpPr>
          <p:cNvPr id="162" name="标题 2"/>
          <p:cNvSpPr txBox="1"/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Exception Propagation</a:t>
            </a:r>
          </a:p>
        </p:txBody>
      </p:sp>
      <p:sp>
        <p:nvSpPr>
          <p:cNvPr id="163" name="灯片编号占位符 4"/>
          <p:cNvSpPr txBox="1"/>
          <p:nvPr>
            <p:ph type="sldNum" sz="quarter" idx="2"/>
          </p:nvPr>
        </p:nvSpPr>
        <p:spPr>
          <a:xfrm>
            <a:off x="11904478" y="6586002"/>
            <a:ext cx="17477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164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4" y="2644139"/>
            <a:ext cx="10056496" cy="30670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commondata" val="eyJoZGlkIjoiYWIyODVkNDAxOGViODdkZDNiNzdlYjYyOGRkZTFkNz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6707</Words>
  <Application>WPS 演示</Application>
  <PresentationFormat/>
  <Paragraphs>233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Arial</vt:lpstr>
      <vt:lpstr>Times New Roman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Object Oriented Programming—C++ Lecture10 Advanced Topics(2)</vt:lpstr>
      <vt:lpstr>Recoverable Error Handing</vt:lpstr>
      <vt:lpstr>C++ Exceptions - Advantages</vt:lpstr>
      <vt:lpstr>C++ Exceptions - Disadvantages</vt:lpstr>
      <vt:lpstr>C++ Exceptions - Disadvantages</vt:lpstr>
      <vt:lpstr>C++ Exception Basics</vt:lpstr>
      <vt:lpstr>std Exceptions</vt:lpstr>
      <vt:lpstr>Exception Capture</vt:lpstr>
      <vt:lpstr>Exception Propagation</vt:lpstr>
      <vt:lpstr>Defining Custom Exceptions</vt:lpstr>
      <vt:lpstr>noexcept Keyword</vt:lpstr>
      <vt:lpstr>Function-try-block</vt:lpstr>
      <vt:lpstr>Memory Allocation Issues </vt:lpstr>
      <vt:lpstr>Memory Allocation Issues </vt:lpstr>
      <vt:lpstr>Memory Allocation Issues </vt:lpstr>
      <vt:lpstr>Memory Allocation Issues </vt:lpstr>
      <vt:lpstr>Alternative Error Handling Approaches </vt:lpstr>
      <vt:lpstr>Alternative Error Handling Approaches </vt:lpstr>
      <vt:lpstr>Undefined Behavior Overview</vt:lpstr>
      <vt:lpstr>Illegal Behavior</vt:lpstr>
      <vt:lpstr>Platform Specific Behavior</vt:lpstr>
      <vt:lpstr>Unspecified Behavior</vt:lpstr>
      <vt:lpstr>Detecting Undefined Behavior</vt:lpstr>
      <vt:lpstr>Coding to make the world better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Lecture10 Advanced Topics(II)</dc:title>
  <dc:creator/>
  <cp:lastModifiedBy>淮安</cp:lastModifiedBy>
  <cp:revision>6</cp:revision>
  <dcterms:created xsi:type="dcterms:W3CDTF">2025-02-27T06:50:18Z</dcterms:created>
  <dcterms:modified xsi:type="dcterms:W3CDTF">2025-02-27T06:50:18Z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0407462154DD4910B18126AA41675B6B_12</vt:lpwstr>
  </property>
  <property fmtid="{D5CDD505-2E9C-101B-9397-08002B2CF9AE}" pid="3" name="KSOProductBuildVer">
    <vt:lpwstr>2052-6.7.1.8828</vt:lpwstr>
  </property>
</Properties>
</file>