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CC4D54-9069-4B95-9311-DE4426ACC2EB}" v="12" dt="2023-09-27T16:16:49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355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黄家曦" userId="bb056b0a-f9b1-4e03-9684-5bed445d2dab" providerId="ADAL" clId="{D8CC4D54-9069-4B95-9311-DE4426ACC2EB}"/>
    <pc:docChg chg="custSel addSld modSld">
      <pc:chgData name="黄家曦" userId="bb056b0a-f9b1-4e03-9684-5bed445d2dab" providerId="ADAL" clId="{D8CC4D54-9069-4B95-9311-DE4426ACC2EB}" dt="2023-09-27T16:16:53.988" v="826" actId="14100"/>
      <pc:docMkLst>
        <pc:docMk/>
      </pc:docMkLst>
      <pc:sldChg chg="modSp new mod">
        <pc:chgData name="黄家曦" userId="bb056b0a-f9b1-4e03-9684-5bed445d2dab" providerId="ADAL" clId="{D8CC4D54-9069-4B95-9311-DE4426ACC2EB}" dt="2023-09-27T16:07:22.522" v="186" actId="1076"/>
        <pc:sldMkLst>
          <pc:docMk/>
          <pc:sldMk cId="2029618989" sldId="256"/>
        </pc:sldMkLst>
        <pc:spChg chg="mod">
          <ac:chgData name="黄家曦" userId="bb056b0a-f9b1-4e03-9684-5bed445d2dab" providerId="ADAL" clId="{D8CC4D54-9069-4B95-9311-DE4426ACC2EB}" dt="2023-09-27T16:07:14.952" v="185" actId="1076"/>
          <ac:spMkLst>
            <pc:docMk/>
            <pc:sldMk cId="2029618989" sldId="256"/>
            <ac:spMk id="2" creationId="{7AF9C9FE-7280-D49C-ACEE-11496A9E5E56}"/>
          </ac:spMkLst>
        </pc:spChg>
        <pc:spChg chg="mod">
          <ac:chgData name="黄家曦" userId="bb056b0a-f9b1-4e03-9684-5bed445d2dab" providerId="ADAL" clId="{D8CC4D54-9069-4B95-9311-DE4426ACC2EB}" dt="2023-09-27T16:07:22.522" v="186" actId="1076"/>
          <ac:spMkLst>
            <pc:docMk/>
            <pc:sldMk cId="2029618989" sldId="256"/>
            <ac:spMk id="3" creationId="{F4ED1286-2393-5C67-48DA-A1A667495A6D}"/>
          </ac:spMkLst>
        </pc:spChg>
      </pc:sldChg>
      <pc:sldChg chg="addSp modSp new mod">
        <pc:chgData name="黄家曦" userId="bb056b0a-f9b1-4e03-9684-5bed445d2dab" providerId="ADAL" clId="{D8CC4D54-9069-4B95-9311-DE4426ACC2EB}" dt="2023-09-27T16:08:34.651" v="253" actId="1076"/>
        <pc:sldMkLst>
          <pc:docMk/>
          <pc:sldMk cId="3830223355" sldId="257"/>
        </pc:sldMkLst>
        <pc:spChg chg="mod">
          <ac:chgData name="黄家曦" userId="bb056b0a-f9b1-4e03-9684-5bed445d2dab" providerId="ADAL" clId="{D8CC4D54-9069-4B95-9311-DE4426ACC2EB}" dt="2023-09-27T16:07:37.928" v="202" actId="20577"/>
          <ac:spMkLst>
            <pc:docMk/>
            <pc:sldMk cId="3830223355" sldId="257"/>
            <ac:spMk id="2" creationId="{25588AA4-6401-6B3B-89F6-5D4A884852E1}"/>
          </ac:spMkLst>
        </pc:spChg>
        <pc:spChg chg="mod">
          <ac:chgData name="黄家曦" userId="bb056b0a-f9b1-4e03-9684-5bed445d2dab" providerId="ADAL" clId="{D8CC4D54-9069-4B95-9311-DE4426ACC2EB}" dt="2023-09-27T16:07:53.482" v="243" actId="20577"/>
          <ac:spMkLst>
            <pc:docMk/>
            <pc:sldMk cId="3830223355" sldId="257"/>
            <ac:spMk id="3" creationId="{A9968743-706D-5F15-0811-40F4E997EDF5}"/>
          </ac:spMkLst>
        </pc:spChg>
        <pc:picChg chg="add mod">
          <ac:chgData name="黄家曦" userId="bb056b0a-f9b1-4e03-9684-5bed445d2dab" providerId="ADAL" clId="{D8CC4D54-9069-4B95-9311-DE4426ACC2EB}" dt="2023-09-27T16:08:24.420" v="248" actId="14100"/>
          <ac:picMkLst>
            <pc:docMk/>
            <pc:sldMk cId="3830223355" sldId="257"/>
            <ac:picMk id="5" creationId="{8CFB73AC-B6BE-FC2D-67C7-11395F2786B6}"/>
          </ac:picMkLst>
        </pc:picChg>
        <pc:picChg chg="add mod">
          <ac:chgData name="黄家曦" userId="bb056b0a-f9b1-4e03-9684-5bed445d2dab" providerId="ADAL" clId="{D8CC4D54-9069-4B95-9311-DE4426ACC2EB}" dt="2023-09-27T16:08:34.651" v="253" actId="1076"/>
          <ac:picMkLst>
            <pc:docMk/>
            <pc:sldMk cId="3830223355" sldId="257"/>
            <ac:picMk id="7" creationId="{43AD7247-CA0B-2640-78B0-782A61A85AB7}"/>
          </ac:picMkLst>
        </pc:picChg>
      </pc:sldChg>
      <pc:sldChg chg="addSp delSp modSp new mod">
        <pc:chgData name="黄家曦" userId="bb056b0a-f9b1-4e03-9684-5bed445d2dab" providerId="ADAL" clId="{D8CC4D54-9069-4B95-9311-DE4426ACC2EB}" dt="2023-09-27T16:09:36.576" v="297" actId="14100"/>
        <pc:sldMkLst>
          <pc:docMk/>
          <pc:sldMk cId="1000957158" sldId="258"/>
        </pc:sldMkLst>
        <pc:spChg chg="mod">
          <ac:chgData name="黄家曦" userId="bb056b0a-f9b1-4e03-9684-5bed445d2dab" providerId="ADAL" clId="{D8CC4D54-9069-4B95-9311-DE4426ACC2EB}" dt="2023-09-27T16:08:53.463" v="289" actId="20577"/>
          <ac:spMkLst>
            <pc:docMk/>
            <pc:sldMk cId="1000957158" sldId="258"/>
            <ac:spMk id="2" creationId="{6846B17A-B4D3-354C-C0A2-423BCCB90F1F}"/>
          </ac:spMkLst>
        </pc:spChg>
        <pc:spChg chg="del">
          <ac:chgData name="黄家曦" userId="bb056b0a-f9b1-4e03-9684-5bed445d2dab" providerId="ADAL" clId="{D8CC4D54-9069-4B95-9311-DE4426ACC2EB}" dt="2023-09-27T16:08:57.890" v="290"/>
          <ac:spMkLst>
            <pc:docMk/>
            <pc:sldMk cId="1000957158" sldId="258"/>
            <ac:spMk id="3" creationId="{CD1AED07-6C11-8962-9E15-01B9A18764D0}"/>
          </ac:spMkLst>
        </pc:spChg>
        <pc:picChg chg="add mod">
          <ac:chgData name="黄家曦" userId="bb056b0a-f9b1-4e03-9684-5bed445d2dab" providerId="ADAL" clId="{D8CC4D54-9069-4B95-9311-DE4426ACC2EB}" dt="2023-09-27T16:09:32.698" v="295" actId="1076"/>
          <ac:picMkLst>
            <pc:docMk/>
            <pc:sldMk cId="1000957158" sldId="258"/>
            <ac:picMk id="5" creationId="{A07DCC13-5BB4-04FA-8CA7-9618C23506AD}"/>
          </ac:picMkLst>
        </pc:picChg>
        <pc:picChg chg="add mod">
          <ac:chgData name="黄家曦" userId="bb056b0a-f9b1-4e03-9684-5bed445d2dab" providerId="ADAL" clId="{D8CC4D54-9069-4B95-9311-DE4426ACC2EB}" dt="2023-09-27T16:09:36.576" v="297" actId="14100"/>
          <ac:picMkLst>
            <pc:docMk/>
            <pc:sldMk cId="1000957158" sldId="258"/>
            <ac:picMk id="7" creationId="{E50124EE-3735-2457-10E5-C8411C2C6C8F}"/>
          </ac:picMkLst>
        </pc:picChg>
      </pc:sldChg>
      <pc:sldChg chg="addSp delSp modSp new mod">
        <pc:chgData name="黄家曦" userId="bb056b0a-f9b1-4e03-9684-5bed445d2dab" providerId="ADAL" clId="{D8CC4D54-9069-4B95-9311-DE4426ACC2EB}" dt="2023-09-27T16:12:04.350" v="478" actId="20577"/>
        <pc:sldMkLst>
          <pc:docMk/>
          <pc:sldMk cId="1637856334" sldId="259"/>
        </pc:sldMkLst>
        <pc:spChg chg="mod">
          <ac:chgData name="黄家曦" userId="bb056b0a-f9b1-4e03-9684-5bed445d2dab" providerId="ADAL" clId="{D8CC4D54-9069-4B95-9311-DE4426ACC2EB}" dt="2023-09-27T16:10:11.295" v="356" actId="20577"/>
          <ac:spMkLst>
            <pc:docMk/>
            <pc:sldMk cId="1637856334" sldId="259"/>
            <ac:spMk id="2" creationId="{B9A20FA7-A92A-8395-BAE2-87F0651C86D4}"/>
          </ac:spMkLst>
        </pc:spChg>
        <pc:spChg chg="del">
          <ac:chgData name="黄家曦" userId="bb056b0a-f9b1-4e03-9684-5bed445d2dab" providerId="ADAL" clId="{D8CC4D54-9069-4B95-9311-DE4426ACC2EB}" dt="2023-09-27T16:10:36.349" v="357"/>
          <ac:spMkLst>
            <pc:docMk/>
            <pc:sldMk cId="1637856334" sldId="259"/>
            <ac:spMk id="3" creationId="{0B34F278-3A5A-7005-9A37-1BD29C3E4786}"/>
          </ac:spMkLst>
        </pc:spChg>
        <pc:spChg chg="add mod">
          <ac:chgData name="黄家曦" userId="bb056b0a-f9b1-4e03-9684-5bed445d2dab" providerId="ADAL" clId="{D8CC4D54-9069-4B95-9311-DE4426ACC2EB}" dt="2023-09-27T16:12:04.350" v="478" actId="20577"/>
          <ac:spMkLst>
            <pc:docMk/>
            <pc:sldMk cId="1637856334" sldId="259"/>
            <ac:spMk id="6" creationId="{0EF90494-FBB4-4EC5-A982-E056DFC16FBF}"/>
          </ac:spMkLst>
        </pc:spChg>
        <pc:picChg chg="add mod">
          <ac:chgData name="黄家曦" userId="bb056b0a-f9b1-4e03-9684-5bed445d2dab" providerId="ADAL" clId="{D8CC4D54-9069-4B95-9311-DE4426ACC2EB}" dt="2023-09-27T16:10:38.585" v="358" actId="1076"/>
          <ac:picMkLst>
            <pc:docMk/>
            <pc:sldMk cId="1637856334" sldId="259"/>
            <ac:picMk id="5" creationId="{21A2FE5F-9443-03C2-C32E-A15D4C26110C}"/>
          </ac:picMkLst>
        </pc:picChg>
      </pc:sldChg>
      <pc:sldChg chg="addSp delSp modSp new mod">
        <pc:chgData name="黄家曦" userId="bb056b0a-f9b1-4e03-9684-5bed445d2dab" providerId="ADAL" clId="{D8CC4D54-9069-4B95-9311-DE4426ACC2EB}" dt="2023-09-27T16:12:37.003" v="501" actId="20577"/>
        <pc:sldMkLst>
          <pc:docMk/>
          <pc:sldMk cId="1525291790" sldId="260"/>
        </pc:sldMkLst>
        <pc:spChg chg="mod">
          <ac:chgData name="黄家曦" userId="bb056b0a-f9b1-4e03-9684-5bed445d2dab" providerId="ADAL" clId="{D8CC4D54-9069-4B95-9311-DE4426ACC2EB}" dt="2023-09-27T16:12:37.003" v="501" actId="20577"/>
          <ac:spMkLst>
            <pc:docMk/>
            <pc:sldMk cId="1525291790" sldId="260"/>
            <ac:spMk id="2" creationId="{645EC25C-227E-9300-ADC4-6108E7B9C4E1}"/>
          </ac:spMkLst>
        </pc:spChg>
        <pc:spChg chg="del">
          <ac:chgData name="黄家曦" userId="bb056b0a-f9b1-4e03-9684-5bed445d2dab" providerId="ADAL" clId="{D8CC4D54-9069-4B95-9311-DE4426ACC2EB}" dt="2023-09-27T16:12:23.125" v="494"/>
          <ac:spMkLst>
            <pc:docMk/>
            <pc:sldMk cId="1525291790" sldId="260"/>
            <ac:spMk id="3" creationId="{CF94BB40-2AFB-A402-102E-D3B8245AC89F}"/>
          </ac:spMkLst>
        </pc:spChg>
        <pc:picChg chg="add mod">
          <ac:chgData name="黄家曦" userId="bb056b0a-f9b1-4e03-9684-5bed445d2dab" providerId="ADAL" clId="{D8CC4D54-9069-4B95-9311-DE4426ACC2EB}" dt="2023-09-27T16:12:25.485" v="495" actId="1076"/>
          <ac:picMkLst>
            <pc:docMk/>
            <pc:sldMk cId="1525291790" sldId="260"/>
            <ac:picMk id="5" creationId="{A3DC63B8-6FB7-405D-0F07-ADFAE398C17E}"/>
          </ac:picMkLst>
        </pc:picChg>
      </pc:sldChg>
      <pc:sldChg chg="addSp delSp modSp new mod">
        <pc:chgData name="黄家曦" userId="bb056b0a-f9b1-4e03-9684-5bed445d2dab" providerId="ADAL" clId="{D8CC4D54-9069-4B95-9311-DE4426ACC2EB}" dt="2023-09-27T16:16:30.785" v="810" actId="1076"/>
        <pc:sldMkLst>
          <pc:docMk/>
          <pc:sldMk cId="3913260127" sldId="261"/>
        </pc:sldMkLst>
        <pc:spChg chg="mod">
          <ac:chgData name="黄家曦" userId="bb056b0a-f9b1-4e03-9684-5bed445d2dab" providerId="ADAL" clId="{D8CC4D54-9069-4B95-9311-DE4426ACC2EB}" dt="2023-09-27T16:12:44.718" v="516" actId="20577"/>
          <ac:spMkLst>
            <pc:docMk/>
            <pc:sldMk cId="3913260127" sldId="261"/>
            <ac:spMk id="2" creationId="{1E43AE04-DB46-134E-1A32-0CC1220DE579}"/>
          </ac:spMkLst>
        </pc:spChg>
        <pc:spChg chg="del">
          <ac:chgData name="黄家曦" userId="bb056b0a-f9b1-4e03-9684-5bed445d2dab" providerId="ADAL" clId="{D8CC4D54-9069-4B95-9311-DE4426ACC2EB}" dt="2023-09-27T16:13:08.099" v="517"/>
          <ac:spMkLst>
            <pc:docMk/>
            <pc:sldMk cId="3913260127" sldId="261"/>
            <ac:spMk id="3" creationId="{7A4FF9C9-AF42-CD50-59D0-EEF8678CBD91}"/>
          </ac:spMkLst>
        </pc:spChg>
        <pc:picChg chg="add mod">
          <ac:chgData name="黄家曦" userId="bb056b0a-f9b1-4e03-9684-5bed445d2dab" providerId="ADAL" clId="{D8CC4D54-9069-4B95-9311-DE4426ACC2EB}" dt="2023-09-27T16:16:16.942" v="806" actId="1076"/>
          <ac:picMkLst>
            <pc:docMk/>
            <pc:sldMk cId="3913260127" sldId="261"/>
            <ac:picMk id="5" creationId="{71D00015-E272-78A4-9CC3-27677AE27899}"/>
          </ac:picMkLst>
        </pc:picChg>
        <pc:picChg chg="add mod">
          <ac:chgData name="黄家曦" userId="bb056b0a-f9b1-4e03-9684-5bed445d2dab" providerId="ADAL" clId="{D8CC4D54-9069-4B95-9311-DE4426ACC2EB}" dt="2023-09-27T16:16:30.785" v="810" actId="1076"/>
          <ac:picMkLst>
            <pc:docMk/>
            <pc:sldMk cId="3913260127" sldId="261"/>
            <ac:picMk id="7" creationId="{8BAD992B-C315-EFE1-24C7-F15374D8DDA7}"/>
          </ac:picMkLst>
        </pc:picChg>
      </pc:sldChg>
      <pc:sldChg chg="addSp modSp new mod">
        <pc:chgData name="黄家曦" userId="bb056b0a-f9b1-4e03-9684-5bed445d2dab" providerId="ADAL" clId="{D8CC4D54-9069-4B95-9311-DE4426ACC2EB}" dt="2023-09-27T16:15:58.658" v="805" actId="1076"/>
        <pc:sldMkLst>
          <pc:docMk/>
          <pc:sldMk cId="3975179216" sldId="262"/>
        </pc:sldMkLst>
        <pc:spChg chg="mod">
          <ac:chgData name="黄家曦" userId="bb056b0a-f9b1-4e03-9684-5bed445d2dab" providerId="ADAL" clId="{D8CC4D54-9069-4B95-9311-DE4426ACC2EB}" dt="2023-09-27T16:13:48.419" v="550" actId="20577"/>
          <ac:spMkLst>
            <pc:docMk/>
            <pc:sldMk cId="3975179216" sldId="262"/>
            <ac:spMk id="2" creationId="{EB279B4C-7A90-58BF-F159-DA0EB5EBCE1C}"/>
          </ac:spMkLst>
        </pc:spChg>
        <pc:spChg chg="mod">
          <ac:chgData name="黄家曦" userId="bb056b0a-f9b1-4e03-9684-5bed445d2dab" providerId="ADAL" clId="{D8CC4D54-9069-4B95-9311-DE4426ACC2EB}" dt="2023-09-27T16:15:16.474" v="799" actId="20577"/>
          <ac:spMkLst>
            <pc:docMk/>
            <pc:sldMk cId="3975179216" sldId="262"/>
            <ac:spMk id="3" creationId="{5B8AAB0D-6600-B4A5-BEA0-506597C0F4D5}"/>
          </ac:spMkLst>
        </pc:spChg>
        <pc:picChg chg="add mod">
          <ac:chgData name="黄家曦" userId="bb056b0a-f9b1-4e03-9684-5bed445d2dab" providerId="ADAL" clId="{D8CC4D54-9069-4B95-9311-DE4426ACC2EB}" dt="2023-09-27T16:15:48.717" v="803" actId="1076"/>
          <ac:picMkLst>
            <pc:docMk/>
            <pc:sldMk cId="3975179216" sldId="262"/>
            <ac:picMk id="5" creationId="{F43AC032-5037-05EE-35B3-2026F7FFC4E3}"/>
          </ac:picMkLst>
        </pc:picChg>
        <pc:picChg chg="add mod">
          <ac:chgData name="黄家曦" userId="bb056b0a-f9b1-4e03-9684-5bed445d2dab" providerId="ADAL" clId="{D8CC4D54-9069-4B95-9311-DE4426ACC2EB}" dt="2023-09-27T16:15:58.658" v="805" actId="1076"/>
          <ac:picMkLst>
            <pc:docMk/>
            <pc:sldMk cId="3975179216" sldId="262"/>
            <ac:picMk id="7" creationId="{4E2908DE-2D38-8AFE-1442-2077517D918F}"/>
          </ac:picMkLst>
        </pc:picChg>
      </pc:sldChg>
      <pc:sldChg chg="addSp delSp modSp new mod">
        <pc:chgData name="黄家曦" userId="bb056b0a-f9b1-4e03-9684-5bed445d2dab" providerId="ADAL" clId="{D8CC4D54-9069-4B95-9311-DE4426ACC2EB}" dt="2023-09-27T16:16:53.988" v="826" actId="14100"/>
        <pc:sldMkLst>
          <pc:docMk/>
          <pc:sldMk cId="2692805889" sldId="263"/>
        </pc:sldMkLst>
        <pc:spChg chg="mod">
          <ac:chgData name="黄家曦" userId="bb056b0a-f9b1-4e03-9684-5bed445d2dab" providerId="ADAL" clId="{D8CC4D54-9069-4B95-9311-DE4426ACC2EB}" dt="2023-09-27T16:16:47.572" v="823" actId="20577"/>
          <ac:spMkLst>
            <pc:docMk/>
            <pc:sldMk cId="2692805889" sldId="263"/>
            <ac:spMk id="2" creationId="{CFC276F2-153F-BC65-C6F9-56CFBB30E726}"/>
          </ac:spMkLst>
        </pc:spChg>
        <pc:spChg chg="del">
          <ac:chgData name="黄家曦" userId="bb056b0a-f9b1-4e03-9684-5bed445d2dab" providerId="ADAL" clId="{D8CC4D54-9069-4B95-9311-DE4426ACC2EB}" dt="2023-09-27T16:16:49.923" v="824"/>
          <ac:spMkLst>
            <pc:docMk/>
            <pc:sldMk cId="2692805889" sldId="263"/>
            <ac:spMk id="3" creationId="{82605829-C8E4-B7FB-9C62-1F4DCF7EC32E}"/>
          </ac:spMkLst>
        </pc:spChg>
        <pc:picChg chg="add mod">
          <ac:chgData name="黄家曦" userId="bb056b0a-f9b1-4e03-9684-5bed445d2dab" providerId="ADAL" clId="{D8CC4D54-9069-4B95-9311-DE4426ACC2EB}" dt="2023-09-27T16:16:53.988" v="826" actId="14100"/>
          <ac:picMkLst>
            <pc:docMk/>
            <pc:sldMk cId="2692805889" sldId="263"/>
            <ac:picMk id="5" creationId="{75FA8EFE-E6A2-3186-2CED-9D044AD762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D893B-D377-E119-957F-12776C955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59608F-0128-D124-6101-7C29A2330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0D314E-9C05-0543-01B3-71FFF6C8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E662-C0C2-4F07-A449-AB1C332C8C9B}" type="datetimeFigureOut">
              <a:rPr lang="zh-CN" altLang="en-US" smtClean="0"/>
              <a:t>2023-09-28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DD629-EB2B-E451-CFBB-01F0549C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952BC-4373-940C-317E-CEAAA1A5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B56B-081F-4479-AD67-EEF393DA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2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48E5C0-5463-ECF4-56C0-90D0ED4F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8D6E8E-946F-D03D-66AE-A66606DED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D05D1-6D11-2DE9-A142-D4A87C8A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E662-C0C2-4F07-A449-AB1C332C8C9B}" type="datetimeFigureOut">
              <a:rPr lang="zh-CN" altLang="en-US" smtClean="0"/>
              <a:t>2023-09-28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871A3-202B-7D67-2F77-8620660E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66B63-BE7E-4FEA-5E0A-F2B2CC8C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B56B-081F-4479-AD67-EEF393DA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39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D9EC62-DCF3-2FED-6ED1-1A1FBEFBE1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75458D-26D0-CAC1-9293-1C038D839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51C85-8DDB-F3DE-78FC-5D14D016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E662-C0C2-4F07-A449-AB1C332C8C9B}" type="datetimeFigureOut">
              <a:rPr lang="zh-CN" altLang="en-US" smtClean="0"/>
              <a:t>2023-09-28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46422-A763-4CD5-0164-86065000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98001-CE8A-844F-DB97-48E4C856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B56B-081F-4479-AD67-EEF393DA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3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2C269-F2AB-57E5-AED2-3FF0DCD0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F440-8336-2E89-08CB-4975C498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A8DC56-ADF7-66EA-61C5-6D35A897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E662-C0C2-4F07-A449-AB1C332C8C9B}" type="datetimeFigureOut">
              <a:rPr lang="zh-CN" altLang="en-US" smtClean="0"/>
              <a:t>2023-09-28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05B7B-AFEC-71CF-F889-B8D930D0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DBA2BA-BC54-FF87-F3FE-5DDF033C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B56B-081F-4479-AD67-EEF393DA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7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FE039-652C-C7CD-CE65-F50A69E10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D87AA8-254A-5F7A-140F-06595193F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EAB2AB-4C8A-C72F-1D05-3FB5B6ED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E662-C0C2-4F07-A449-AB1C332C8C9B}" type="datetimeFigureOut">
              <a:rPr lang="zh-CN" altLang="en-US" smtClean="0"/>
              <a:t>2023-09-28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2F3B4-6262-60A9-8FD4-CB8456155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18EA7-F512-90E8-2AFA-BC81D562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B56B-081F-4479-AD67-EEF393DA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26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C1D6D-A394-12C8-E4BB-87628B48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A8739-99F1-BBEC-FD6F-539E0817B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854AD5-C46D-842C-46AF-CEE06266B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10C922-42D7-E480-CDCB-F3C01AD0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E662-C0C2-4F07-A449-AB1C332C8C9B}" type="datetimeFigureOut">
              <a:rPr lang="zh-CN" altLang="en-US" smtClean="0"/>
              <a:t>2023-09-28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ED7A46-45D1-9F34-941A-91874746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AB73C0-F75D-72A7-5ED4-DADFB5AC5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B56B-081F-4479-AD67-EEF393DA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22BB8-9183-CDEE-7652-988CEECD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04AE9-A2DC-4E67-8C14-0DAAAE222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0D2648-AD0D-507B-EF23-F1EA72E7E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0DDE3E-E9D1-B253-ABD1-9A50F2608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A47708-A265-2BBF-63EC-533D32834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67A09E-7856-97FA-DE15-0FE07C6A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E662-C0C2-4F07-A449-AB1C332C8C9B}" type="datetimeFigureOut">
              <a:rPr lang="zh-CN" altLang="en-US" smtClean="0"/>
              <a:t>2023-09-28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04E0AD-620B-9F3C-A8CE-813D7BDF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595E2A-A3AE-3406-A03C-305673D3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B56B-081F-4479-AD67-EEF393DA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43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F438C-58E8-3F0D-9DC9-A828CF22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39C70E-1FFA-3CAD-609B-9197E1FD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E662-C0C2-4F07-A449-AB1C332C8C9B}" type="datetimeFigureOut">
              <a:rPr lang="zh-CN" altLang="en-US" smtClean="0"/>
              <a:t>2023-09-28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AD1BC3-55B2-362E-A5DF-C05C8916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89464A-23E5-CBDE-275D-0BADAFB1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B56B-081F-4479-AD67-EEF393DA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09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4B4409-7BB8-149C-F7A8-2BC8F30B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E662-C0C2-4F07-A449-AB1C332C8C9B}" type="datetimeFigureOut">
              <a:rPr lang="zh-CN" altLang="en-US" smtClean="0"/>
              <a:t>2023-09-28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56BE59-7A70-75CE-C9AF-15CB33F13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844B46-9DDE-5355-9B06-9547933FE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B56B-081F-4479-AD67-EEF393DA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6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E0431-A2AF-4C23-BFC7-5FA862D11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FC352-8EE7-74E9-29D5-151E06492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13CF85-AD4C-6134-8F71-6FF6BFD67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3067CB-52C4-3C40-35D0-31359206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E662-C0C2-4F07-A449-AB1C332C8C9B}" type="datetimeFigureOut">
              <a:rPr lang="zh-CN" altLang="en-US" smtClean="0"/>
              <a:t>2023-09-28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16342A-FBAB-531E-81D9-63AEB3A8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AA5A7A-BC05-7E48-AB7C-9A097527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B56B-081F-4479-AD67-EEF393DA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02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47BC2-8667-E9F8-600A-83319CE84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2AB57C-9575-2CB6-4331-9A63B429B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96A8A1-2ADF-2A6F-5953-398FCD7ED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E82728-2F0B-01BB-84F8-D6E82544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FE662-C0C2-4F07-A449-AB1C332C8C9B}" type="datetimeFigureOut">
              <a:rPr lang="zh-CN" altLang="en-US" smtClean="0"/>
              <a:t>2023-09-28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01E7D-0E74-FA52-93B1-0DC7F52C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D23C21-28BC-1984-176A-E91C110D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B56B-081F-4479-AD67-EEF393DA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89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BDF179-3F52-DC07-D84B-91B20BFE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893C3E-EBB4-0AD9-0F2A-0BA61BA74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85386-39B1-7BB4-60DE-FB09A9F5D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FE662-C0C2-4F07-A449-AB1C332C8C9B}" type="datetimeFigureOut">
              <a:rPr lang="zh-CN" altLang="en-US" smtClean="0"/>
              <a:t>2023-09-28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6212E-5365-DC80-F256-4F44887E9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948754-6447-01C2-588B-614B16B21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DB56B-081F-4479-AD67-EEF393DAE4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65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9C9FE-7280-D49C-ACEE-11496A9E5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由于我之前已经下载了和</a:t>
            </a:r>
            <a:r>
              <a:rPr lang="en-US" altLang="zh-CN" dirty="0" err="1"/>
              <a:t>ubantu</a:t>
            </a:r>
            <a:r>
              <a:rPr lang="zh-CN" altLang="en-US" dirty="0"/>
              <a:t>同基于</a:t>
            </a:r>
            <a:r>
              <a:rPr lang="en-US" altLang="zh-CN" dirty="0" err="1"/>
              <a:t>debian</a:t>
            </a:r>
            <a:r>
              <a:rPr lang="zh-CN" altLang="en-US" dirty="0"/>
              <a:t>系的</a:t>
            </a:r>
            <a:r>
              <a:rPr lang="en-US" altLang="zh-CN" dirty="0"/>
              <a:t>kali</a:t>
            </a:r>
            <a:r>
              <a:rPr lang="zh-CN" altLang="en-US" dirty="0"/>
              <a:t>系统，所以这次</a:t>
            </a:r>
            <a:r>
              <a:rPr lang="en-US" altLang="zh-CN" dirty="0" err="1"/>
              <a:t>hadoop</a:t>
            </a:r>
            <a:r>
              <a:rPr lang="zh-CN" altLang="en-US" dirty="0"/>
              <a:t>基于</a:t>
            </a:r>
            <a:r>
              <a:rPr lang="en-US" altLang="zh-CN" dirty="0"/>
              <a:t>kali </a:t>
            </a:r>
            <a:r>
              <a:rPr lang="en-US" altLang="zh-CN" dirty="0" err="1"/>
              <a:t>linux</a:t>
            </a:r>
            <a:r>
              <a:rPr lang="zh-CN" altLang="en-US" dirty="0"/>
              <a:t>安装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ED1286-2393-5C67-48DA-A1A667495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81132"/>
            <a:ext cx="9144000" cy="1655762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61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88AA4-6401-6B3B-89F6-5D4A8848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 err="1"/>
              <a:t>JavaJDK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68743-706D-5F15-0811-40F4E997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Kali</a:t>
            </a:r>
            <a:r>
              <a:rPr lang="zh-CN" altLang="en-US" dirty="0"/>
              <a:t>自带</a:t>
            </a:r>
            <a:r>
              <a:rPr lang="en-US" altLang="zh-CN" dirty="0"/>
              <a:t>java</a:t>
            </a:r>
            <a:r>
              <a:rPr lang="zh-CN" altLang="en-US" dirty="0"/>
              <a:t>，查询其位置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CFB73AC-B6BE-FC2D-67C7-11395F278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362852"/>
            <a:ext cx="6079958" cy="20915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3AD7247-CA0B-2640-78B0-782A61A85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85400"/>
            <a:ext cx="4805606" cy="218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22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6B17A-B4D3-354C-C0A2-423BCCB9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Openssh</a:t>
            </a:r>
            <a:r>
              <a:rPr lang="zh-CN" altLang="en-US" dirty="0"/>
              <a:t>并开启服务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07DCC13-5BB4-04FA-8CA7-9618C2350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14" y="3951248"/>
            <a:ext cx="6713802" cy="2674852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0124EE-3735-2457-10E5-C8411C2C6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616" y="378727"/>
            <a:ext cx="4658967" cy="3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5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20FA7-A92A-8395-BAE2-87F0651C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SSH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A2FE5F-9443-03C2-C32E-A15D4C261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7592"/>
            <a:ext cx="6645216" cy="217950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EF90494-FBB4-4EC5-A982-E056DFC16FBF}"/>
              </a:ext>
            </a:extLst>
          </p:cNvPr>
          <p:cNvSpPr txBox="1"/>
          <p:nvPr/>
        </p:nvSpPr>
        <p:spPr>
          <a:xfrm>
            <a:off x="838200" y="3874168"/>
            <a:ext cx="8775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通过在</a:t>
            </a:r>
            <a:r>
              <a:rPr lang="en-US" altLang="zh-CN" dirty="0"/>
              <a:t>windows </a:t>
            </a:r>
            <a:r>
              <a:rPr lang="en-US" altLang="zh-CN" dirty="0" err="1"/>
              <a:t>cmd</a:t>
            </a:r>
            <a:r>
              <a:rPr lang="zh-CN" altLang="en-US" dirty="0"/>
              <a:t>下通过</a:t>
            </a:r>
            <a:r>
              <a:rPr lang="en-US" altLang="zh-CN" dirty="0" err="1"/>
              <a:t>ssh</a:t>
            </a:r>
            <a:r>
              <a:rPr lang="en-US" altLang="zh-CN" dirty="0"/>
              <a:t> root@</a:t>
            </a:r>
            <a:r>
              <a:rPr lang="zh-CN" altLang="en-US" dirty="0"/>
              <a:t>对应的</a:t>
            </a:r>
            <a:r>
              <a:rPr lang="en-US" altLang="zh-CN" dirty="0" err="1"/>
              <a:t>ip</a:t>
            </a:r>
            <a:r>
              <a:rPr lang="zh-CN" altLang="en-US" dirty="0"/>
              <a:t>地址，能过登入</a:t>
            </a:r>
            <a:r>
              <a:rPr lang="en-US" altLang="zh-CN" dirty="0" err="1"/>
              <a:t>hadoop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85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EC25C-227E-9300-ADC4-6108E7B9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下载解压</a:t>
            </a:r>
            <a:r>
              <a:rPr lang="en-US" altLang="zh-CN" dirty="0" err="1"/>
              <a:t>hadoop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3DC63B8-6FB7-405D-0F07-ADFAE398C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67" y="1571209"/>
            <a:ext cx="6706181" cy="2453853"/>
          </a:xfrm>
        </p:spPr>
      </p:pic>
    </p:spTree>
    <p:extLst>
      <p:ext uri="{BB962C8B-B14F-4D97-AF65-F5344CB8AC3E}">
        <p14:creationId xmlns:p14="http://schemas.microsoft.com/office/powerpoint/2010/main" val="1525291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3AE04-DB46-134E-1A32-0CC1220D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 err="1"/>
              <a:t>hadoop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D00015-E272-78A4-9CC3-27677AE27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330"/>
            <a:ext cx="5858937" cy="541568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BAD992B-C315-EFE1-24C7-F15374D8D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796" y="1332330"/>
            <a:ext cx="5589183" cy="487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6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79B4C-7A90-58BF-F159-DA0EB5EB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 err="1"/>
              <a:t>hadoop</a:t>
            </a:r>
            <a:r>
              <a:rPr lang="zh-CN" altLang="en-US" dirty="0"/>
              <a:t>环境变量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8AAB0D-6600-B4A5-BEA0-506597C0F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这里我出了点问题，没有将默认</a:t>
            </a:r>
            <a:r>
              <a:rPr lang="en-US" altLang="zh-CN" dirty="0"/>
              <a:t>shell</a:t>
            </a:r>
            <a:r>
              <a:rPr lang="zh-CN" altLang="en-US" dirty="0"/>
              <a:t>设为</a:t>
            </a:r>
            <a:r>
              <a:rPr lang="en-US" altLang="zh-CN" dirty="0"/>
              <a:t>bash</a:t>
            </a:r>
            <a:r>
              <a:rPr lang="zh-CN" altLang="en-US" dirty="0"/>
              <a:t>而是</a:t>
            </a:r>
            <a:r>
              <a:rPr lang="en-US" altLang="zh-CN" dirty="0" err="1"/>
              <a:t>zsh</a:t>
            </a:r>
            <a:r>
              <a:rPr lang="en-US" altLang="zh-CN" dirty="0"/>
              <a:t>,</a:t>
            </a:r>
            <a:r>
              <a:rPr lang="zh-CN" altLang="en-US" dirty="0"/>
              <a:t>后面改过之后才成功配置环境变量（也便于之后</a:t>
            </a:r>
            <a:r>
              <a:rPr lang="en-US" altLang="zh-CN" dirty="0"/>
              <a:t>start-dfs.sh</a:t>
            </a:r>
            <a:r>
              <a:rPr lang="zh-CN" altLang="en-US" dirty="0"/>
              <a:t>不报错）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3AC032-5037-05EE-35B3-2026F7FFC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72" y="4365313"/>
            <a:ext cx="5727323" cy="24926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E2908DE-2D38-8AFE-1442-2077517D9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72" y="2614796"/>
            <a:ext cx="6683319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7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276F2-153F-BC65-C6F9-56CFBB30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 err="1"/>
              <a:t>hadoop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5FA8EFE-E6A2-3186-2CED-9D044AD76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8"/>
            <a:ext cx="5526505" cy="4837334"/>
          </a:xfrm>
        </p:spPr>
      </p:pic>
    </p:spTree>
    <p:extLst>
      <p:ext uri="{BB962C8B-B14F-4D97-AF65-F5344CB8AC3E}">
        <p14:creationId xmlns:p14="http://schemas.microsoft.com/office/powerpoint/2010/main" val="269280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108</Words>
  <Application>Microsoft Office PowerPoint</Application>
  <PresentationFormat>宽屏</PresentationFormat>
  <Paragraphs>11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由于我之前已经下载了和ubantu同基于debian系的kali系统，所以这次hadoop基于kali linux安装</vt:lpstr>
      <vt:lpstr>下载JavaJDK</vt:lpstr>
      <vt:lpstr>安装Openssh并开启服务</vt:lpstr>
      <vt:lpstr>配置SSH</vt:lpstr>
      <vt:lpstr>下载解压hadoop</vt:lpstr>
      <vt:lpstr>配置hadoop</vt:lpstr>
      <vt:lpstr>配置hadoop环境变量</vt:lpstr>
      <vt:lpstr>运行hadoop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由于我之前已经下载了和ubantu同基于debian系的kali系统，所以这次hadoop基于kali linux安装</dc:title>
  <dc:creator>黄家曦</dc:creator>
  <cp:lastModifiedBy>黄家曦</cp:lastModifiedBy>
  <cp:revision>1</cp:revision>
  <dcterms:created xsi:type="dcterms:W3CDTF">2023-09-27T16:05:35Z</dcterms:created>
  <dcterms:modified xsi:type="dcterms:W3CDTF">2023-09-27T16:16:55Z</dcterms:modified>
</cp:coreProperties>
</file>