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86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C6450E-CFAB-910D-E375-7542E847A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47E3CC-319A-CB06-7B56-CCC811B28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DCC6B-9A34-1F4B-8E15-813CBEA5D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C4A5-7E51-4763-8971-0FF66B924F87}" type="datetimeFigureOut">
              <a:rPr lang="zh-CN" altLang="en-US" smtClean="0"/>
              <a:t>2023-10-31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09DC4F-0549-1ED5-03DF-0DB2527A6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52841-9A7D-E436-3C76-34E80D658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51FF-5A47-487E-BAC2-051BD7996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796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3F24B-CDD7-9E8A-9CEE-7390954D3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6D1832-117A-A8AE-4481-F4718BC17C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0DECA1-BA5B-132C-1034-39B548854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C4A5-7E51-4763-8971-0FF66B924F87}" type="datetimeFigureOut">
              <a:rPr lang="zh-CN" altLang="en-US" smtClean="0"/>
              <a:t>2023-10-31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D40085-9CB4-0599-2CDA-A0276AE2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97731E-9626-F715-C48C-F3758417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51FF-5A47-487E-BAC2-051BD7996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54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250A7A-5556-88E4-AD6E-C27C30A92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B29C6B-0653-C021-E43A-1BE75311F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406E1A-953E-B283-3E0E-DB84AEB7F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C4A5-7E51-4763-8971-0FF66B924F87}" type="datetimeFigureOut">
              <a:rPr lang="zh-CN" altLang="en-US" smtClean="0"/>
              <a:t>2023-10-31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45A4FE-4F32-197F-E9B4-81F5608CC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DDDDA8-119A-2B06-D56B-6EAEAA05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51FF-5A47-487E-BAC2-051BD7996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439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9245D-DCEF-AD0D-187E-D4D394FF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517E86-4249-1197-690E-821737A5E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D797D0-AFB9-078E-869C-2CCF62D6E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C4A5-7E51-4763-8971-0FF66B924F87}" type="datetimeFigureOut">
              <a:rPr lang="zh-CN" altLang="en-US" smtClean="0"/>
              <a:t>2023-10-31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92910-991D-6185-CB57-1C347520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51A83-B030-4D1D-AD2B-9C36F0DA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51FF-5A47-487E-BAC2-051BD7996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5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2A724-32CD-4583-0F48-539F0615E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D9D2A-0881-FFF8-7D05-83B550B17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31319A-BFEC-3E30-EB78-84CA24B7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C4A5-7E51-4763-8971-0FF66B924F87}" type="datetimeFigureOut">
              <a:rPr lang="zh-CN" altLang="en-US" smtClean="0"/>
              <a:t>2023-10-31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EA4E2-FAB1-06D6-2D02-B24C5AF8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CB73C-AFF7-D00E-4671-02F4BCA4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51FF-5A47-487E-BAC2-051BD7996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3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B845C-8B44-B790-DA38-A0ABD3A50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D892ED-B58C-B003-94E6-40B70830A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5F5F82-F16C-6BFC-4DE1-FBD51E801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2B0B40-C090-3CA7-C823-C7178769B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C4A5-7E51-4763-8971-0FF66B924F87}" type="datetimeFigureOut">
              <a:rPr lang="zh-CN" altLang="en-US" smtClean="0"/>
              <a:t>2023-10-31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DC0DD0-42E2-B2D1-D02D-9D9F5945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6C7226-7400-C885-895E-77CABDAC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51FF-5A47-487E-BAC2-051BD7996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32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BBE0ED-4F50-64A8-86CE-377FB5C2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43146-C8C1-3A65-6740-EFAF23D93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F443DC-9792-A1D3-44F4-4F435F9F31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391971-B0A3-2EA7-89CB-BA36EB54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54A170-2BDD-D26B-3FE7-3565A0C7B9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8EB4E3-4C53-3CA6-4B8A-CB6E8F6D6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C4A5-7E51-4763-8971-0FF66B924F87}" type="datetimeFigureOut">
              <a:rPr lang="zh-CN" altLang="en-US" smtClean="0"/>
              <a:t>2023-10-31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25B6E1-E4FB-F65D-6B66-D2D46780F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2FA955F-1F55-12E5-FD8D-F90B4BF8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51FF-5A47-487E-BAC2-051BD7996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4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68D2A6-77DF-49D5-D972-870C89789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E756BD0-2CA1-B4B0-4D7F-96925ADE9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C4A5-7E51-4763-8971-0FF66B924F87}" type="datetimeFigureOut">
              <a:rPr lang="zh-CN" altLang="en-US" smtClean="0"/>
              <a:t>2023-10-31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E9E9B5-B03D-4E7C-E7A2-BC7BF2588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823204-ED5E-0754-1D3B-78FDCD6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51FF-5A47-487E-BAC2-051BD7996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972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BF5668-932A-676C-1FA7-96BF98444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C4A5-7E51-4763-8971-0FF66B924F87}" type="datetimeFigureOut">
              <a:rPr lang="zh-CN" altLang="en-US" smtClean="0"/>
              <a:t>2023-10-31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473683-647C-AB8C-449D-9346BAB3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398513-172C-E358-719F-D614B75D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51FF-5A47-487E-BAC2-051BD7996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1264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B2A4F-AA66-18C9-9A9A-C3271F34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94CEB-0098-08C1-97EF-ADAD216E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E3B755-3719-D8A9-4F03-CA4C85E49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37C4D6-7471-B76C-98E1-B7F3A891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C4A5-7E51-4763-8971-0FF66B924F87}" type="datetimeFigureOut">
              <a:rPr lang="zh-CN" altLang="en-US" smtClean="0"/>
              <a:t>2023-10-31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B628A5-7272-3B52-F97E-29008260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6B8FEC4-8B85-0208-B64C-DB9AE079D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51FF-5A47-487E-BAC2-051BD7996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48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85B7A1-5CBC-4B29-6DDE-10903E6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C9B433-7DF5-7801-BCF9-EE448488D1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22FB16-39BE-AD38-2134-76086A890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28FB2A-9DED-C003-E9B6-A827AED2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C4A5-7E51-4763-8971-0FF66B924F87}" type="datetimeFigureOut">
              <a:rPr lang="zh-CN" altLang="en-US" smtClean="0"/>
              <a:t>2023-10-31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2322E-3692-C74A-C6E0-B5AC2D69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3671ED-E263-8B88-E647-A366E21C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351FF-5A47-487E-BAC2-051BD7996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52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8BE9FB-D218-89D6-FD5A-D7006483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915C10-C240-953B-14E6-A56279199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A8D29-A389-A7CF-8F0B-959D3E266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0C4A5-7E51-4763-8971-0FF66B924F87}" type="datetimeFigureOut">
              <a:rPr lang="zh-CN" altLang="en-US" smtClean="0"/>
              <a:t>2023-10-31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DA9A3-698A-E0F7-802F-BEBCE3684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57C374-0616-211D-D1F7-80112A33B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351FF-5A47-487E-BAC2-051BD79966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8DCA6-2E44-4BD3-3BCF-D9306947B9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42" y="107950"/>
            <a:ext cx="5676901" cy="835025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基于</a:t>
            </a:r>
            <a:r>
              <a:rPr lang="en-US" altLang="zh-CN" sz="3200" dirty="0" err="1"/>
              <a:t>PyTorch</a:t>
            </a:r>
            <a:r>
              <a:rPr lang="zh-CN" altLang="en-US" sz="3200" dirty="0"/>
              <a:t>训练</a:t>
            </a:r>
            <a:r>
              <a:rPr lang="en-US" altLang="zh-CN" sz="3200" dirty="0"/>
              <a:t>MNIST</a:t>
            </a:r>
            <a:r>
              <a:rPr lang="zh-CN" altLang="en-US" sz="3200" dirty="0"/>
              <a:t>数据集</a:t>
            </a:r>
          </a:p>
        </p:txBody>
      </p:sp>
      <p:sp>
        <p:nvSpPr>
          <p:cNvPr id="7" name="副标题 6">
            <a:extLst>
              <a:ext uri="{FF2B5EF4-FFF2-40B4-BE49-F238E27FC236}">
                <a16:creationId xmlns:a16="http://schemas.microsoft.com/office/drawing/2014/main" id="{03D94554-8623-8300-976F-32DEB3D79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132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23E058-6D3D-4BF9-7C93-D53797157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导入数据集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B1ACC5D-0AFF-2746-1D3E-62C24B03E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2069" y="2149555"/>
            <a:ext cx="9259102" cy="1828958"/>
          </a:xfrm>
        </p:spPr>
      </p:pic>
    </p:spTree>
    <p:extLst>
      <p:ext uri="{BB962C8B-B14F-4D97-AF65-F5344CB8AC3E}">
        <p14:creationId xmlns:p14="http://schemas.microsoft.com/office/powerpoint/2010/main" val="2892026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2C219-BA2F-7599-7167-99949A63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定义神经网络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26B298-63C7-F8B3-C9BF-ED2125F86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397" y="2420007"/>
            <a:ext cx="9297206" cy="3162574"/>
          </a:xfrm>
        </p:spPr>
      </p:pic>
    </p:spTree>
    <p:extLst>
      <p:ext uri="{BB962C8B-B14F-4D97-AF65-F5344CB8AC3E}">
        <p14:creationId xmlns:p14="http://schemas.microsoft.com/office/powerpoint/2010/main" val="1076532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D1955-6AE2-8A5C-6F2C-C9C51CB4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选择损失函数和目标函数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C9CFA93-FAA0-9537-1737-352DCBD65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793" y="3662174"/>
            <a:ext cx="9152413" cy="678239"/>
          </a:xfrm>
        </p:spPr>
      </p:pic>
    </p:spTree>
    <p:extLst>
      <p:ext uri="{BB962C8B-B14F-4D97-AF65-F5344CB8AC3E}">
        <p14:creationId xmlns:p14="http://schemas.microsoft.com/office/powerpoint/2010/main" val="309999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0C22C-BE0A-CB03-1155-71D455C9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训练网络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98FA19A-DA8A-EE2E-7F13-B8CB85DAC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5483" y="2035163"/>
            <a:ext cx="9381033" cy="3932261"/>
          </a:xfrm>
        </p:spPr>
      </p:pic>
    </p:spTree>
    <p:extLst>
      <p:ext uri="{BB962C8B-B14F-4D97-AF65-F5344CB8AC3E}">
        <p14:creationId xmlns:p14="http://schemas.microsoft.com/office/powerpoint/2010/main" val="165945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9F3E2-A399-1124-A5A2-F871038C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训练结果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A08651-C442-7BE1-6F02-32EB000886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035" y="2225680"/>
            <a:ext cx="9121930" cy="3551228"/>
          </a:xfrm>
        </p:spPr>
      </p:pic>
    </p:spTree>
    <p:extLst>
      <p:ext uri="{BB962C8B-B14F-4D97-AF65-F5344CB8AC3E}">
        <p14:creationId xmlns:p14="http://schemas.microsoft.com/office/powerpoint/2010/main" val="2279410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</Words>
  <Application>Microsoft Office PowerPoint</Application>
  <PresentationFormat>宽屏</PresentationFormat>
  <Paragraphs>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基于PyTorch训练MNIST数据集</vt:lpstr>
      <vt:lpstr>导入数据集</vt:lpstr>
      <vt:lpstr>定义神经网络</vt:lpstr>
      <vt:lpstr>选择损失函数和目标函数</vt:lpstr>
      <vt:lpstr>训练网络</vt:lpstr>
      <vt:lpstr>训练结果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基于PyTorch训练MNIST数据集</dc:title>
  <dc:creator>黄家曦</dc:creator>
  <cp:lastModifiedBy>黄家曦</cp:lastModifiedBy>
  <cp:revision>2</cp:revision>
  <dcterms:created xsi:type="dcterms:W3CDTF">2023-10-31T15:41:55Z</dcterms:created>
  <dcterms:modified xsi:type="dcterms:W3CDTF">2023-10-31T15:47:27Z</dcterms:modified>
</cp:coreProperties>
</file>