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handoutMasterIdLst>
    <p:handoutMasterId r:id="rId2"/>
  </p:handoutMasterIdLst>
  <p:sldSz cx="9144000" cy="5143500" type="screen16x9"/>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3F3"/>
    <a:srgbClr val="147BC3"/>
    <a:srgbClr val="A1A4B2"/>
    <a:srgbClr val="FEB659"/>
    <a:srgbClr val="7083C7"/>
    <a:srgbClr val="33C2FF"/>
    <a:srgbClr val="2A438C"/>
    <a:srgbClr val="2A46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snapToGrid="0">
      <p:cViewPr varScale="1">
        <p:scale>
          <a:sx n="147" d="100"/>
          <a:sy n="147" d="100"/>
        </p:scale>
        <p:origin x="486" y="114"/>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835D856-586B-F4D9-F68B-0C0F37FE4E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l-GR"/>
          </a:p>
        </p:txBody>
      </p:sp>
      <p:sp>
        <p:nvSpPr>
          <p:cNvPr id="3" name="Date Placeholder 2">
            <a:extLst>
              <a:ext uri="{FF2B5EF4-FFF2-40B4-BE49-F238E27FC236}">
                <a16:creationId xmlns:a16="http://schemas.microsoft.com/office/drawing/2014/main" id="{0B3DA61D-2CAC-964A-8487-CE9E31A6FF1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9082B40-0F95-4AF9-A423-9AAE855F132B}" type="datetimeFigureOut">
              <a:rPr lang="el-GR" smtClean="0"/>
              <a:t>16/11/2023</a:t>
            </a:fld>
            <a:endParaRPr lang="el-GR"/>
          </a:p>
        </p:txBody>
      </p:sp>
      <p:sp>
        <p:nvSpPr>
          <p:cNvPr id="4" name="Footer Placeholder 3">
            <a:extLst>
              <a:ext uri="{FF2B5EF4-FFF2-40B4-BE49-F238E27FC236}">
                <a16:creationId xmlns:a16="http://schemas.microsoft.com/office/drawing/2014/main" id="{3BEBB3C2-434D-F7EC-EA51-D5B8A72A98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l-GR"/>
          </a:p>
        </p:txBody>
      </p:sp>
      <p:sp>
        <p:nvSpPr>
          <p:cNvPr id="5" name="Slide Number Placeholder 4">
            <a:extLst>
              <a:ext uri="{FF2B5EF4-FFF2-40B4-BE49-F238E27FC236}">
                <a16:creationId xmlns:a16="http://schemas.microsoft.com/office/drawing/2014/main" id="{D6FFD62C-7AD7-1F6D-0915-52FF38F2A0E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14EC5F-15C0-4E7C-B057-127E173C3C3E}" type="slidenum">
              <a:rPr lang="el-GR" smtClean="0"/>
              <a:t>‹#›</a:t>
            </a:fld>
            <a:endParaRPr lang="el-GR"/>
          </a:p>
        </p:txBody>
      </p:sp>
    </p:spTree>
    <p:extLst>
      <p:ext uri="{BB962C8B-B14F-4D97-AF65-F5344CB8AC3E}">
        <p14:creationId xmlns:p14="http://schemas.microsoft.com/office/powerpoint/2010/main" val="35032204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Google Shape;59;p13">
            <a:extLst>
              <a:ext uri="{FF2B5EF4-FFF2-40B4-BE49-F238E27FC236}">
                <a16:creationId xmlns:a16="http://schemas.microsoft.com/office/drawing/2014/main" id="{E6686D11-2B90-79F5-BA5D-EACF66E422CB}"/>
              </a:ext>
            </a:extLst>
          </p:cNvPr>
          <p:cNvSpPr txBox="1"/>
          <p:nvPr userDrawn="1"/>
        </p:nvSpPr>
        <p:spPr>
          <a:xfrm>
            <a:off x="225350" y="1786725"/>
            <a:ext cx="6348750" cy="1569630"/>
          </a:xfrm>
          <a:prstGeom prst="rect">
            <a:avLst/>
          </a:prstGeom>
          <a:noFill/>
          <a:ln>
            <a:noFill/>
          </a:ln>
        </p:spPr>
        <p:txBody>
          <a:bodyPr spcFirstLastPara="1" wrap="square" lIns="91425" tIns="91425" rIns="91425" bIns="91425" anchor="t" anchorCtr="0">
            <a:spAutoFit/>
          </a:bodyPr>
          <a:lstStyle/>
          <a:p>
            <a:r>
              <a:rPr lang="en" sz="4500" b="1" dirty="0">
                <a:solidFill>
                  <a:schemeClr val="lt1"/>
                </a:solidFill>
              </a:rPr>
              <a:t>Ecommerce</a:t>
            </a:r>
            <a:endParaRPr sz="4500" b="1" dirty="0">
              <a:solidFill>
                <a:srgbClr val="FFFFFF"/>
              </a:solidFill>
            </a:endParaRPr>
          </a:p>
          <a:p>
            <a:r>
              <a:rPr lang="en" sz="4500" b="1" dirty="0">
                <a:solidFill>
                  <a:srgbClr val="FFFFFF"/>
                </a:solidFill>
              </a:rPr>
              <a:t>Business Review</a:t>
            </a:r>
            <a:endParaRPr sz="4500" b="1" dirty="0">
              <a:solidFill>
                <a:srgbClr val="FFFFFF"/>
              </a:solidFill>
            </a:endParaRPr>
          </a:p>
        </p:txBody>
      </p:sp>
      <p:cxnSp>
        <p:nvCxnSpPr>
          <p:cNvPr id="7" name="Google Shape;55;p13">
            <a:extLst>
              <a:ext uri="{FF2B5EF4-FFF2-40B4-BE49-F238E27FC236}">
                <a16:creationId xmlns:a16="http://schemas.microsoft.com/office/drawing/2014/main" id="{C87AA9BB-B5FA-1517-9963-CAFB3A70CECE}"/>
              </a:ext>
            </a:extLst>
          </p:cNvPr>
          <p:cNvCxnSpPr/>
          <p:nvPr userDrawn="1"/>
        </p:nvCxnSpPr>
        <p:spPr>
          <a:xfrm>
            <a:off x="225350" y="613825"/>
            <a:ext cx="8678700" cy="0"/>
          </a:xfrm>
          <a:prstGeom prst="straightConnector1">
            <a:avLst/>
          </a:prstGeom>
          <a:noFill/>
          <a:ln w="9525" cap="flat" cmpd="sng">
            <a:solidFill>
              <a:srgbClr val="70CCFA"/>
            </a:solidFill>
            <a:prstDash val="solid"/>
            <a:round/>
            <a:headEnd type="none" w="med" len="med"/>
            <a:tailEnd type="none" w="med" len="med"/>
          </a:ln>
        </p:spPr>
      </p:cxnSp>
      <p:pic>
        <p:nvPicPr>
          <p:cNvPr id="8" name="Google Shape;54;p13">
            <a:extLst>
              <a:ext uri="{FF2B5EF4-FFF2-40B4-BE49-F238E27FC236}">
                <a16:creationId xmlns:a16="http://schemas.microsoft.com/office/drawing/2014/main" id="{27F84368-51D6-06C9-F56D-E12FD4DF3A69}"/>
              </a:ext>
            </a:extLst>
          </p:cNvPr>
          <p:cNvPicPr preferRelativeResize="0"/>
          <p:nvPr userDrawn="1"/>
        </p:nvPicPr>
        <p:blipFill rotWithShape="1">
          <a:blip r:embed="rId3">
            <a:alphaModFix/>
          </a:blip>
          <a:srcRect t="99" b="89"/>
          <a:stretch/>
        </p:blipFill>
        <p:spPr>
          <a:xfrm>
            <a:off x="1608741" y="4411438"/>
            <a:ext cx="1521805" cy="395300"/>
          </a:xfrm>
          <a:prstGeom prst="rect">
            <a:avLst/>
          </a:prstGeom>
          <a:noFill/>
          <a:ln>
            <a:noFill/>
          </a:ln>
        </p:spPr>
      </p:pic>
      <p:pic>
        <p:nvPicPr>
          <p:cNvPr id="9" name="Google Shape;57;p13">
            <a:extLst>
              <a:ext uri="{FF2B5EF4-FFF2-40B4-BE49-F238E27FC236}">
                <a16:creationId xmlns:a16="http://schemas.microsoft.com/office/drawing/2014/main" id="{F6DC2852-9499-0180-DA27-2966E5D3FA4F}"/>
              </a:ext>
            </a:extLst>
          </p:cNvPr>
          <p:cNvPicPr preferRelativeResize="0"/>
          <p:nvPr userDrawn="1"/>
        </p:nvPicPr>
        <p:blipFill>
          <a:blip r:embed="rId4">
            <a:alphaModFix/>
          </a:blip>
          <a:stretch>
            <a:fillRect/>
          </a:stretch>
        </p:blipFill>
        <p:spPr>
          <a:xfrm>
            <a:off x="225351" y="4411438"/>
            <a:ext cx="1073700" cy="395300"/>
          </a:xfrm>
          <a:prstGeom prst="rect">
            <a:avLst/>
          </a:prstGeom>
          <a:noFill/>
          <a:ln>
            <a:noFill/>
          </a:ln>
        </p:spPr>
      </p:pic>
      <p:sp>
        <p:nvSpPr>
          <p:cNvPr id="11" name="Text Placeholder 10">
            <a:extLst>
              <a:ext uri="{FF2B5EF4-FFF2-40B4-BE49-F238E27FC236}">
                <a16:creationId xmlns:a16="http://schemas.microsoft.com/office/drawing/2014/main" id="{93A35DF7-F048-95D7-FCA7-672F43062983}"/>
              </a:ext>
            </a:extLst>
          </p:cNvPr>
          <p:cNvSpPr>
            <a:spLocks noGrp="1"/>
          </p:cNvSpPr>
          <p:nvPr>
            <p:ph type="body" sz="quarter" idx="10"/>
          </p:nvPr>
        </p:nvSpPr>
        <p:spPr>
          <a:xfrm>
            <a:off x="226800" y="291600"/>
            <a:ext cx="2293200" cy="324000"/>
          </a:xfrm>
        </p:spPr>
        <p:txBody>
          <a:bodyPr anchor="ctr">
            <a:normAutofit/>
          </a:bodyPr>
          <a:lstStyle>
            <a:lvl1pPr marL="0" indent="0" algn="l">
              <a:buNone/>
              <a:defRPr sz="900">
                <a:solidFill>
                  <a:schemeClr val="bg1"/>
                </a:solidFill>
              </a:defRPr>
            </a:lvl1pPr>
          </a:lstStyle>
          <a:p>
            <a:pPr lvl="0"/>
            <a:endParaRPr lang="el-GR" dirty="0"/>
          </a:p>
        </p:txBody>
      </p:sp>
      <p:sp>
        <p:nvSpPr>
          <p:cNvPr id="13" name="Text Placeholder 12">
            <a:extLst>
              <a:ext uri="{FF2B5EF4-FFF2-40B4-BE49-F238E27FC236}">
                <a16:creationId xmlns:a16="http://schemas.microsoft.com/office/drawing/2014/main" id="{2974E05C-19CC-FCD2-1469-0E19BC28123B}"/>
              </a:ext>
            </a:extLst>
          </p:cNvPr>
          <p:cNvSpPr>
            <a:spLocks noGrp="1"/>
          </p:cNvSpPr>
          <p:nvPr>
            <p:ph type="body" sz="quarter" idx="11"/>
          </p:nvPr>
        </p:nvSpPr>
        <p:spPr>
          <a:xfrm>
            <a:off x="6573600" y="291600"/>
            <a:ext cx="2329200" cy="324000"/>
          </a:xfrm>
        </p:spPr>
        <p:txBody>
          <a:bodyPr anchor="ctr">
            <a:noAutofit/>
          </a:bodyPr>
          <a:lstStyle>
            <a:lvl1pPr marL="0" indent="0" algn="r">
              <a:buNone/>
              <a:defRPr sz="900">
                <a:solidFill>
                  <a:schemeClr val="bg1"/>
                </a:solidFill>
              </a:defRPr>
            </a:lvl1pPr>
            <a:lvl2pPr algn="r">
              <a:defRPr sz="900"/>
            </a:lvl2pPr>
            <a:lvl3pPr algn="r">
              <a:defRPr sz="900"/>
            </a:lvl3pPr>
            <a:lvl4pPr algn="r">
              <a:defRPr sz="900"/>
            </a:lvl4pPr>
            <a:lvl5pPr algn="r">
              <a:defRPr sz="900"/>
            </a:lvl5pPr>
          </a:lstStyle>
          <a:p>
            <a:pPr lvl="0"/>
            <a:endParaRPr lang="el-GR" dirty="0"/>
          </a:p>
        </p:txBody>
      </p:sp>
    </p:spTree>
    <p:extLst>
      <p:ext uri="{BB962C8B-B14F-4D97-AF65-F5344CB8AC3E}">
        <p14:creationId xmlns:p14="http://schemas.microsoft.com/office/powerpoint/2010/main" val="328939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tegory Demand Collab">
    <p:spTree>
      <p:nvGrpSpPr>
        <p:cNvPr id="1" name=""/>
        <p:cNvGrpSpPr/>
        <p:nvPr/>
      </p:nvGrpSpPr>
      <p:grpSpPr>
        <a:xfrm>
          <a:off x="0" y="0"/>
          <a:ext cx="0" cy="0"/>
          <a:chOff x="0" y="0"/>
          <a:chExt cx="0" cy="0"/>
        </a:xfrm>
      </p:grpSpPr>
      <p:sp>
        <p:nvSpPr>
          <p:cNvPr id="10" name="Google Shape;127;p29">
            <a:extLst>
              <a:ext uri="{FF2B5EF4-FFF2-40B4-BE49-F238E27FC236}">
                <a16:creationId xmlns:a16="http://schemas.microsoft.com/office/drawing/2014/main" id="{1F866597-951C-28C5-3F5D-1A4535451FA9}"/>
              </a:ext>
            </a:extLst>
          </p:cNvPr>
          <p:cNvSpPr txBox="1"/>
          <p:nvPr userDrawn="1"/>
        </p:nvSpPr>
        <p:spPr>
          <a:xfrm>
            <a:off x="225350" y="272625"/>
            <a:ext cx="5635200" cy="369300"/>
          </a:xfrm>
          <a:prstGeom prst="rect">
            <a:avLst/>
          </a:prstGeom>
          <a:noFill/>
          <a:ln>
            <a:noFill/>
          </a:ln>
        </p:spPr>
        <p:txBody>
          <a:bodyPr spcFirstLastPara="1" wrap="square" lIns="45725" tIns="45725" rIns="45725" bIns="45725" anchor="t" anchorCtr="0">
            <a:spAutoFit/>
          </a:bodyPr>
          <a:lstStyle/>
          <a:p>
            <a:pPr marL="0" lvl="0" indent="0" algn="l" rtl="0">
              <a:spcBef>
                <a:spcPts val="0"/>
              </a:spcBef>
              <a:spcAft>
                <a:spcPts val="0"/>
              </a:spcAft>
              <a:buNone/>
            </a:pPr>
            <a:r>
              <a:rPr lang="en" sz="1800" b="1" dirty="0">
                <a:solidFill>
                  <a:srgbClr val="222222"/>
                </a:solidFill>
              </a:rPr>
              <a:t>Category Demand per Brand</a:t>
            </a:r>
            <a:endParaRPr sz="1800" b="1" dirty="0">
              <a:solidFill>
                <a:srgbClr val="222222"/>
              </a:solidFill>
            </a:endParaRPr>
          </a:p>
        </p:txBody>
      </p:sp>
      <p:sp>
        <p:nvSpPr>
          <p:cNvPr id="11" name="Google Shape;128;p29">
            <a:extLst>
              <a:ext uri="{FF2B5EF4-FFF2-40B4-BE49-F238E27FC236}">
                <a16:creationId xmlns:a16="http://schemas.microsoft.com/office/drawing/2014/main" id="{A75EE5EF-0245-1C17-FA77-17EF85AC10F9}"/>
              </a:ext>
            </a:extLst>
          </p:cNvPr>
          <p:cNvSpPr txBox="1"/>
          <p:nvPr userDrawn="1"/>
        </p:nvSpPr>
        <p:spPr>
          <a:xfrm>
            <a:off x="230225" y="645300"/>
            <a:ext cx="1087812" cy="198526"/>
          </a:xfrm>
          <a:prstGeom prst="rect">
            <a:avLst/>
          </a:prstGeom>
          <a:noFill/>
          <a:ln>
            <a:noFill/>
          </a:ln>
        </p:spPr>
        <p:txBody>
          <a:bodyPr spcFirstLastPara="1" wrap="square" lIns="45725" tIns="45725" rIns="45725" bIns="45725" anchor="ctr" anchorCtr="0">
            <a:spAutoFit/>
          </a:bodyPr>
          <a:lstStyle/>
          <a:p>
            <a:pPr marL="0" lvl="0" indent="0" algn="l" rtl="0">
              <a:lnSpc>
                <a:spcPct val="115000"/>
              </a:lnSpc>
              <a:spcBef>
                <a:spcPts val="0"/>
              </a:spcBef>
              <a:spcAft>
                <a:spcPts val="0"/>
              </a:spcAft>
              <a:buNone/>
            </a:pPr>
            <a:r>
              <a:rPr lang="en" sz="600" dirty="0">
                <a:solidFill>
                  <a:srgbClr val="A1A4B2"/>
                </a:solidFill>
              </a:rPr>
              <a:t>Reference / Compare Period:</a:t>
            </a:r>
            <a:endParaRPr sz="700" b="1" dirty="0">
              <a:solidFill>
                <a:srgbClr val="2A438C"/>
              </a:solidFill>
            </a:endParaRPr>
          </a:p>
        </p:txBody>
      </p:sp>
      <p:sp>
        <p:nvSpPr>
          <p:cNvPr id="17" name="Google Shape;124;p29">
            <a:extLst>
              <a:ext uri="{FF2B5EF4-FFF2-40B4-BE49-F238E27FC236}">
                <a16:creationId xmlns:a16="http://schemas.microsoft.com/office/drawing/2014/main" id="{0E3013F5-CE6D-7928-94F2-64CD254DF1DE}"/>
              </a:ext>
            </a:extLst>
          </p:cNvPr>
          <p:cNvSpPr txBox="1"/>
          <p:nvPr userDrawn="1"/>
        </p:nvSpPr>
        <p:spPr>
          <a:xfrm>
            <a:off x="2412450" y="4832826"/>
            <a:ext cx="6456300" cy="141300"/>
          </a:xfrm>
          <a:prstGeom prst="rect">
            <a:avLst/>
          </a:prstGeom>
          <a:noFill/>
          <a:ln>
            <a:noFill/>
          </a:ln>
        </p:spPr>
        <p:txBody>
          <a:bodyPr spcFirstLastPara="1" wrap="square" lIns="60950" tIns="60950" rIns="60950" bIns="60950" anchor="ctr" anchorCtr="0">
            <a:noAutofit/>
          </a:bodyPr>
          <a:lstStyle/>
          <a:p>
            <a:pPr marL="0" lvl="0" indent="0" algn="r" rtl="0">
              <a:spcBef>
                <a:spcPts val="0"/>
              </a:spcBef>
              <a:spcAft>
                <a:spcPts val="0"/>
              </a:spcAft>
              <a:buNone/>
            </a:pPr>
            <a:r>
              <a:rPr lang="en" sz="500">
                <a:solidFill>
                  <a:srgbClr val="A1A4B2"/>
                </a:solidFill>
              </a:rPr>
              <a:t>© 2023 Convert Group, All rights reserved</a:t>
            </a:r>
            <a:endParaRPr sz="500">
              <a:solidFill>
                <a:srgbClr val="A1A4B2"/>
              </a:solidFill>
            </a:endParaRPr>
          </a:p>
        </p:txBody>
      </p:sp>
      <p:sp>
        <p:nvSpPr>
          <p:cNvPr id="18" name="Google Shape;125;p29">
            <a:extLst>
              <a:ext uri="{FF2B5EF4-FFF2-40B4-BE49-F238E27FC236}">
                <a16:creationId xmlns:a16="http://schemas.microsoft.com/office/drawing/2014/main" id="{1D91FC49-053D-E244-9C98-7C670C619861}"/>
              </a:ext>
            </a:extLst>
          </p:cNvPr>
          <p:cNvSpPr txBox="1"/>
          <p:nvPr userDrawn="1"/>
        </p:nvSpPr>
        <p:spPr>
          <a:xfrm>
            <a:off x="2412450" y="4691738"/>
            <a:ext cx="6456300" cy="141300"/>
          </a:xfrm>
          <a:prstGeom prst="rect">
            <a:avLst/>
          </a:prstGeom>
          <a:noFill/>
          <a:ln>
            <a:noFill/>
          </a:ln>
        </p:spPr>
        <p:txBody>
          <a:bodyPr spcFirstLastPara="1" wrap="square" lIns="60950" tIns="60950" rIns="60950" bIns="60950" anchor="ctr" anchorCtr="0">
            <a:noAutofit/>
          </a:bodyPr>
          <a:lstStyle/>
          <a:p>
            <a:pPr marL="0" lvl="0" indent="0" algn="r" rtl="0">
              <a:spcBef>
                <a:spcPts val="0"/>
              </a:spcBef>
              <a:spcAft>
                <a:spcPts val="0"/>
              </a:spcAft>
              <a:buNone/>
            </a:pPr>
            <a:r>
              <a:rPr lang="en" sz="500" b="1" dirty="0">
                <a:solidFill>
                  <a:srgbClr val="222222"/>
                </a:solidFill>
              </a:rPr>
              <a:t>Based on data from eRetail Audit Marketplace</a:t>
            </a:r>
            <a:endParaRPr sz="500" b="1" dirty="0">
              <a:solidFill>
                <a:srgbClr val="222222"/>
              </a:solidFill>
            </a:endParaRPr>
          </a:p>
        </p:txBody>
      </p:sp>
      <p:pic>
        <p:nvPicPr>
          <p:cNvPr id="19" name="Google Shape;123;p29">
            <a:extLst>
              <a:ext uri="{FF2B5EF4-FFF2-40B4-BE49-F238E27FC236}">
                <a16:creationId xmlns:a16="http://schemas.microsoft.com/office/drawing/2014/main" id="{2F374F80-E4FE-5EE9-EFCD-7555CCAC71E3}"/>
              </a:ext>
            </a:extLst>
          </p:cNvPr>
          <p:cNvPicPr preferRelativeResize="0"/>
          <p:nvPr userDrawn="1"/>
        </p:nvPicPr>
        <p:blipFill>
          <a:blip r:embed="rId2">
            <a:alphaModFix/>
          </a:blip>
          <a:stretch>
            <a:fillRect/>
          </a:stretch>
        </p:blipFill>
        <p:spPr>
          <a:xfrm>
            <a:off x="225350" y="4723737"/>
            <a:ext cx="593490" cy="218225"/>
          </a:xfrm>
          <a:prstGeom prst="rect">
            <a:avLst/>
          </a:prstGeom>
          <a:noFill/>
          <a:ln>
            <a:noFill/>
          </a:ln>
        </p:spPr>
      </p:pic>
      <p:pic>
        <p:nvPicPr>
          <p:cNvPr id="20" name="Google Shape;129;p29">
            <a:extLst>
              <a:ext uri="{FF2B5EF4-FFF2-40B4-BE49-F238E27FC236}">
                <a16:creationId xmlns:a16="http://schemas.microsoft.com/office/drawing/2014/main" id="{A6E4323F-C420-CB83-662A-78DC87C73357}"/>
              </a:ext>
            </a:extLst>
          </p:cNvPr>
          <p:cNvPicPr preferRelativeResize="0"/>
          <p:nvPr userDrawn="1"/>
        </p:nvPicPr>
        <p:blipFill rotWithShape="1">
          <a:blip r:embed="rId3">
            <a:alphaModFix/>
          </a:blip>
          <a:srcRect/>
          <a:stretch/>
        </p:blipFill>
        <p:spPr>
          <a:xfrm>
            <a:off x="1021375" y="4723737"/>
            <a:ext cx="838508" cy="218225"/>
          </a:xfrm>
          <a:prstGeom prst="rect">
            <a:avLst/>
          </a:prstGeom>
          <a:noFill/>
          <a:ln>
            <a:noFill/>
          </a:ln>
        </p:spPr>
      </p:pic>
      <p:cxnSp>
        <p:nvCxnSpPr>
          <p:cNvPr id="2" name="Google Shape;225;p18">
            <a:extLst>
              <a:ext uri="{FF2B5EF4-FFF2-40B4-BE49-F238E27FC236}">
                <a16:creationId xmlns:a16="http://schemas.microsoft.com/office/drawing/2014/main" id="{DB1F7F11-4569-E2D3-1DB3-49745BBC6036}"/>
              </a:ext>
            </a:extLst>
          </p:cNvPr>
          <p:cNvCxnSpPr/>
          <p:nvPr userDrawn="1"/>
        </p:nvCxnSpPr>
        <p:spPr>
          <a:xfrm>
            <a:off x="381600" y="1206000"/>
            <a:ext cx="792000" cy="0"/>
          </a:xfrm>
          <a:prstGeom prst="straightConnector1">
            <a:avLst/>
          </a:prstGeom>
          <a:noFill/>
          <a:ln w="19050" cap="flat" cmpd="sng">
            <a:solidFill>
              <a:srgbClr val="DAE2F2"/>
            </a:solidFill>
            <a:prstDash val="solid"/>
            <a:round/>
            <a:headEnd type="none" w="med" len="med"/>
            <a:tailEnd type="none" w="med" len="med"/>
          </a:ln>
        </p:spPr>
      </p:cxnSp>
      <p:sp>
        <p:nvSpPr>
          <p:cNvPr id="3" name="Google Shape;226;p18">
            <a:extLst>
              <a:ext uri="{FF2B5EF4-FFF2-40B4-BE49-F238E27FC236}">
                <a16:creationId xmlns:a16="http://schemas.microsoft.com/office/drawing/2014/main" id="{B764ED50-97DC-4FD1-5D2E-9C373F5F95F7}"/>
              </a:ext>
            </a:extLst>
          </p:cNvPr>
          <p:cNvSpPr txBox="1"/>
          <p:nvPr userDrawn="1"/>
        </p:nvSpPr>
        <p:spPr>
          <a:xfrm>
            <a:off x="381600" y="936000"/>
            <a:ext cx="792000" cy="30774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b="1">
                <a:solidFill>
                  <a:srgbClr val="A1A4B2"/>
                </a:solidFill>
              </a:rPr>
              <a:t>Brand</a:t>
            </a:r>
            <a:endParaRPr sz="800" b="1">
              <a:solidFill>
                <a:srgbClr val="A1A4B2"/>
              </a:solidFill>
            </a:endParaRPr>
          </a:p>
        </p:txBody>
      </p:sp>
      <p:cxnSp>
        <p:nvCxnSpPr>
          <p:cNvPr id="4" name="Google Shape;225;p18">
            <a:extLst>
              <a:ext uri="{FF2B5EF4-FFF2-40B4-BE49-F238E27FC236}">
                <a16:creationId xmlns:a16="http://schemas.microsoft.com/office/drawing/2014/main" id="{92991035-52BD-380B-6D88-C0A6F7B0C353}"/>
              </a:ext>
            </a:extLst>
          </p:cNvPr>
          <p:cNvCxnSpPr/>
          <p:nvPr userDrawn="1"/>
        </p:nvCxnSpPr>
        <p:spPr>
          <a:xfrm>
            <a:off x="1270800" y="1206000"/>
            <a:ext cx="3636000" cy="0"/>
          </a:xfrm>
          <a:prstGeom prst="straightConnector1">
            <a:avLst/>
          </a:prstGeom>
          <a:noFill/>
          <a:ln w="19050" cap="flat" cmpd="sng">
            <a:solidFill>
              <a:srgbClr val="2A438C"/>
            </a:solidFill>
            <a:prstDash val="solid"/>
            <a:round/>
            <a:headEnd type="none" w="med" len="med"/>
            <a:tailEnd type="none" w="med" len="med"/>
          </a:ln>
        </p:spPr>
      </p:cxnSp>
      <p:sp>
        <p:nvSpPr>
          <p:cNvPr id="5" name="Google Shape;226;p18">
            <a:extLst>
              <a:ext uri="{FF2B5EF4-FFF2-40B4-BE49-F238E27FC236}">
                <a16:creationId xmlns:a16="http://schemas.microsoft.com/office/drawing/2014/main" id="{C54035EA-B0E1-D132-8DC2-FD08F498EA0D}"/>
              </a:ext>
            </a:extLst>
          </p:cNvPr>
          <p:cNvSpPr txBox="1"/>
          <p:nvPr userDrawn="1"/>
        </p:nvSpPr>
        <p:spPr>
          <a:xfrm>
            <a:off x="1270800" y="936000"/>
            <a:ext cx="1515600" cy="3077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dirty="0">
                <a:solidFill>
                  <a:srgbClr val="2A438C"/>
                </a:solidFill>
              </a:rPr>
              <a:t>Sales Value Evolution</a:t>
            </a:r>
            <a:endParaRPr sz="800" b="1" dirty="0">
              <a:solidFill>
                <a:srgbClr val="2A438C"/>
              </a:solidFill>
            </a:endParaRPr>
          </a:p>
        </p:txBody>
      </p:sp>
      <p:cxnSp>
        <p:nvCxnSpPr>
          <p:cNvPr id="6" name="Google Shape;225;p18">
            <a:extLst>
              <a:ext uri="{FF2B5EF4-FFF2-40B4-BE49-F238E27FC236}">
                <a16:creationId xmlns:a16="http://schemas.microsoft.com/office/drawing/2014/main" id="{57FEDD3E-8A6B-EB75-3090-48EDCFE66B9F}"/>
              </a:ext>
            </a:extLst>
          </p:cNvPr>
          <p:cNvCxnSpPr/>
          <p:nvPr userDrawn="1"/>
        </p:nvCxnSpPr>
        <p:spPr>
          <a:xfrm>
            <a:off x="5148000" y="1206000"/>
            <a:ext cx="3636000" cy="0"/>
          </a:xfrm>
          <a:prstGeom prst="straightConnector1">
            <a:avLst/>
          </a:prstGeom>
          <a:noFill/>
          <a:ln w="19050" cap="flat" cmpd="sng">
            <a:solidFill>
              <a:srgbClr val="33C2FF"/>
            </a:solidFill>
            <a:prstDash val="solid"/>
            <a:round/>
            <a:headEnd type="none" w="med" len="med"/>
            <a:tailEnd type="none" w="med" len="med"/>
          </a:ln>
        </p:spPr>
      </p:cxnSp>
      <p:sp>
        <p:nvSpPr>
          <p:cNvPr id="7" name="Google Shape;226;p18">
            <a:extLst>
              <a:ext uri="{FF2B5EF4-FFF2-40B4-BE49-F238E27FC236}">
                <a16:creationId xmlns:a16="http://schemas.microsoft.com/office/drawing/2014/main" id="{8A5BD329-5CE6-63F6-B24C-8E578A7FE777}"/>
              </a:ext>
            </a:extLst>
          </p:cNvPr>
          <p:cNvSpPr txBox="1"/>
          <p:nvPr userDrawn="1"/>
        </p:nvSpPr>
        <p:spPr>
          <a:xfrm>
            <a:off x="5148000" y="936000"/>
            <a:ext cx="1890000" cy="3077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dirty="0">
                <a:solidFill>
                  <a:srgbClr val="33C2FF"/>
                </a:solidFill>
              </a:rPr>
              <a:t>Units Evolution</a:t>
            </a:r>
            <a:endParaRPr sz="800" b="1" dirty="0">
              <a:solidFill>
                <a:srgbClr val="33C2FF"/>
              </a:solidFill>
            </a:endParaRPr>
          </a:p>
        </p:txBody>
      </p:sp>
      <p:sp>
        <p:nvSpPr>
          <p:cNvPr id="16" name="Picture Placeholder 15">
            <a:extLst>
              <a:ext uri="{FF2B5EF4-FFF2-40B4-BE49-F238E27FC236}">
                <a16:creationId xmlns:a16="http://schemas.microsoft.com/office/drawing/2014/main" id="{6E822BFA-EB38-7A51-AD2E-EF916FDECA1C}"/>
              </a:ext>
            </a:extLst>
          </p:cNvPr>
          <p:cNvSpPr>
            <a:spLocks noGrp="1"/>
          </p:cNvSpPr>
          <p:nvPr>
            <p:ph type="pic" sz="quarter" idx="11"/>
          </p:nvPr>
        </p:nvSpPr>
        <p:spPr>
          <a:xfrm>
            <a:off x="288000" y="1259999"/>
            <a:ext cx="8575200" cy="3333600"/>
          </a:xfrm>
        </p:spPr>
        <p:txBody>
          <a:bodyPr/>
          <a:lstStyle/>
          <a:p>
            <a:endParaRPr lang="el-GR"/>
          </a:p>
        </p:txBody>
      </p:sp>
      <p:sp>
        <p:nvSpPr>
          <p:cNvPr id="15" name="Text Placeholder 13">
            <a:extLst>
              <a:ext uri="{FF2B5EF4-FFF2-40B4-BE49-F238E27FC236}">
                <a16:creationId xmlns:a16="http://schemas.microsoft.com/office/drawing/2014/main" id="{ABBFC84D-E664-2083-D536-44F699ED8A3F}"/>
              </a:ext>
            </a:extLst>
          </p:cNvPr>
          <p:cNvSpPr>
            <a:spLocks noGrp="1"/>
          </p:cNvSpPr>
          <p:nvPr>
            <p:ph type="body" sz="quarter" idx="12" hasCustomPrompt="1"/>
          </p:nvPr>
        </p:nvSpPr>
        <p:spPr>
          <a:xfrm>
            <a:off x="6242400" y="273600"/>
            <a:ext cx="2628000" cy="558000"/>
          </a:xfrm>
          <a:solidFill>
            <a:srgbClr val="F3F3F3"/>
          </a:solidFill>
        </p:spPr>
        <p:txBody>
          <a:bodyPr anchor="ctr">
            <a:normAutofit/>
          </a:bodyPr>
          <a:lstStyle>
            <a:lvl1pPr marL="0" indent="0">
              <a:buNone/>
              <a:defRPr sz="700"/>
            </a:lvl1pPr>
          </a:lstStyle>
          <a:p>
            <a:pPr marL="0" lvl="0" indent="0" algn="l" rtl="0">
              <a:lnSpc>
                <a:spcPct val="115000"/>
              </a:lnSpc>
              <a:spcBef>
                <a:spcPts val="0"/>
              </a:spcBef>
              <a:spcAft>
                <a:spcPts val="0"/>
              </a:spcAft>
              <a:buNone/>
            </a:pPr>
            <a:r>
              <a:rPr lang="en-US" sz="700" b="1" dirty="0">
                <a:solidFill>
                  <a:srgbClr val="222222"/>
                </a:solidFill>
              </a:rPr>
              <a:t>Comment: </a:t>
            </a:r>
            <a:r>
              <a:rPr lang="en-US" sz="700" dirty="0">
                <a:solidFill>
                  <a:srgbClr val="222222"/>
                </a:solidFill>
              </a:rPr>
              <a:t>Delete if not needed</a:t>
            </a:r>
            <a:endParaRPr lang="en-US" sz="700" b="1" dirty="0">
              <a:solidFill>
                <a:srgbClr val="222222"/>
              </a:solidFill>
            </a:endParaRPr>
          </a:p>
        </p:txBody>
      </p:sp>
      <p:sp>
        <p:nvSpPr>
          <p:cNvPr id="8" name="Text Placeholder 12">
            <a:extLst>
              <a:ext uri="{FF2B5EF4-FFF2-40B4-BE49-F238E27FC236}">
                <a16:creationId xmlns:a16="http://schemas.microsoft.com/office/drawing/2014/main" id="{C7C0CFA8-81E6-5ECC-299D-85A929C6547A}"/>
              </a:ext>
            </a:extLst>
          </p:cNvPr>
          <p:cNvSpPr>
            <a:spLocks noGrp="1"/>
          </p:cNvSpPr>
          <p:nvPr>
            <p:ph type="body" sz="quarter" idx="10"/>
          </p:nvPr>
        </p:nvSpPr>
        <p:spPr>
          <a:xfrm>
            <a:off x="1270832" y="649174"/>
            <a:ext cx="2520000" cy="198000"/>
          </a:xfrm>
        </p:spPr>
        <p:txBody>
          <a:bodyPr lIns="46800" rIns="46800" anchor="ctr">
            <a:noAutofit/>
          </a:bodyPr>
          <a:lstStyle>
            <a:lvl1pPr marL="0" indent="0">
              <a:buNone/>
              <a:defRPr sz="600" b="1">
                <a:solidFill>
                  <a:srgbClr val="2A438C"/>
                </a:solidFill>
              </a:defRPr>
            </a:lvl1pPr>
            <a:lvl2pPr>
              <a:defRPr sz="600">
                <a:solidFill>
                  <a:srgbClr val="2A438C"/>
                </a:solidFill>
              </a:defRPr>
            </a:lvl2pPr>
            <a:lvl3pPr>
              <a:defRPr sz="600">
                <a:solidFill>
                  <a:srgbClr val="2A438C"/>
                </a:solidFill>
              </a:defRPr>
            </a:lvl3pPr>
            <a:lvl4pPr>
              <a:defRPr sz="600">
                <a:solidFill>
                  <a:srgbClr val="2A438C"/>
                </a:solidFill>
              </a:defRPr>
            </a:lvl4pPr>
            <a:lvl5pPr>
              <a:defRPr sz="600">
                <a:solidFill>
                  <a:srgbClr val="2A438C"/>
                </a:solidFill>
              </a:defRPr>
            </a:lvl5pPr>
          </a:lstStyle>
          <a:p>
            <a:pPr lvl="0"/>
            <a:endParaRPr lang="el-GR" dirty="0"/>
          </a:p>
        </p:txBody>
      </p:sp>
    </p:spTree>
    <p:extLst>
      <p:ext uri="{BB962C8B-B14F-4D97-AF65-F5344CB8AC3E}">
        <p14:creationId xmlns:p14="http://schemas.microsoft.com/office/powerpoint/2010/main" val="3060360311"/>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tegory Basket Analysis">
    <p:spTree>
      <p:nvGrpSpPr>
        <p:cNvPr id="1" name=""/>
        <p:cNvGrpSpPr/>
        <p:nvPr/>
      </p:nvGrpSpPr>
      <p:grpSpPr>
        <a:xfrm>
          <a:off x="0" y="0"/>
          <a:ext cx="0" cy="0"/>
          <a:chOff x="0" y="0"/>
          <a:chExt cx="0" cy="0"/>
        </a:xfrm>
      </p:grpSpPr>
      <p:sp>
        <p:nvSpPr>
          <p:cNvPr id="10" name="Google Shape;127;p29">
            <a:extLst>
              <a:ext uri="{FF2B5EF4-FFF2-40B4-BE49-F238E27FC236}">
                <a16:creationId xmlns:a16="http://schemas.microsoft.com/office/drawing/2014/main" id="{1F866597-951C-28C5-3F5D-1A4535451FA9}"/>
              </a:ext>
            </a:extLst>
          </p:cNvPr>
          <p:cNvSpPr txBox="1"/>
          <p:nvPr userDrawn="1"/>
        </p:nvSpPr>
        <p:spPr>
          <a:xfrm>
            <a:off x="225350" y="272625"/>
            <a:ext cx="5635200" cy="369300"/>
          </a:xfrm>
          <a:prstGeom prst="rect">
            <a:avLst/>
          </a:prstGeom>
          <a:noFill/>
          <a:ln>
            <a:noFill/>
          </a:ln>
        </p:spPr>
        <p:txBody>
          <a:bodyPr spcFirstLastPara="1" wrap="square" lIns="45725" tIns="45725" rIns="45725" bIns="45725" anchor="t" anchorCtr="0">
            <a:spAutoFit/>
          </a:bodyPr>
          <a:lstStyle/>
          <a:p>
            <a:pPr marL="0" lvl="0" indent="0" algn="l" rtl="0">
              <a:spcBef>
                <a:spcPts val="0"/>
              </a:spcBef>
              <a:spcAft>
                <a:spcPts val="0"/>
              </a:spcAft>
              <a:buNone/>
            </a:pPr>
            <a:r>
              <a:rPr lang="en" sz="1800" b="1" dirty="0">
                <a:solidFill>
                  <a:srgbClr val="222222"/>
                </a:solidFill>
              </a:rPr>
              <a:t>Category Basket Analysis</a:t>
            </a:r>
            <a:endParaRPr sz="1800" b="1" dirty="0">
              <a:solidFill>
                <a:srgbClr val="222222"/>
              </a:solidFill>
            </a:endParaRPr>
          </a:p>
        </p:txBody>
      </p:sp>
      <p:sp>
        <p:nvSpPr>
          <p:cNvPr id="11" name="Google Shape;128;p29">
            <a:extLst>
              <a:ext uri="{FF2B5EF4-FFF2-40B4-BE49-F238E27FC236}">
                <a16:creationId xmlns:a16="http://schemas.microsoft.com/office/drawing/2014/main" id="{A75EE5EF-0245-1C17-FA77-17EF85AC10F9}"/>
              </a:ext>
            </a:extLst>
          </p:cNvPr>
          <p:cNvSpPr txBox="1"/>
          <p:nvPr userDrawn="1"/>
        </p:nvSpPr>
        <p:spPr>
          <a:xfrm>
            <a:off x="230225" y="645300"/>
            <a:ext cx="1087812" cy="198526"/>
          </a:xfrm>
          <a:prstGeom prst="rect">
            <a:avLst/>
          </a:prstGeom>
          <a:noFill/>
          <a:ln>
            <a:noFill/>
          </a:ln>
        </p:spPr>
        <p:txBody>
          <a:bodyPr spcFirstLastPara="1" wrap="square" lIns="45725" tIns="45725" rIns="45725" bIns="45725" anchor="ctr" anchorCtr="0">
            <a:spAutoFit/>
          </a:bodyPr>
          <a:lstStyle/>
          <a:p>
            <a:pPr marL="0" lvl="0" indent="0" algn="l" rtl="0">
              <a:lnSpc>
                <a:spcPct val="115000"/>
              </a:lnSpc>
              <a:spcBef>
                <a:spcPts val="0"/>
              </a:spcBef>
              <a:spcAft>
                <a:spcPts val="0"/>
              </a:spcAft>
              <a:buNone/>
            </a:pPr>
            <a:r>
              <a:rPr lang="en" sz="600" dirty="0">
                <a:solidFill>
                  <a:srgbClr val="A1A4B2"/>
                </a:solidFill>
              </a:rPr>
              <a:t>Reference / Compare Period:</a:t>
            </a:r>
            <a:endParaRPr sz="700" b="1" dirty="0">
              <a:solidFill>
                <a:srgbClr val="2A438C"/>
              </a:solidFill>
            </a:endParaRPr>
          </a:p>
        </p:txBody>
      </p:sp>
      <p:sp>
        <p:nvSpPr>
          <p:cNvPr id="17" name="Google Shape;124;p29">
            <a:extLst>
              <a:ext uri="{FF2B5EF4-FFF2-40B4-BE49-F238E27FC236}">
                <a16:creationId xmlns:a16="http://schemas.microsoft.com/office/drawing/2014/main" id="{0E3013F5-CE6D-7928-94F2-64CD254DF1DE}"/>
              </a:ext>
            </a:extLst>
          </p:cNvPr>
          <p:cNvSpPr txBox="1"/>
          <p:nvPr userDrawn="1"/>
        </p:nvSpPr>
        <p:spPr>
          <a:xfrm>
            <a:off x="2412450" y="4832826"/>
            <a:ext cx="6456300" cy="141300"/>
          </a:xfrm>
          <a:prstGeom prst="rect">
            <a:avLst/>
          </a:prstGeom>
          <a:noFill/>
          <a:ln>
            <a:noFill/>
          </a:ln>
        </p:spPr>
        <p:txBody>
          <a:bodyPr spcFirstLastPara="1" wrap="square" lIns="60950" tIns="60950" rIns="60950" bIns="60950" anchor="ctr" anchorCtr="0">
            <a:noAutofit/>
          </a:bodyPr>
          <a:lstStyle/>
          <a:p>
            <a:pPr marL="0" lvl="0" indent="0" algn="r" rtl="0">
              <a:spcBef>
                <a:spcPts val="0"/>
              </a:spcBef>
              <a:spcAft>
                <a:spcPts val="0"/>
              </a:spcAft>
              <a:buNone/>
            </a:pPr>
            <a:r>
              <a:rPr lang="en" sz="500">
                <a:solidFill>
                  <a:srgbClr val="A1A4B2"/>
                </a:solidFill>
              </a:rPr>
              <a:t>© 2023 Convert Group, All rights reserved</a:t>
            </a:r>
            <a:endParaRPr sz="500">
              <a:solidFill>
                <a:srgbClr val="A1A4B2"/>
              </a:solidFill>
            </a:endParaRPr>
          </a:p>
        </p:txBody>
      </p:sp>
      <p:sp>
        <p:nvSpPr>
          <p:cNvPr id="18" name="Google Shape;125;p29">
            <a:extLst>
              <a:ext uri="{FF2B5EF4-FFF2-40B4-BE49-F238E27FC236}">
                <a16:creationId xmlns:a16="http://schemas.microsoft.com/office/drawing/2014/main" id="{1D91FC49-053D-E244-9C98-7C670C619861}"/>
              </a:ext>
            </a:extLst>
          </p:cNvPr>
          <p:cNvSpPr txBox="1"/>
          <p:nvPr userDrawn="1"/>
        </p:nvSpPr>
        <p:spPr>
          <a:xfrm>
            <a:off x="2412450" y="4691738"/>
            <a:ext cx="6456300" cy="141300"/>
          </a:xfrm>
          <a:prstGeom prst="rect">
            <a:avLst/>
          </a:prstGeom>
          <a:noFill/>
          <a:ln>
            <a:noFill/>
          </a:ln>
        </p:spPr>
        <p:txBody>
          <a:bodyPr spcFirstLastPara="1" wrap="square" lIns="60950" tIns="60950" rIns="60950" bIns="60950" anchor="ctr" anchorCtr="0">
            <a:noAutofit/>
          </a:bodyPr>
          <a:lstStyle/>
          <a:p>
            <a:pPr marL="0" lvl="0" indent="0" algn="r" rtl="0">
              <a:spcBef>
                <a:spcPts val="0"/>
              </a:spcBef>
              <a:spcAft>
                <a:spcPts val="0"/>
              </a:spcAft>
              <a:buNone/>
            </a:pPr>
            <a:r>
              <a:rPr lang="en" sz="500" b="1" dirty="0">
                <a:solidFill>
                  <a:srgbClr val="222222"/>
                </a:solidFill>
              </a:rPr>
              <a:t>Based on data from eRetail Audit Marketplace</a:t>
            </a:r>
            <a:endParaRPr sz="500" b="1" dirty="0">
              <a:solidFill>
                <a:srgbClr val="222222"/>
              </a:solidFill>
            </a:endParaRPr>
          </a:p>
        </p:txBody>
      </p:sp>
      <p:pic>
        <p:nvPicPr>
          <p:cNvPr id="19" name="Google Shape;123;p29">
            <a:extLst>
              <a:ext uri="{FF2B5EF4-FFF2-40B4-BE49-F238E27FC236}">
                <a16:creationId xmlns:a16="http://schemas.microsoft.com/office/drawing/2014/main" id="{2F374F80-E4FE-5EE9-EFCD-7555CCAC71E3}"/>
              </a:ext>
            </a:extLst>
          </p:cNvPr>
          <p:cNvPicPr preferRelativeResize="0"/>
          <p:nvPr userDrawn="1"/>
        </p:nvPicPr>
        <p:blipFill>
          <a:blip r:embed="rId2">
            <a:alphaModFix/>
          </a:blip>
          <a:stretch>
            <a:fillRect/>
          </a:stretch>
        </p:blipFill>
        <p:spPr>
          <a:xfrm>
            <a:off x="225350" y="4723737"/>
            <a:ext cx="593490" cy="218225"/>
          </a:xfrm>
          <a:prstGeom prst="rect">
            <a:avLst/>
          </a:prstGeom>
          <a:noFill/>
          <a:ln>
            <a:noFill/>
          </a:ln>
        </p:spPr>
      </p:pic>
      <p:pic>
        <p:nvPicPr>
          <p:cNvPr id="20" name="Google Shape;129;p29">
            <a:extLst>
              <a:ext uri="{FF2B5EF4-FFF2-40B4-BE49-F238E27FC236}">
                <a16:creationId xmlns:a16="http://schemas.microsoft.com/office/drawing/2014/main" id="{A6E4323F-C420-CB83-662A-78DC87C73357}"/>
              </a:ext>
            </a:extLst>
          </p:cNvPr>
          <p:cNvPicPr preferRelativeResize="0"/>
          <p:nvPr userDrawn="1"/>
        </p:nvPicPr>
        <p:blipFill rotWithShape="1">
          <a:blip r:embed="rId3">
            <a:alphaModFix/>
          </a:blip>
          <a:srcRect/>
          <a:stretch/>
        </p:blipFill>
        <p:spPr>
          <a:xfrm>
            <a:off x="1021375" y="4723737"/>
            <a:ext cx="838508" cy="218225"/>
          </a:xfrm>
          <a:prstGeom prst="rect">
            <a:avLst/>
          </a:prstGeom>
          <a:noFill/>
          <a:ln>
            <a:noFill/>
          </a:ln>
        </p:spPr>
      </p:pic>
      <p:cxnSp>
        <p:nvCxnSpPr>
          <p:cNvPr id="2" name="Google Shape;225;p18">
            <a:extLst>
              <a:ext uri="{FF2B5EF4-FFF2-40B4-BE49-F238E27FC236}">
                <a16:creationId xmlns:a16="http://schemas.microsoft.com/office/drawing/2014/main" id="{DB1F7F11-4569-E2D3-1DB3-49745BBC6036}"/>
              </a:ext>
            </a:extLst>
          </p:cNvPr>
          <p:cNvCxnSpPr/>
          <p:nvPr userDrawn="1"/>
        </p:nvCxnSpPr>
        <p:spPr>
          <a:xfrm>
            <a:off x="381600" y="1206000"/>
            <a:ext cx="792000" cy="0"/>
          </a:xfrm>
          <a:prstGeom prst="straightConnector1">
            <a:avLst/>
          </a:prstGeom>
          <a:noFill/>
          <a:ln w="19050" cap="flat" cmpd="sng">
            <a:solidFill>
              <a:srgbClr val="DAE2F2"/>
            </a:solidFill>
            <a:prstDash val="solid"/>
            <a:round/>
            <a:headEnd type="none" w="med" len="med"/>
            <a:tailEnd type="none" w="med" len="med"/>
          </a:ln>
        </p:spPr>
      </p:cxnSp>
      <p:sp>
        <p:nvSpPr>
          <p:cNvPr id="3" name="Google Shape;226;p18">
            <a:extLst>
              <a:ext uri="{FF2B5EF4-FFF2-40B4-BE49-F238E27FC236}">
                <a16:creationId xmlns:a16="http://schemas.microsoft.com/office/drawing/2014/main" id="{B764ED50-97DC-4FD1-5D2E-9C373F5F95F7}"/>
              </a:ext>
            </a:extLst>
          </p:cNvPr>
          <p:cNvSpPr txBox="1"/>
          <p:nvPr userDrawn="1"/>
        </p:nvSpPr>
        <p:spPr>
          <a:xfrm>
            <a:off x="381600" y="936000"/>
            <a:ext cx="792000" cy="30774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b="1">
                <a:solidFill>
                  <a:srgbClr val="A1A4B2"/>
                </a:solidFill>
              </a:rPr>
              <a:t>Brand</a:t>
            </a:r>
            <a:endParaRPr sz="800" b="1">
              <a:solidFill>
                <a:srgbClr val="A1A4B2"/>
              </a:solidFill>
            </a:endParaRPr>
          </a:p>
        </p:txBody>
      </p:sp>
      <p:cxnSp>
        <p:nvCxnSpPr>
          <p:cNvPr id="4" name="Google Shape;225;p18">
            <a:extLst>
              <a:ext uri="{FF2B5EF4-FFF2-40B4-BE49-F238E27FC236}">
                <a16:creationId xmlns:a16="http://schemas.microsoft.com/office/drawing/2014/main" id="{92991035-52BD-380B-6D88-C0A6F7B0C353}"/>
              </a:ext>
            </a:extLst>
          </p:cNvPr>
          <p:cNvCxnSpPr/>
          <p:nvPr userDrawn="1"/>
        </p:nvCxnSpPr>
        <p:spPr>
          <a:xfrm>
            <a:off x="1270800" y="1206000"/>
            <a:ext cx="1663200" cy="0"/>
          </a:xfrm>
          <a:prstGeom prst="straightConnector1">
            <a:avLst/>
          </a:prstGeom>
          <a:noFill/>
          <a:ln w="19050" cap="flat" cmpd="sng">
            <a:solidFill>
              <a:srgbClr val="2A438C"/>
            </a:solidFill>
            <a:prstDash val="solid"/>
            <a:round/>
            <a:headEnd type="none" w="med" len="med"/>
            <a:tailEnd type="none" w="med" len="med"/>
          </a:ln>
        </p:spPr>
      </p:cxnSp>
      <p:sp>
        <p:nvSpPr>
          <p:cNvPr id="5" name="Google Shape;226;p18">
            <a:extLst>
              <a:ext uri="{FF2B5EF4-FFF2-40B4-BE49-F238E27FC236}">
                <a16:creationId xmlns:a16="http://schemas.microsoft.com/office/drawing/2014/main" id="{C54035EA-B0E1-D132-8DC2-FD08F498EA0D}"/>
              </a:ext>
            </a:extLst>
          </p:cNvPr>
          <p:cNvSpPr txBox="1"/>
          <p:nvPr userDrawn="1"/>
        </p:nvSpPr>
        <p:spPr>
          <a:xfrm>
            <a:off x="1270800" y="936000"/>
            <a:ext cx="1663200" cy="3077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dirty="0">
                <a:solidFill>
                  <a:srgbClr val="2A438C"/>
                </a:solidFill>
              </a:rPr>
              <a:t>Basket Penetration</a:t>
            </a:r>
            <a:endParaRPr sz="800" b="1" dirty="0">
              <a:solidFill>
                <a:srgbClr val="2A438C"/>
              </a:solidFill>
            </a:endParaRPr>
          </a:p>
        </p:txBody>
      </p:sp>
      <p:cxnSp>
        <p:nvCxnSpPr>
          <p:cNvPr id="6" name="Google Shape;225;p18">
            <a:extLst>
              <a:ext uri="{FF2B5EF4-FFF2-40B4-BE49-F238E27FC236}">
                <a16:creationId xmlns:a16="http://schemas.microsoft.com/office/drawing/2014/main" id="{57FEDD3E-8A6B-EB75-3090-48EDCFE66B9F}"/>
              </a:ext>
            </a:extLst>
          </p:cNvPr>
          <p:cNvCxnSpPr/>
          <p:nvPr userDrawn="1"/>
        </p:nvCxnSpPr>
        <p:spPr>
          <a:xfrm>
            <a:off x="3207600" y="1206000"/>
            <a:ext cx="1663200" cy="0"/>
          </a:xfrm>
          <a:prstGeom prst="straightConnector1">
            <a:avLst/>
          </a:prstGeom>
          <a:noFill/>
          <a:ln w="19050" cap="flat" cmpd="sng">
            <a:solidFill>
              <a:srgbClr val="33C2FF"/>
            </a:solidFill>
            <a:prstDash val="solid"/>
            <a:round/>
            <a:headEnd type="none" w="med" len="med"/>
            <a:tailEnd type="none" w="med" len="med"/>
          </a:ln>
        </p:spPr>
      </p:cxnSp>
      <p:sp>
        <p:nvSpPr>
          <p:cNvPr id="7" name="Google Shape;226;p18">
            <a:extLst>
              <a:ext uri="{FF2B5EF4-FFF2-40B4-BE49-F238E27FC236}">
                <a16:creationId xmlns:a16="http://schemas.microsoft.com/office/drawing/2014/main" id="{8A5BD329-5CE6-63F6-B24C-8E578A7FE777}"/>
              </a:ext>
            </a:extLst>
          </p:cNvPr>
          <p:cNvSpPr txBox="1"/>
          <p:nvPr userDrawn="1"/>
        </p:nvSpPr>
        <p:spPr>
          <a:xfrm>
            <a:off x="3207600" y="936000"/>
            <a:ext cx="1663200" cy="3077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dirty="0">
                <a:solidFill>
                  <a:srgbClr val="33C2FF"/>
                </a:solidFill>
              </a:rPr>
              <a:t>Average Spend</a:t>
            </a:r>
            <a:endParaRPr sz="800" b="1" dirty="0">
              <a:solidFill>
                <a:srgbClr val="33C2FF"/>
              </a:solidFill>
            </a:endParaRPr>
          </a:p>
        </p:txBody>
      </p:sp>
      <p:cxnSp>
        <p:nvCxnSpPr>
          <p:cNvPr id="8" name="Google Shape;225;p18">
            <a:extLst>
              <a:ext uri="{FF2B5EF4-FFF2-40B4-BE49-F238E27FC236}">
                <a16:creationId xmlns:a16="http://schemas.microsoft.com/office/drawing/2014/main" id="{E36DC06B-B100-D0E3-AAB3-BFD2E4E1E794}"/>
              </a:ext>
            </a:extLst>
          </p:cNvPr>
          <p:cNvCxnSpPr/>
          <p:nvPr userDrawn="1"/>
        </p:nvCxnSpPr>
        <p:spPr>
          <a:xfrm>
            <a:off x="5148000" y="1206000"/>
            <a:ext cx="1663200" cy="0"/>
          </a:xfrm>
          <a:prstGeom prst="straightConnector1">
            <a:avLst/>
          </a:prstGeom>
          <a:noFill/>
          <a:ln w="19050" cap="flat" cmpd="sng">
            <a:solidFill>
              <a:srgbClr val="7083C7"/>
            </a:solidFill>
            <a:prstDash val="solid"/>
            <a:round/>
            <a:headEnd type="none" w="med" len="med"/>
            <a:tailEnd type="none" w="med" len="med"/>
          </a:ln>
        </p:spPr>
      </p:cxnSp>
      <p:sp>
        <p:nvSpPr>
          <p:cNvPr id="9" name="Google Shape;226;p18">
            <a:extLst>
              <a:ext uri="{FF2B5EF4-FFF2-40B4-BE49-F238E27FC236}">
                <a16:creationId xmlns:a16="http://schemas.microsoft.com/office/drawing/2014/main" id="{A34082D6-B9E1-B5E1-669C-2C548844013F}"/>
              </a:ext>
            </a:extLst>
          </p:cNvPr>
          <p:cNvSpPr txBox="1"/>
          <p:nvPr userDrawn="1"/>
        </p:nvSpPr>
        <p:spPr>
          <a:xfrm>
            <a:off x="5148000" y="936000"/>
            <a:ext cx="1663200" cy="3077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dirty="0">
                <a:solidFill>
                  <a:srgbClr val="7083C7"/>
                </a:solidFill>
              </a:rPr>
              <a:t>Average Units per Order</a:t>
            </a:r>
            <a:endParaRPr sz="800" b="1" dirty="0">
              <a:solidFill>
                <a:srgbClr val="7083C7"/>
              </a:solidFill>
            </a:endParaRPr>
          </a:p>
        </p:txBody>
      </p:sp>
      <p:cxnSp>
        <p:nvCxnSpPr>
          <p:cNvPr id="12" name="Google Shape;225;p18">
            <a:extLst>
              <a:ext uri="{FF2B5EF4-FFF2-40B4-BE49-F238E27FC236}">
                <a16:creationId xmlns:a16="http://schemas.microsoft.com/office/drawing/2014/main" id="{04A9CABA-264D-87EC-DF8D-107F086168CC}"/>
              </a:ext>
            </a:extLst>
          </p:cNvPr>
          <p:cNvCxnSpPr/>
          <p:nvPr userDrawn="1"/>
        </p:nvCxnSpPr>
        <p:spPr>
          <a:xfrm>
            <a:off x="7084800" y="1206000"/>
            <a:ext cx="1663200" cy="0"/>
          </a:xfrm>
          <a:prstGeom prst="straightConnector1">
            <a:avLst/>
          </a:prstGeom>
          <a:noFill/>
          <a:ln w="19050" cap="flat" cmpd="sng">
            <a:solidFill>
              <a:srgbClr val="147BC3"/>
            </a:solidFill>
            <a:prstDash val="solid"/>
            <a:round/>
            <a:headEnd type="none" w="med" len="med"/>
            <a:tailEnd type="none" w="med" len="med"/>
          </a:ln>
        </p:spPr>
      </p:cxnSp>
      <p:sp>
        <p:nvSpPr>
          <p:cNvPr id="14" name="Google Shape;226;p18">
            <a:extLst>
              <a:ext uri="{FF2B5EF4-FFF2-40B4-BE49-F238E27FC236}">
                <a16:creationId xmlns:a16="http://schemas.microsoft.com/office/drawing/2014/main" id="{0F47B922-E302-76BD-B561-2862890AD10F}"/>
              </a:ext>
            </a:extLst>
          </p:cNvPr>
          <p:cNvSpPr txBox="1"/>
          <p:nvPr userDrawn="1"/>
        </p:nvSpPr>
        <p:spPr>
          <a:xfrm>
            <a:off x="7084800" y="936000"/>
            <a:ext cx="1663200" cy="3077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dirty="0">
                <a:solidFill>
                  <a:srgbClr val="147BC3"/>
                </a:solidFill>
              </a:rPr>
              <a:t>Average Unit Price</a:t>
            </a:r>
            <a:endParaRPr sz="800" b="1" dirty="0">
              <a:solidFill>
                <a:srgbClr val="147BC3"/>
              </a:solidFill>
            </a:endParaRPr>
          </a:p>
        </p:txBody>
      </p:sp>
      <p:sp>
        <p:nvSpPr>
          <p:cNvPr id="22" name="Picture Placeholder 21">
            <a:extLst>
              <a:ext uri="{FF2B5EF4-FFF2-40B4-BE49-F238E27FC236}">
                <a16:creationId xmlns:a16="http://schemas.microsoft.com/office/drawing/2014/main" id="{1A5FFD1A-3EA1-B866-2235-1F1C5D9EDB7F}"/>
              </a:ext>
            </a:extLst>
          </p:cNvPr>
          <p:cNvSpPr>
            <a:spLocks noGrp="1"/>
          </p:cNvSpPr>
          <p:nvPr>
            <p:ph type="pic" sz="quarter" idx="11"/>
          </p:nvPr>
        </p:nvSpPr>
        <p:spPr>
          <a:xfrm>
            <a:off x="288000" y="1260000"/>
            <a:ext cx="8575200" cy="3333600"/>
          </a:xfrm>
        </p:spPr>
        <p:txBody>
          <a:bodyPr/>
          <a:lstStyle/>
          <a:p>
            <a:endParaRPr lang="el-GR"/>
          </a:p>
        </p:txBody>
      </p:sp>
      <p:sp>
        <p:nvSpPr>
          <p:cNvPr id="15" name="Text Placeholder 13">
            <a:extLst>
              <a:ext uri="{FF2B5EF4-FFF2-40B4-BE49-F238E27FC236}">
                <a16:creationId xmlns:a16="http://schemas.microsoft.com/office/drawing/2014/main" id="{70040D37-15FC-6FF7-8AD0-485ECD45A283}"/>
              </a:ext>
            </a:extLst>
          </p:cNvPr>
          <p:cNvSpPr>
            <a:spLocks noGrp="1"/>
          </p:cNvSpPr>
          <p:nvPr>
            <p:ph type="body" sz="quarter" idx="12" hasCustomPrompt="1"/>
          </p:nvPr>
        </p:nvSpPr>
        <p:spPr>
          <a:xfrm>
            <a:off x="6242400" y="273600"/>
            <a:ext cx="2628000" cy="558000"/>
          </a:xfrm>
          <a:solidFill>
            <a:srgbClr val="F3F3F3"/>
          </a:solidFill>
        </p:spPr>
        <p:txBody>
          <a:bodyPr anchor="ctr">
            <a:normAutofit/>
          </a:bodyPr>
          <a:lstStyle>
            <a:lvl1pPr marL="0" indent="0">
              <a:buNone/>
              <a:defRPr sz="700"/>
            </a:lvl1pPr>
          </a:lstStyle>
          <a:p>
            <a:pPr marL="0" lvl="0" indent="0" algn="l" rtl="0">
              <a:lnSpc>
                <a:spcPct val="115000"/>
              </a:lnSpc>
              <a:spcBef>
                <a:spcPts val="0"/>
              </a:spcBef>
              <a:spcAft>
                <a:spcPts val="0"/>
              </a:spcAft>
              <a:buNone/>
            </a:pPr>
            <a:r>
              <a:rPr lang="en-US" sz="700" b="1" dirty="0">
                <a:solidFill>
                  <a:srgbClr val="222222"/>
                </a:solidFill>
              </a:rPr>
              <a:t>Comment: </a:t>
            </a:r>
            <a:r>
              <a:rPr lang="en-US" sz="700" dirty="0">
                <a:solidFill>
                  <a:srgbClr val="222222"/>
                </a:solidFill>
              </a:rPr>
              <a:t>Delete if not needed</a:t>
            </a:r>
            <a:endParaRPr lang="en-US" sz="700" b="1" dirty="0">
              <a:solidFill>
                <a:srgbClr val="222222"/>
              </a:solidFill>
            </a:endParaRPr>
          </a:p>
        </p:txBody>
      </p:sp>
      <p:sp>
        <p:nvSpPr>
          <p:cNvPr id="16" name="Text Placeholder 12">
            <a:extLst>
              <a:ext uri="{FF2B5EF4-FFF2-40B4-BE49-F238E27FC236}">
                <a16:creationId xmlns:a16="http://schemas.microsoft.com/office/drawing/2014/main" id="{EED25FD5-C100-0803-6370-EC52C60E77FE}"/>
              </a:ext>
            </a:extLst>
          </p:cNvPr>
          <p:cNvSpPr>
            <a:spLocks noGrp="1"/>
          </p:cNvSpPr>
          <p:nvPr>
            <p:ph type="body" sz="quarter" idx="10"/>
          </p:nvPr>
        </p:nvSpPr>
        <p:spPr>
          <a:xfrm>
            <a:off x="1270832" y="649174"/>
            <a:ext cx="2520000" cy="198000"/>
          </a:xfrm>
        </p:spPr>
        <p:txBody>
          <a:bodyPr lIns="46800" rIns="46800" anchor="ctr">
            <a:noAutofit/>
          </a:bodyPr>
          <a:lstStyle>
            <a:lvl1pPr marL="0" indent="0">
              <a:buNone/>
              <a:defRPr sz="600" b="1">
                <a:solidFill>
                  <a:srgbClr val="2A438C"/>
                </a:solidFill>
              </a:defRPr>
            </a:lvl1pPr>
            <a:lvl2pPr>
              <a:defRPr sz="600">
                <a:solidFill>
                  <a:srgbClr val="2A438C"/>
                </a:solidFill>
              </a:defRPr>
            </a:lvl2pPr>
            <a:lvl3pPr>
              <a:defRPr sz="600">
                <a:solidFill>
                  <a:srgbClr val="2A438C"/>
                </a:solidFill>
              </a:defRPr>
            </a:lvl3pPr>
            <a:lvl4pPr>
              <a:defRPr sz="600">
                <a:solidFill>
                  <a:srgbClr val="2A438C"/>
                </a:solidFill>
              </a:defRPr>
            </a:lvl4pPr>
            <a:lvl5pPr>
              <a:defRPr sz="600">
                <a:solidFill>
                  <a:srgbClr val="2A438C"/>
                </a:solidFill>
              </a:defRPr>
            </a:lvl5pPr>
          </a:lstStyle>
          <a:p>
            <a:pPr lvl="0"/>
            <a:endParaRPr lang="el-GR" dirty="0"/>
          </a:p>
        </p:txBody>
      </p:sp>
    </p:spTree>
    <p:extLst>
      <p:ext uri="{BB962C8B-B14F-4D97-AF65-F5344CB8AC3E}">
        <p14:creationId xmlns:p14="http://schemas.microsoft.com/office/powerpoint/2010/main" val="4236208776"/>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tegory Basket Analysis Collab">
    <p:spTree>
      <p:nvGrpSpPr>
        <p:cNvPr id="1" name=""/>
        <p:cNvGrpSpPr/>
        <p:nvPr/>
      </p:nvGrpSpPr>
      <p:grpSpPr>
        <a:xfrm>
          <a:off x="0" y="0"/>
          <a:ext cx="0" cy="0"/>
          <a:chOff x="0" y="0"/>
          <a:chExt cx="0" cy="0"/>
        </a:xfrm>
      </p:grpSpPr>
      <p:sp>
        <p:nvSpPr>
          <p:cNvPr id="10" name="Google Shape;127;p29">
            <a:extLst>
              <a:ext uri="{FF2B5EF4-FFF2-40B4-BE49-F238E27FC236}">
                <a16:creationId xmlns:a16="http://schemas.microsoft.com/office/drawing/2014/main" id="{1F866597-951C-28C5-3F5D-1A4535451FA9}"/>
              </a:ext>
            </a:extLst>
          </p:cNvPr>
          <p:cNvSpPr txBox="1"/>
          <p:nvPr userDrawn="1"/>
        </p:nvSpPr>
        <p:spPr>
          <a:xfrm>
            <a:off x="225350" y="272625"/>
            <a:ext cx="5635200" cy="369300"/>
          </a:xfrm>
          <a:prstGeom prst="rect">
            <a:avLst/>
          </a:prstGeom>
          <a:noFill/>
          <a:ln>
            <a:noFill/>
          </a:ln>
        </p:spPr>
        <p:txBody>
          <a:bodyPr spcFirstLastPara="1" wrap="square" lIns="45725" tIns="45725" rIns="45725" bIns="45725" anchor="t" anchorCtr="0">
            <a:spAutoFit/>
          </a:bodyPr>
          <a:lstStyle/>
          <a:p>
            <a:pPr marL="0" lvl="0" indent="0" algn="l" rtl="0">
              <a:spcBef>
                <a:spcPts val="0"/>
              </a:spcBef>
              <a:spcAft>
                <a:spcPts val="0"/>
              </a:spcAft>
              <a:buNone/>
            </a:pPr>
            <a:r>
              <a:rPr lang="en" sz="1800" b="1" dirty="0">
                <a:solidFill>
                  <a:srgbClr val="222222"/>
                </a:solidFill>
              </a:rPr>
              <a:t>Category Basket Analysis</a:t>
            </a:r>
            <a:endParaRPr sz="1800" b="1" dirty="0">
              <a:solidFill>
                <a:srgbClr val="222222"/>
              </a:solidFill>
            </a:endParaRPr>
          </a:p>
        </p:txBody>
      </p:sp>
      <p:sp>
        <p:nvSpPr>
          <p:cNvPr id="11" name="Google Shape;128;p29">
            <a:extLst>
              <a:ext uri="{FF2B5EF4-FFF2-40B4-BE49-F238E27FC236}">
                <a16:creationId xmlns:a16="http://schemas.microsoft.com/office/drawing/2014/main" id="{A75EE5EF-0245-1C17-FA77-17EF85AC10F9}"/>
              </a:ext>
            </a:extLst>
          </p:cNvPr>
          <p:cNvSpPr txBox="1"/>
          <p:nvPr userDrawn="1"/>
        </p:nvSpPr>
        <p:spPr>
          <a:xfrm>
            <a:off x="230225" y="645300"/>
            <a:ext cx="1087812" cy="198526"/>
          </a:xfrm>
          <a:prstGeom prst="rect">
            <a:avLst/>
          </a:prstGeom>
          <a:noFill/>
          <a:ln>
            <a:noFill/>
          </a:ln>
        </p:spPr>
        <p:txBody>
          <a:bodyPr spcFirstLastPara="1" wrap="square" lIns="45725" tIns="45725" rIns="45725" bIns="45725" anchor="ctr" anchorCtr="0">
            <a:spAutoFit/>
          </a:bodyPr>
          <a:lstStyle/>
          <a:p>
            <a:pPr marL="0" lvl="0" indent="0" algn="l" rtl="0">
              <a:lnSpc>
                <a:spcPct val="115000"/>
              </a:lnSpc>
              <a:spcBef>
                <a:spcPts val="0"/>
              </a:spcBef>
              <a:spcAft>
                <a:spcPts val="0"/>
              </a:spcAft>
              <a:buNone/>
            </a:pPr>
            <a:r>
              <a:rPr lang="en" sz="600" dirty="0">
                <a:solidFill>
                  <a:srgbClr val="A1A4B2"/>
                </a:solidFill>
              </a:rPr>
              <a:t>Reference / Compare Period:</a:t>
            </a:r>
            <a:endParaRPr sz="700" b="1" dirty="0">
              <a:solidFill>
                <a:srgbClr val="2A438C"/>
              </a:solidFill>
            </a:endParaRPr>
          </a:p>
        </p:txBody>
      </p:sp>
      <p:sp>
        <p:nvSpPr>
          <p:cNvPr id="17" name="Google Shape;124;p29">
            <a:extLst>
              <a:ext uri="{FF2B5EF4-FFF2-40B4-BE49-F238E27FC236}">
                <a16:creationId xmlns:a16="http://schemas.microsoft.com/office/drawing/2014/main" id="{0E3013F5-CE6D-7928-94F2-64CD254DF1DE}"/>
              </a:ext>
            </a:extLst>
          </p:cNvPr>
          <p:cNvSpPr txBox="1"/>
          <p:nvPr userDrawn="1"/>
        </p:nvSpPr>
        <p:spPr>
          <a:xfrm>
            <a:off x="2412450" y="4832826"/>
            <a:ext cx="6456300" cy="141300"/>
          </a:xfrm>
          <a:prstGeom prst="rect">
            <a:avLst/>
          </a:prstGeom>
          <a:noFill/>
          <a:ln>
            <a:noFill/>
          </a:ln>
        </p:spPr>
        <p:txBody>
          <a:bodyPr spcFirstLastPara="1" wrap="square" lIns="60950" tIns="60950" rIns="60950" bIns="60950" anchor="ctr" anchorCtr="0">
            <a:noAutofit/>
          </a:bodyPr>
          <a:lstStyle/>
          <a:p>
            <a:pPr marL="0" lvl="0" indent="0" algn="r" rtl="0">
              <a:spcBef>
                <a:spcPts val="0"/>
              </a:spcBef>
              <a:spcAft>
                <a:spcPts val="0"/>
              </a:spcAft>
              <a:buNone/>
            </a:pPr>
            <a:r>
              <a:rPr lang="en" sz="500">
                <a:solidFill>
                  <a:srgbClr val="A1A4B2"/>
                </a:solidFill>
              </a:rPr>
              <a:t>© 2023 Convert Group, All rights reserved</a:t>
            </a:r>
            <a:endParaRPr sz="500">
              <a:solidFill>
                <a:srgbClr val="A1A4B2"/>
              </a:solidFill>
            </a:endParaRPr>
          </a:p>
        </p:txBody>
      </p:sp>
      <p:sp>
        <p:nvSpPr>
          <p:cNvPr id="18" name="Google Shape;125;p29">
            <a:extLst>
              <a:ext uri="{FF2B5EF4-FFF2-40B4-BE49-F238E27FC236}">
                <a16:creationId xmlns:a16="http://schemas.microsoft.com/office/drawing/2014/main" id="{1D91FC49-053D-E244-9C98-7C670C619861}"/>
              </a:ext>
            </a:extLst>
          </p:cNvPr>
          <p:cNvSpPr txBox="1"/>
          <p:nvPr userDrawn="1"/>
        </p:nvSpPr>
        <p:spPr>
          <a:xfrm>
            <a:off x="2412450" y="4691738"/>
            <a:ext cx="6456300" cy="141300"/>
          </a:xfrm>
          <a:prstGeom prst="rect">
            <a:avLst/>
          </a:prstGeom>
          <a:noFill/>
          <a:ln>
            <a:noFill/>
          </a:ln>
        </p:spPr>
        <p:txBody>
          <a:bodyPr spcFirstLastPara="1" wrap="square" lIns="60950" tIns="60950" rIns="60950" bIns="60950" anchor="ctr" anchorCtr="0">
            <a:noAutofit/>
          </a:bodyPr>
          <a:lstStyle/>
          <a:p>
            <a:pPr marL="0" lvl="0" indent="0" algn="r" rtl="0">
              <a:spcBef>
                <a:spcPts val="0"/>
              </a:spcBef>
              <a:spcAft>
                <a:spcPts val="0"/>
              </a:spcAft>
              <a:buNone/>
            </a:pPr>
            <a:r>
              <a:rPr lang="en" sz="500" b="1" dirty="0">
                <a:solidFill>
                  <a:srgbClr val="222222"/>
                </a:solidFill>
              </a:rPr>
              <a:t>Based on data from eRetail Audit Marketplace</a:t>
            </a:r>
            <a:endParaRPr sz="500" b="1" dirty="0">
              <a:solidFill>
                <a:srgbClr val="222222"/>
              </a:solidFill>
            </a:endParaRPr>
          </a:p>
        </p:txBody>
      </p:sp>
      <p:pic>
        <p:nvPicPr>
          <p:cNvPr id="19" name="Google Shape;123;p29">
            <a:extLst>
              <a:ext uri="{FF2B5EF4-FFF2-40B4-BE49-F238E27FC236}">
                <a16:creationId xmlns:a16="http://schemas.microsoft.com/office/drawing/2014/main" id="{2F374F80-E4FE-5EE9-EFCD-7555CCAC71E3}"/>
              </a:ext>
            </a:extLst>
          </p:cNvPr>
          <p:cNvPicPr preferRelativeResize="0"/>
          <p:nvPr userDrawn="1"/>
        </p:nvPicPr>
        <p:blipFill>
          <a:blip r:embed="rId2">
            <a:alphaModFix/>
          </a:blip>
          <a:stretch>
            <a:fillRect/>
          </a:stretch>
        </p:blipFill>
        <p:spPr>
          <a:xfrm>
            <a:off x="225350" y="4723737"/>
            <a:ext cx="593490" cy="218225"/>
          </a:xfrm>
          <a:prstGeom prst="rect">
            <a:avLst/>
          </a:prstGeom>
          <a:noFill/>
          <a:ln>
            <a:noFill/>
          </a:ln>
        </p:spPr>
      </p:pic>
      <p:pic>
        <p:nvPicPr>
          <p:cNvPr id="20" name="Google Shape;129;p29">
            <a:extLst>
              <a:ext uri="{FF2B5EF4-FFF2-40B4-BE49-F238E27FC236}">
                <a16:creationId xmlns:a16="http://schemas.microsoft.com/office/drawing/2014/main" id="{A6E4323F-C420-CB83-662A-78DC87C73357}"/>
              </a:ext>
            </a:extLst>
          </p:cNvPr>
          <p:cNvPicPr preferRelativeResize="0"/>
          <p:nvPr userDrawn="1"/>
        </p:nvPicPr>
        <p:blipFill rotWithShape="1">
          <a:blip r:embed="rId3">
            <a:alphaModFix/>
          </a:blip>
          <a:srcRect/>
          <a:stretch/>
        </p:blipFill>
        <p:spPr>
          <a:xfrm>
            <a:off x="1021375" y="4723737"/>
            <a:ext cx="838508" cy="218225"/>
          </a:xfrm>
          <a:prstGeom prst="rect">
            <a:avLst/>
          </a:prstGeom>
          <a:noFill/>
          <a:ln>
            <a:noFill/>
          </a:ln>
        </p:spPr>
      </p:pic>
      <p:cxnSp>
        <p:nvCxnSpPr>
          <p:cNvPr id="2" name="Google Shape;225;p18">
            <a:extLst>
              <a:ext uri="{FF2B5EF4-FFF2-40B4-BE49-F238E27FC236}">
                <a16:creationId xmlns:a16="http://schemas.microsoft.com/office/drawing/2014/main" id="{DB1F7F11-4569-E2D3-1DB3-49745BBC6036}"/>
              </a:ext>
            </a:extLst>
          </p:cNvPr>
          <p:cNvCxnSpPr/>
          <p:nvPr userDrawn="1"/>
        </p:nvCxnSpPr>
        <p:spPr>
          <a:xfrm>
            <a:off x="381600" y="1206000"/>
            <a:ext cx="792000" cy="0"/>
          </a:xfrm>
          <a:prstGeom prst="straightConnector1">
            <a:avLst/>
          </a:prstGeom>
          <a:noFill/>
          <a:ln w="19050" cap="flat" cmpd="sng">
            <a:solidFill>
              <a:srgbClr val="DAE2F2"/>
            </a:solidFill>
            <a:prstDash val="solid"/>
            <a:round/>
            <a:headEnd type="none" w="med" len="med"/>
            <a:tailEnd type="none" w="med" len="med"/>
          </a:ln>
        </p:spPr>
      </p:cxnSp>
      <p:sp>
        <p:nvSpPr>
          <p:cNvPr id="3" name="Google Shape;226;p18">
            <a:extLst>
              <a:ext uri="{FF2B5EF4-FFF2-40B4-BE49-F238E27FC236}">
                <a16:creationId xmlns:a16="http://schemas.microsoft.com/office/drawing/2014/main" id="{B764ED50-97DC-4FD1-5D2E-9C373F5F95F7}"/>
              </a:ext>
            </a:extLst>
          </p:cNvPr>
          <p:cNvSpPr txBox="1"/>
          <p:nvPr userDrawn="1"/>
        </p:nvSpPr>
        <p:spPr>
          <a:xfrm>
            <a:off x="381600" y="936000"/>
            <a:ext cx="792000" cy="30774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b="1">
                <a:solidFill>
                  <a:srgbClr val="A1A4B2"/>
                </a:solidFill>
              </a:rPr>
              <a:t>Brand</a:t>
            </a:r>
            <a:endParaRPr sz="800" b="1">
              <a:solidFill>
                <a:srgbClr val="A1A4B2"/>
              </a:solidFill>
            </a:endParaRPr>
          </a:p>
        </p:txBody>
      </p:sp>
      <p:sp>
        <p:nvSpPr>
          <p:cNvPr id="22" name="Picture Placeholder 21">
            <a:extLst>
              <a:ext uri="{FF2B5EF4-FFF2-40B4-BE49-F238E27FC236}">
                <a16:creationId xmlns:a16="http://schemas.microsoft.com/office/drawing/2014/main" id="{1A5FFD1A-3EA1-B866-2235-1F1C5D9EDB7F}"/>
              </a:ext>
            </a:extLst>
          </p:cNvPr>
          <p:cNvSpPr>
            <a:spLocks noGrp="1"/>
          </p:cNvSpPr>
          <p:nvPr>
            <p:ph type="pic" sz="quarter" idx="11"/>
          </p:nvPr>
        </p:nvSpPr>
        <p:spPr>
          <a:xfrm>
            <a:off x="288000" y="1260000"/>
            <a:ext cx="8575200" cy="3333600"/>
          </a:xfrm>
        </p:spPr>
        <p:txBody>
          <a:bodyPr/>
          <a:lstStyle/>
          <a:p>
            <a:endParaRPr lang="el-GR"/>
          </a:p>
        </p:txBody>
      </p:sp>
      <p:sp>
        <p:nvSpPr>
          <p:cNvPr id="15" name="Text Placeholder 13">
            <a:extLst>
              <a:ext uri="{FF2B5EF4-FFF2-40B4-BE49-F238E27FC236}">
                <a16:creationId xmlns:a16="http://schemas.microsoft.com/office/drawing/2014/main" id="{70040D37-15FC-6FF7-8AD0-485ECD45A283}"/>
              </a:ext>
            </a:extLst>
          </p:cNvPr>
          <p:cNvSpPr>
            <a:spLocks noGrp="1"/>
          </p:cNvSpPr>
          <p:nvPr>
            <p:ph type="body" sz="quarter" idx="12" hasCustomPrompt="1"/>
          </p:nvPr>
        </p:nvSpPr>
        <p:spPr>
          <a:xfrm>
            <a:off x="6242400" y="273600"/>
            <a:ext cx="2628000" cy="558000"/>
          </a:xfrm>
          <a:solidFill>
            <a:srgbClr val="F3F3F3"/>
          </a:solidFill>
        </p:spPr>
        <p:txBody>
          <a:bodyPr anchor="ctr">
            <a:normAutofit/>
          </a:bodyPr>
          <a:lstStyle>
            <a:lvl1pPr marL="0" indent="0">
              <a:buNone/>
              <a:defRPr sz="700"/>
            </a:lvl1pPr>
          </a:lstStyle>
          <a:p>
            <a:pPr marL="0" lvl="0" indent="0" algn="l" rtl="0">
              <a:lnSpc>
                <a:spcPct val="115000"/>
              </a:lnSpc>
              <a:spcBef>
                <a:spcPts val="0"/>
              </a:spcBef>
              <a:spcAft>
                <a:spcPts val="0"/>
              </a:spcAft>
              <a:buNone/>
            </a:pPr>
            <a:r>
              <a:rPr lang="en-US" sz="700" b="1" dirty="0">
                <a:solidFill>
                  <a:srgbClr val="222222"/>
                </a:solidFill>
              </a:rPr>
              <a:t>Comment: </a:t>
            </a:r>
            <a:r>
              <a:rPr lang="en-US" sz="700" dirty="0">
                <a:solidFill>
                  <a:srgbClr val="222222"/>
                </a:solidFill>
              </a:rPr>
              <a:t>Delete if not needed</a:t>
            </a:r>
            <a:endParaRPr lang="en-US" sz="700" b="1" dirty="0">
              <a:solidFill>
                <a:srgbClr val="222222"/>
              </a:solidFill>
            </a:endParaRPr>
          </a:p>
        </p:txBody>
      </p:sp>
      <p:cxnSp>
        <p:nvCxnSpPr>
          <p:cNvPr id="16" name="Google Shape;225;p18">
            <a:extLst>
              <a:ext uri="{FF2B5EF4-FFF2-40B4-BE49-F238E27FC236}">
                <a16:creationId xmlns:a16="http://schemas.microsoft.com/office/drawing/2014/main" id="{B6B90094-AACD-DFB1-7AC4-62CBCFA87C44}"/>
              </a:ext>
            </a:extLst>
          </p:cNvPr>
          <p:cNvCxnSpPr/>
          <p:nvPr userDrawn="1"/>
        </p:nvCxnSpPr>
        <p:spPr>
          <a:xfrm>
            <a:off x="1314000" y="1206000"/>
            <a:ext cx="2196000" cy="0"/>
          </a:xfrm>
          <a:prstGeom prst="straightConnector1">
            <a:avLst/>
          </a:prstGeom>
          <a:noFill/>
          <a:ln w="19050" cap="flat" cmpd="sng">
            <a:solidFill>
              <a:srgbClr val="2A438C"/>
            </a:solidFill>
            <a:prstDash val="solid"/>
            <a:round/>
            <a:headEnd type="none" w="med" len="med"/>
            <a:tailEnd type="none" w="med" len="med"/>
          </a:ln>
        </p:spPr>
      </p:cxnSp>
      <p:sp>
        <p:nvSpPr>
          <p:cNvPr id="21" name="Google Shape;226;p18">
            <a:extLst>
              <a:ext uri="{FF2B5EF4-FFF2-40B4-BE49-F238E27FC236}">
                <a16:creationId xmlns:a16="http://schemas.microsoft.com/office/drawing/2014/main" id="{1951DA96-DF52-5ABE-DF99-BE0E57C0007E}"/>
              </a:ext>
            </a:extLst>
          </p:cNvPr>
          <p:cNvSpPr txBox="1"/>
          <p:nvPr userDrawn="1"/>
        </p:nvSpPr>
        <p:spPr>
          <a:xfrm>
            <a:off x="1314000" y="936000"/>
            <a:ext cx="2196000" cy="3077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dirty="0">
                <a:solidFill>
                  <a:srgbClr val="2A438C"/>
                </a:solidFill>
              </a:rPr>
              <a:t>Average Spend</a:t>
            </a:r>
            <a:endParaRPr sz="800" b="1" dirty="0">
              <a:solidFill>
                <a:srgbClr val="2A438C"/>
              </a:solidFill>
            </a:endParaRPr>
          </a:p>
        </p:txBody>
      </p:sp>
      <p:cxnSp>
        <p:nvCxnSpPr>
          <p:cNvPr id="23" name="Google Shape;225;p18">
            <a:extLst>
              <a:ext uri="{FF2B5EF4-FFF2-40B4-BE49-F238E27FC236}">
                <a16:creationId xmlns:a16="http://schemas.microsoft.com/office/drawing/2014/main" id="{6BF2505F-D6DC-3066-7F1D-262358AAB9AA}"/>
              </a:ext>
            </a:extLst>
          </p:cNvPr>
          <p:cNvCxnSpPr/>
          <p:nvPr userDrawn="1"/>
        </p:nvCxnSpPr>
        <p:spPr>
          <a:xfrm>
            <a:off x="3787200" y="1206000"/>
            <a:ext cx="2196000" cy="0"/>
          </a:xfrm>
          <a:prstGeom prst="straightConnector1">
            <a:avLst/>
          </a:prstGeom>
          <a:noFill/>
          <a:ln w="19050" cap="flat" cmpd="sng">
            <a:solidFill>
              <a:srgbClr val="33C2FF"/>
            </a:solidFill>
            <a:prstDash val="solid"/>
            <a:round/>
            <a:headEnd type="none" w="med" len="med"/>
            <a:tailEnd type="none" w="med" len="med"/>
          </a:ln>
        </p:spPr>
      </p:cxnSp>
      <p:sp>
        <p:nvSpPr>
          <p:cNvPr id="24" name="Google Shape;226;p18">
            <a:extLst>
              <a:ext uri="{FF2B5EF4-FFF2-40B4-BE49-F238E27FC236}">
                <a16:creationId xmlns:a16="http://schemas.microsoft.com/office/drawing/2014/main" id="{28504572-F00D-3760-5A74-4EF7D68F540B}"/>
              </a:ext>
            </a:extLst>
          </p:cNvPr>
          <p:cNvSpPr txBox="1"/>
          <p:nvPr userDrawn="1"/>
        </p:nvSpPr>
        <p:spPr>
          <a:xfrm>
            <a:off x="3787200" y="936000"/>
            <a:ext cx="2196000" cy="3077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dirty="0">
                <a:solidFill>
                  <a:srgbClr val="33C2FF"/>
                </a:solidFill>
              </a:rPr>
              <a:t>Average Units per Order</a:t>
            </a:r>
            <a:endParaRPr sz="800" b="1" dirty="0">
              <a:solidFill>
                <a:srgbClr val="33C2FF"/>
              </a:solidFill>
            </a:endParaRPr>
          </a:p>
        </p:txBody>
      </p:sp>
      <p:cxnSp>
        <p:nvCxnSpPr>
          <p:cNvPr id="25" name="Google Shape;225;p18">
            <a:extLst>
              <a:ext uri="{FF2B5EF4-FFF2-40B4-BE49-F238E27FC236}">
                <a16:creationId xmlns:a16="http://schemas.microsoft.com/office/drawing/2014/main" id="{4C961C2F-914F-CCF0-3AEE-C42CB9C917FC}"/>
              </a:ext>
            </a:extLst>
          </p:cNvPr>
          <p:cNvCxnSpPr/>
          <p:nvPr userDrawn="1"/>
        </p:nvCxnSpPr>
        <p:spPr>
          <a:xfrm>
            <a:off x="6260400" y="1206000"/>
            <a:ext cx="2599200" cy="0"/>
          </a:xfrm>
          <a:prstGeom prst="straightConnector1">
            <a:avLst/>
          </a:prstGeom>
          <a:noFill/>
          <a:ln w="19050" cap="flat" cmpd="sng">
            <a:solidFill>
              <a:srgbClr val="7083C7"/>
            </a:solidFill>
            <a:prstDash val="solid"/>
            <a:round/>
            <a:headEnd type="none" w="med" len="med"/>
            <a:tailEnd type="none" w="med" len="med"/>
          </a:ln>
        </p:spPr>
      </p:cxnSp>
      <p:sp>
        <p:nvSpPr>
          <p:cNvPr id="26" name="Google Shape;226;p18">
            <a:extLst>
              <a:ext uri="{FF2B5EF4-FFF2-40B4-BE49-F238E27FC236}">
                <a16:creationId xmlns:a16="http://schemas.microsoft.com/office/drawing/2014/main" id="{7A10AF1C-2E72-6FC7-CB2D-9FECC7F2BA38}"/>
              </a:ext>
            </a:extLst>
          </p:cNvPr>
          <p:cNvSpPr txBox="1"/>
          <p:nvPr userDrawn="1"/>
        </p:nvSpPr>
        <p:spPr>
          <a:xfrm>
            <a:off x="6260400" y="936000"/>
            <a:ext cx="2599200" cy="3077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dirty="0">
                <a:solidFill>
                  <a:srgbClr val="7083C7"/>
                </a:solidFill>
              </a:rPr>
              <a:t>Average Unit Price</a:t>
            </a:r>
            <a:endParaRPr sz="800" b="1" dirty="0">
              <a:solidFill>
                <a:srgbClr val="7083C7"/>
              </a:solidFill>
            </a:endParaRPr>
          </a:p>
        </p:txBody>
      </p:sp>
      <p:sp>
        <p:nvSpPr>
          <p:cNvPr id="4" name="Text Placeholder 12">
            <a:extLst>
              <a:ext uri="{FF2B5EF4-FFF2-40B4-BE49-F238E27FC236}">
                <a16:creationId xmlns:a16="http://schemas.microsoft.com/office/drawing/2014/main" id="{86478D38-9C8A-0C57-9DA8-BA5E6FFC47B4}"/>
              </a:ext>
            </a:extLst>
          </p:cNvPr>
          <p:cNvSpPr>
            <a:spLocks noGrp="1"/>
          </p:cNvSpPr>
          <p:nvPr>
            <p:ph type="body" sz="quarter" idx="10"/>
          </p:nvPr>
        </p:nvSpPr>
        <p:spPr>
          <a:xfrm>
            <a:off x="1270832" y="649174"/>
            <a:ext cx="2520000" cy="198000"/>
          </a:xfrm>
        </p:spPr>
        <p:txBody>
          <a:bodyPr lIns="46800" rIns="46800" anchor="ctr">
            <a:noAutofit/>
          </a:bodyPr>
          <a:lstStyle>
            <a:lvl1pPr marL="0" indent="0">
              <a:buNone/>
              <a:defRPr sz="600" b="1">
                <a:solidFill>
                  <a:srgbClr val="2A438C"/>
                </a:solidFill>
              </a:defRPr>
            </a:lvl1pPr>
            <a:lvl2pPr>
              <a:defRPr sz="600">
                <a:solidFill>
                  <a:srgbClr val="2A438C"/>
                </a:solidFill>
              </a:defRPr>
            </a:lvl2pPr>
            <a:lvl3pPr>
              <a:defRPr sz="600">
                <a:solidFill>
                  <a:srgbClr val="2A438C"/>
                </a:solidFill>
              </a:defRPr>
            </a:lvl3pPr>
            <a:lvl4pPr>
              <a:defRPr sz="600">
                <a:solidFill>
                  <a:srgbClr val="2A438C"/>
                </a:solidFill>
              </a:defRPr>
            </a:lvl4pPr>
            <a:lvl5pPr>
              <a:defRPr sz="600">
                <a:solidFill>
                  <a:srgbClr val="2A438C"/>
                </a:solidFill>
              </a:defRPr>
            </a:lvl5pPr>
          </a:lstStyle>
          <a:p>
            <a:pPr lvl="0"/>
            <a:endParaRPr lang="el-GR" dirty="0"/>
          </a:p>
        </p:txBody>
      </p:sp>
    </p:spTree>
    <p:extLst>
      <p:ext uri="{BB962C8B-B14F-4D97-AF65-F5344CB8AC3E}">
        <p14:creationId xmlns:p14="http://schemas.microsoft.com/office/powerpoint/2010/main" val="83280908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y Rate Analysis">
    <p:spTree>
      <p:nvGrpSpPr>
        <p:cNvPr id="1" name=""/>
        <p:cNvGrpSpPr/>
        <p:nvPr/>
      </p:nvGrpSpPr>
      <p:grpSpPr>
        <a:xfrm>
          <a:off x="0" y="0"/>
          <a:ext cx="0" cy="0"/>
          <a:chOff x="0" y="0"/>
          <a:chExt cx="0" cy="0"/>
        </a:xfrm>
      </p:grpSpPr>
      <p:sp>
        <p:nvSpPr>
          <p:cNvPr id="10" name="Google Shape;127;p29">
            <a:extLst>
              <a:ext uri="{FF2B5EF4-FFF2-40B4-BE49-F238E27FC236}">
                <a16:creationId xmlns:a16="http://schemas.microsoft.com/office/drawing/2014/main" id="{1F866597-951C-28C5-3F5D-1A4535451FA9}"/>
              </a:ext>
            </a:extLst>
          </p:cNvPr>
          <p:cNvSpPr txBox="1"/>
          <p:nvPr userDrawn="1"/>
        </p:nvSpPr>
        <p:spPr>
          <a:xfrm>
            <a:off x="225350" y="272625"/>
            <a:ext cx="5635200" cy="369300"/>
          </a:xfrm>
          <a:prstGeom prst="rect">
            <a:avLst/>
          </a:prstGeom>
          <a:noFill/>
          <a:ln>
            <a:noFill/>
          </a:ln>
        </p:spPr>
        <p:txBody>
          <a:bodyPr spcFirstLastPara="1" wrap="square" lIns="45725" tIns="45725" rIns="45725" bIns="45725" anchor="t" anchorCtr="0">
            <a:spAutoFit/>
          </a:bodyPr>
          <a:lstStyle/>
          <a:p>
            <a:pPr marL="0" lvl="0" indent="0" algn="l" rtl="0">
              <a:spcBef>
                <a:spcPts val="0"/>
              </a:spcBef>
              <a:spcAft>
                <a:spcPts val="0"/>
              </a:spcAft>
              <a:buNone/>
            </a:pPr>
            <a:r>
              <a:rPr lang="en" sz="1800" b="1" dirty="0">
                <a:solidFill>
                  <a:srgbClr val="222222"/>
                </a:solidFill>
              </a:rPr>
              <a:t>Category Buy Rate Analysis</a:t>
            </a:r>
            <a:endParaRPr sz="1800" b="1" dirty="0">
              <a:solidFill>
                <a:srgbClr val="222222"/>
              </a:solidFill>
            </a:endParaRPr>
          </a:p>
        </p:txBody>
      </p:sp>
      <p:sp>
        <p:nvSpPr>
          <p:cNvPr id="11" name="Google Shape;128;p29">
            <a:extLst>
              <a:ext uri="{FF2B5EF4-FFF2-40B4-BE49-F238E27FC236}">
                <a16:creationId xmlns:a16="http://schemas.microsoft.com/office/drawing/2014/main" id="{A75EE5EF-0245-1C17-FA77-17EF85AC10F9}"/>
              </a:ext>
            </a:extLst>
          </p:cNvPr>
          <p:cNvSpPr txBox="1"/>
          <p:nvPr userDrawn="1"/>
        </p:nvSpPr>
        <p:spPr>
          <a:xfrm>
            <a:off x="230225" y="645300"/>
            <a:ext cx="1087812" cy="198526"/>
          </a:xfrm>
          <a:prstGeom prst="rect">
            <a:avLst/>
          </a:prstGeom>
          <a:noFill/>
          <a:ln>
            <a:noFill/>
          </a:ln>
        </p:spPr>
        <p:txBody>
          <a:bodyPr spcFirstLastPara="1" wrap="square" lIns="45725" tIns="45725" rIns="45725" bIns="45725" anchor="ctr" anchorCtr="0">
            <a:spAutoFit/>
          </a:bodyPr>
          <a:lstStyle/>
          <a:p>
            <a:pPr marL="0" lvl="0" indent="0" algn="l" rtl="0">
              <a:lnSpc>
                <a:spcPct val="115000"/>
              </a:lnSpc>
              <a:spcBef>
                <a:spcPts val="0"/>
              </a:spcBef>
              <a:spcAft>
                <a:spcPts val="0"/>
              </a:spcAft>
              <a:buNone/>
            </a:pPr>
            <a:r>
              <a:rPr lang="en" sz="600" dirty="0">
                <a:solidFill>
                  <a:srgbClr val="A1A4B2"/>
                </a:solidFill>
              </a:rPr>
              <a:t>Reference / Compare Period:</a:t>
            </a:r>
            <a:endParaRPr sz="700" b="1" dirty="0">
              <a:solidFill>
                <a:srgbClr val="2A438C"/>
              </a:solidFill>
            </a:endParaRPr>
          </a:p>
        </p:txBody>
      </p:sp>
      <p:sp>
        <p:nvSpPr>
          <p:cNvPr id="13" name="Text Placeholder 12">
            <a:extLst>
              <a:ext uri="{FF2B5EF4-FFF2-40B4-BE49-F238E27FC236}">
                <a16:creationId xmlns:a16="http://schemas.microsoft.com/office/drawing/2014/main" id="{B7D8EF2D-7975-4BA3-5A4E-33992BEFAA9E}"/>
              </a:ext>
            </a:extLst>
          </p:cNvPr>
          <p:cNvSpPr>
            <a:spLocks noGrp="1"/>
          </p:cNvSpPr>
          <p:nvPr>
            <p:ph type="body" sz="quarter" idx="10"/>
          </p:nvPr>
        </p:nvSpPr>
        <p:spPr>
          <a:xfrm>
            <a:off x="1270832" y="649174"/>
            <a:ext cx="2520000" cy="198000"/>
          </a:xfrm>
        </p:spPr>
        <p:txBody>
          <a:bodyPr lIns="46800" rIns="46800" anchor="ctr">
            <a:noAutofit/>
          </a:bodyPr>
          <a:lstStyle>
            <a:lvl1pPr marL="0" indent="0">
              <a:buNone/>
              <a:defRPr sz="600" b="1">
                <a:solidFill>
                  <a:srgbClr val="2A438C"/>
                </a:solidFill>
              </a:defRPr>
            </a:lvl1pPr>
            <a:lvl2pPr>
              <a:defRPr sz="600">
                <a:solidFill>
                  <a:srgbClr val="2A438C"/>
                </a:solidFill>
              </a:defRPr>
            </a:lvl2pPr>
            <a:lvl3pPr>
              <a:defRPr sz="600">
                <a:solidFill>
                  <a:srgbClr val="2A438C"/>
                </a:solidFill>
              </a:defRPr>
            </a:lvl3pPr>
            <a:lvl4pPr>
              <a:defRPr sz="600">
                <a:solidFill>
                  <a:srgbClr val="2A438C"/>
                </a:solidFill>
              </a:defRPr>
            </a:lvl4pPr>
            <a:lvl5pPr>
              <a:defRPr sz="600">
                <a:solidFill>
                  <a:srgbClr val="2A438C"/>
                </a:solidFill>
              </a:defRPr>
            </a:lvl5pPr>
          </a:lstStyle>
          <a:p>
            <a:pPr lvl="0"/>
            <a:endParaRPr lang="el-GR" dirty="0"/>
          </a:p>
        </p:txBody>
      </p:sp>
      <p:sp>
        <p:nvSpPr>
          <p:cNvPr id="17" name="Google Shape;124;p29">
            <a:extLst>
              <a:ext uri="{FF2B5EF4-FFF2-40B4-BE49-F238E27FC236}">
                <a16:creationId xmlns:a16="http://schemas.microsoft.com/office/drawing/2014/main" id="{0E3013F5-CE6D-7928-94F2-64CD254DF1DE}"/>
              </a:ext>
            </a:extLst>
          </p:cNvPr>
          <p:cNvSpPr txBox="1"/>
          <p:nvPr userDrawn="1"/>
        </p:nvSpPr>
        <p:spPr>
          <a:xfrm>
            <a:off x="2412450" y="4832826"/>
            <a:ext cx="6456300" cy="141300"/>
          </a:xfrm>
          <a:prstGeom prst="rect">
            <a:avLst/>
          </a:prstGeom>
          <a:noFill/>
          <a:ln>
            <a:noFill/>
          </a:ln>
        </p:spPr>
        <p:txBody>
          <a:bodyPr spcFirstLastPara="1" wrap="square" lIns="60950" tIns="60950" rIns="60950" bIns="60950" anchor="ctr" anchorCtr="0">
            <a:noAutofit/>
          </a:bodyPr>
          <a:lstStyle/>
          <a:p>
            <a:pPr marL="0" lvl="0" indent="0" algn="r" rtl="0">
              <a:spcBef>
                <a:spcPts val="0"/>
              </a:spcBef>
              <a:spcAft>
                <a:spcPts val="0"/>
              </a:spcAft>
              <a:buNone/>
            </a:pPr>
            <a:r>
              <a:rPr lang="en" sz="500">
                <a:solidFill>
                  <a:srgbClr val="A1A4B2"/>
                </a:solidFill>
              </a:rPr>
              <a:t>© 2023 Convert Group, All rights reserved</a:t>
            </a:r>
            <a:endParaRPr sz="500">
              <a:solidFill>
                <a:srgbClr val="A1A4B2"/>
              </a:solidFill>
            </a:endParaRPr>
          </a:p>
        </p:txBody>
      </p:sp>
      <p:sp>
        <p:nvSpPr>
          <p:cNvPr id="18" name="Google Shape;125;p29">
            <a:extLst>
              <a:ext uri="{FF2B5EF4-FFF2-40B4-BE49-F238E27FC236}">
                <a16:creationId xmlns:a16="http://schemas.microsoft.com/office/drawing/2014/main" id="{1D91FC49-053D-E244-9C98-7C670C619861}"/>
              </a:ext>
            </a:extLst>
          </p:cNvPr>
          <p:cNvSpPr txBox="1"/>
          <p:nvPr userDrawn="1"/>
        </p:nvSpPr>
        <p:spPr>
          <a:xfrm>
            <a:off x="2412450" y="4691738"/>
            <a:ext cx="6456300" cy="141300"/>
          </a:xfrm>
          <a:prstGeom prst="rect">
            <a:avLst/>
          </a:prstGeom>
          <a:noFill/>
          <a:ln>
            <a:noFill/>
          </a:ln>
        </p:spPr>
        <p:txBody>
          <a:bodyPr spcFirstLastPara="1" wrap="square" lIns="60950" tIns="60950" rIns="60950" bIns="60950" anchor="ctr" anchorCtr="0">
            <a:noAutofit/>
          </a:bodyPr>
          <a:lstStyle/>
          <a:p>
            <a:pPr marL="0" lvl="0" indent="0" algn="r" rtl="0">
              <a:spcBef>
                <a:spcPts val="0"/>
              </a:spcBef>
              <a:spcAft>
                <a:spcPts val="0"/>
              </a:spcAft>
              <a:buNone/>
            </a:pPr>
            <a:r>
              <a:rPr lang="en" sz="500" b="1" dirty="0">
                <a:solidFill>
                  <a:srgbClr val="222222"/>
                </a:solidFill>
              </a:rPr>
              <a:t>Based on data from eRetail Audit Marketplace</a:t>
            </a:r>
            <a:endParaRPr sz="500" b="1" dirty="0">
              <a:solidFill>
                <a:srgbClr val="222222"/>
              </a:solidFill>
            </a:endParaRPr>
          </a:p>
        </p:txBody>
      </p:sp>
      <p:pic>
        <p:nvPicPr>
          <p:cNvPr id="19" name="Google Shape;123;p29">
            <a:extLst>
              <a:ext uri="{FF2B5EF4-FFF2-40B4-BE49-F238E27FC236}">
                <a16:creationId xmlns:a16="http://schemas.microsoft.com/office/drawing/2014/main" id="{2F374F80-E4FE-5EE9-EFCD-7555CCAC71E3}"/>
              </a:ext>
            </a:extLst>
          </p:cNvPr>
          <p:cNvPicPr preferRelativeResize="0"/>
          <p:nvPr userDrawn="1"/>
        </p:nvPicPr>
        <p:blipFill>
          <a:blip r:embed="rId2">
            <a:alphaModFix/>
          </a:blip>
          <a:stretch>
            <a:fillRect/>
          </a:stretch>
        </p:blipFill>
        <p:spPr>
          <a:xfrm>
            <a:off x="225350" y="4723737"/>
            <a:ext cx="593490" cy="218225"/>
          </a:xfrm>
          <a:prstGeom prst="rect">
            <a:avLst/>
          </a:prstGeom>
          <a:noFill/>
          <a:ln>
            <a:noFill/>
          </a:ln>
        </p:spPr>
      </p:pic>
      <p:pic>
        <p:nvPicPr>
          <p:cNvPr id="20" name="Google Shape;129;p29">
            <a:extLst>
              <a:ext uri="{FF2B5EF4-FFF2-40B4-BE49-F238E27FC236}">
                <a16:creationId xmlns:a16="http://schemas.microsoft.com/office/drawing/2014/main" id="{A6E4323F-C420-CB83-662A-78DC87C73357}"/>
              </a:ext>
            </a:extLst>
          </p:cNvPr>
          <p:cNvPicPr preferRelativeResize="0"/>
          <p:nvPr userDrawn="1"/>
        </p:nvPicPr>
        <p:blipFill rotWithShape="1">
          <a:blip r:embed="rId3">
            <a:alphaModFix/>
          </a:blip>
          <a:srcRect/>
          <a:stretch/>
        </p:blipFill>
        <p:spPr>
          <a:xfrm>
            <a:off x="1021375" y="4723737"/>
            <a:ext cx="838508" cy="218225"/>
          </a:xfrm>
          <a:prstGeom prst="rect">
            <a:avLst/>
          </a:prstGeom>
          <a:noFill/>
          <a:ln>
            <a:noFill/>
          </a:ln>
        </p:spPr>
      </p:pic>
      <p:cxnSp>
        <p:nvCxnSpPr>
          <p:cNvPr id="2" name="Google Shape;225;p18">
            <a:extLst>
              <a:ext uri="{FF2B5EF4-FFF2-40B4-BE49-F238E27FC236}">
                <a16:creationId xmlns:a16="http://schemas.microsoft.com/office/drawing/2014/main" id="{DB1F7F11-4569-E2D3-1DB3-49745BBC6036}"/>
              </a:ext>
            </a:extLst>
          </p:cNvPr>
          <p:cNvCxnSpPr/>
          <p:nvPr userDrawn="1"/>
        </p:nvCxnSpPr>
        <p:spPr>
          <a:xfrm>
            <a:off x="288000" y="1206000"/>
            <a:ext cx="885600" cy="0"/>
          </a:xfrm>
          <a:prstGeom prst="straightConnector1">
            <a:avLst/>
          </a:prstGeom>
          <a:noFill/>
          <a:ln w="19050" cap="flat" cmpd="sng">
            <a:solidFill>
              <a:srgbClr val="DAE2F2"/>
            </a:solidFill>
            <a:prstDash val="solid"/>
            <a:round/>
            <a:headEnd type="none" w="med" len="med"/>
            <a:tailEnd type="none" w="med" len="med"/>
          </a:ln>
        </p:spPr>
      </p:cxnSp>
      <p:sp>
        <p:nvSpPr>
          <p:cNvPr id="3" name="Google Shape;226;p18">
            <a:extLst>
              <a:ext uri="{FF2B5EF4-FFF2-40B4-BE49-F238E27FC236}">
                <a16:creationId xmlns:a16="http://schemas.microsoft.com/office/drawing/2014/main" id="{B764ED50-97DC-4FD1-5D2E-9C373F5F95F7}"/>
              </a:ext>
            </a:extLst>
          </p:cNvPr>
          <p:cNvSpPr txBox="1"/>
          <p:nvPr userDrawn="1"/>
        </p:nvSpPr>
        <p:spPr>
          <a:xfrm>
            <a:off x="288000" y="936000"/>
            <a:ext cx="885600" cy="30774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b="1">
                <a:solidFill>
                  <a:srgbClr val="A1A4B2"/>
                </a:solidFill>
              </a:rPr>
              <a:t>Brand</a:t>
            </a:r>
            <a:endParaRPr sz="800" b="1">
              <a:solidFill>
                <a:srgbClr val="A1A4B2"/>
              </a:solidFill>
            </a:endParaRPr>
          </a:p>
        </p:txBody>
      </p:sp>
      <p:cxnSp>
        <p:nvCxnSpPr>
          <p:cNvPr id="4" name="Google Shape;225;p18">
            <a:extLst>
              <a:ext uri="{FF2B5EF4-FFF2-40B4-BE49-F238E27FC236}">
                <a16:creationId xmlns:a16="http://schemas.microsoft.com/office/drawing/2014/main" id="{92991035-52BD-380B-6D88-C0A6F7B0C353}"/>
              </a:ext>
            </a:extLst>
          </p:cNvPr>
          <p:cNvCxnSpPr/>
          <p:nvPr userDrawn="1"/>
        </p:nvCxnSpPr>
        <p:spPr>
          <a:xfrm>
            <a:off x="1314000" y="1206000"/>
            <a:ext cx="2196000" cy="0"/>
          </a:xfrm>
          <a:prstGeom prst="straightConnector1">
            <a:avLst/>
          </a:prstGeom>
          <a:noFill/>
          <a:ln w="19050" cap="flat" cmpd="sng">
            <a:solidFill>
              <a:srgbClr val="2A438C"/>
            </a:solidFill>
            <a:prstDash val="solid"/>
            <a:round/>
            <a:headEnd type="none" w="med" len="med"/>
            <a:tailEnd type="none" w="med" len="med"/>
          </a:ln>
        </p:spPr>
      </p:cxnSp>
      <p:sp>
        <p:nvSpPr>
          <p:cNvPr id="5" name="Google Shape;226;p18">
            <a:extLst>
              <a:ext uri="{FF2B5EF4-FFF2-40B4-BE49-F238E27FC236}">
                <a16:creationId xmlns:a16="http://schemas.microsoft.com/office/drawing/2014/main" id="{C54035EA-B0E1-D132-8DC2-FD08F498EA0D}"/>
              </a:ext>
            </a:extLst>
          </p:cNvPr>
          <p:cNvSpPr txBox="1"/>
          <p:nvPr userDrawn="1"/>
        </p:nvSpPr>
        <p:spPr>
          <a:xfrm>
            <a:off x="1314000" y="936000"/>
            <a:ext cx="2196000" cy="3077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dirty="0">
                <a:solidFill>
                  <a:srgbClr val="2A438C"/>
                </a:solidFill>
              </a:rPr>
              <a:t>Pageviews Evolution</a:t>
            </a:r>
            <a:endParaRPr sz="800" b="1" dirty="0">
              <a:solidFill>
                <a:srgbClr val="2A438C"/>
              </a:solidFill>
            </a:endParaRPr>
          </a:p>
        </p:txBody>
      </p:sp>
      <p:cxnSp>
        <p:nvCxnSpPr>
          <p:cNvPr id="6" name="Google Shape;225;p18">
            <a:extLst>
              <a:ext uri="{FF2B5EF4-FFF2-40B4-BE49-F238E27FC236}">
                <a16:creationId xmlns:a16="http://schemas.microsoft.com/office/drawing/2014/main" id="{57FEDD3E-8A6B-EB75-3090-48EDCFE66B9F}"/>
              </a:ext>
            </a:extLst>
          </p:cNvPr>
          <p:cNvCxnSpPr/>
          <p:nvPr userDrawn="1"/>
        </p:nvCxnSpPr>
        <p:spPr>
          <a:xfrm>
            <a:off x="3787200" y="1206000"/>
            <a:ext cx="2196000" cy="0"/>
          </a:xfrm>
          <a:prstGeom prst="straightConnector1">
            <a:avLst/>
          </a:prstGeom>
          <a:noFill/>
          <a:ln w="19050" cap="flat" cmpd="sng">
            <a:solidFill>
              <a:srgbClr val="33C2FF"/>
            </a:solidFill>
            <a:prstDash val="solid"/>
            <a:round/>
            <a:headEnd type="none" w="med" len="med"/>
            <a:tailEnd type="none" w="med" len="med"/>
          </a:ln>
        </p:spPr>
      </p:cxnSp>
      <p:sp>
        <p:nvSpPr>
          <p:cNvPr id="7" name="Google Shape;226;p18">
            <a:extLst>
              <a:ext uri="{FF2B5EF4-FFF2-40B4-BE49-F238E27FC236}">
                <a16:creationId xmlns:a16="http://schemas.microsoft.com/office/drawing/2014/main" id="{8A5BD329-5CE6-63F6-B24C-8E578A7FE777}"/>
              </a:ext>
            </a:extLst>
          </p:cNvPr>
          <p:cNvSpPr txBox="1"/>
          <p:nvPr userDrawn="1"/>
        </p:nvSpPr>
        <p:spPr>
          <a:xfrm>
            <a:off x="3787200" y="936000"/>
            <a:ext cx="2196000" cy="3077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dirty="0">
                <a:solidFill>
                  <a:srgbClr val="33C2FF"/>
                </a:solidFill>
              </a:rPr>
              <a:t>Orders Evolution</a:t>
            </a:r>
            <a:endParaRPr sz="800" b="1" dirty="0">
              <a:solidFill>
                <a:srgbClr val="33C2FF"/>
              </a:solidFill>
            </a:endParaRPr>
          </a:p>
        </p:txBody>
      </p:sp>
      <p:cxnSp>
        <p:nvCxnSpPr>
          <p:cNvPr id="8" name="Google Shape;225;p18">
            <a:extLst>
              <a:ext uri="{FF2B5EF4-FFF2-40B4-BE49-F238E27FC236}">
                <a16:creationId xmlns:a16="http://schemas.microsoft.com/office/drawing/2014/main" id="{E36DC06B-B100-D0E3-AAB3-BFD2E4E1E794}"/>
              </a:ext>
            </a:extLst>
          </p:cNvPr>
          <p:cNvCxnSpPr/>
          <p:nvPr userDrawn="1"/>
        </p:nvCxnSpPr>
        <p:spPr>
          <a:xfrm>
            <a:off x="6260400" y="1206000"/>
            <a:ext cx="2599200" cy="0"/>
          </a:xfrm>
          <a:prstGeom prst="straightConnector1">
            <a:avLst/>
          </a:prstGeom>
          <a:noFill/>
          <a:ln w="19050" cap="flat" cmpd="sng">
            <a:solidFill>
              <a:srgbClr val="7083C7"/>
            </a:solidFill>
            <a:prstDash val="solid"/>
            <a:round/>
            <a:headEnd type="none" w="med" len="med"/>
            <a:tailEnd type="none" w="med" len="med"/>
          </a:ln>
        </p:spPr>
      </p:cxnSp>
      <p:sp>
        <p:nvSpPr>
          <p:cNvPr id="9" name="Google Shape;226;p18">
            <a:extLst>
              <a:ext uri="{FF2B5EF4-FFF2-40B4-BE49-F238E27FC236}">
                <a16:creationId xmlns:a16="http://schemas.microsoft.com/office/drawing/2014/main" id="{A34082D6-B9E1-B5E1-669C-2C548844013F}"/>
              </a:ext>
            </a:extLst>
          </p:cNvPr>
          <p:cNvSpPr txBox="1"/>
          <p:nvPr userDrawn="1"/>
        </p:nvSpPr>
        <p:spPr>
          <a:xfrm>
            <a:off x="6260400" y="936000"/>
            <a:ext cx="2599200" cy="3077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dirty="0">
                <a:solidFill>
                  <a:srgbClr val="7083C7"/>
                </a:solidFill>
              </a:rPr>
              <a:t>Buy Rate</a:t>
            </a:r>
            <a:endParaRPr sz="800" b="1" dirty="0">
              <a:solidFill>
                <a:srgbClr val="7083C7"/>
              </a:solidFill>
            </a:endParaRPr>
          </a:p>
        </p:txBody>
      </p:sp>
      <p:sp>
        <p:nvSpPr>
          <p:cNvPr id="16" name="Picture Placeholder 15">
            <a:extLst>
              <a:ext uri="{FF2B5EF4-FFF2-40B4-BE49-F238E27FC236}">
                <a16:creationId xmlns:a16="http://schemas.microsoft.com/office/drawing/2014/main" id="{AB6FECC1-EA38-173E-56FF-83FBEDA4BC2A}"/>
              </a:ext>
            </a:extLst>
          </p:cNvPr>
          <p:cNvSpPr>
            <a:spLocks noGrp="1"/>
          </p:cNvSpPr>
          <p:nvPr>
            <p:ph type="pic" sz="quarter" idx="11"/>
          </p:nvPr>
        </p:nvSpPr>
        <p:spPr>
          <a:xfrm>
            <a:off x="288000" y="1260000"/>
            <a:ext cx="8575200" cy="3333600"/>
          </a:xfrm>
        </p:spPr>
        <p:txBody>
          <a:bodyPr/>
          <a:lstStyle/>
          <a:p>
            <a:endParaRPr lang="el-GR"/>
          </a:p>
        </p:txBody>
      </p:sp>
      <p:sp>
        <p:nvSpPr>
          <p:cNvPr id="12" name="Text Placeholder 13">
            <a:extLst>
              <a:ext uri="{FF2B5EF4-FFF2-40B4-BE49-F238E27FC236}">
                <a16:creationId xmlns:a16="http://schemas.microsoft.com/office/drawing/2014/main" id="{A2FE04B7-4494-0789-F6D1-DA76B0A62A96}"/>
              </a:ext>
            </a:extLst>
          </p:cNvPr>
          <p:cNvSpPr>
            <a:spLocks noGrp="1"/>
          </p:cNvSpPr>
          <p:nvPr>
            <p:ph type="body" sz="quarter" idx="12" hasCustomPrompt="1"/>
          </p:nvPr>
        </p:nvSpPr>
        <p:spPr>
          <a:xfrm>
            <a:off x="6242400" y="273600"/>
            <a:ext cx="2628000" cy="558000"/>
          </a:xfrm>
          <a:solidFill>
            <a:srgbClr val="F3F3F3"/>
          </a:solidFill>
        </p:spPr>
        <p:txBody>
          <a:bodyPr anchor="ctr">
            <a:normAutofit/>
          </a:bodyPr>
          <a:lstStyle>
            <a:lvl1pPr marL="0" indent="0">
              <a:buNone/>
              <a:defRPr sz="700"/>
            </a:lvl1pPr>
          </a:lstStyle>
          <a:p>
            <a:pPr marL="0" lvl="0" indent="0" algn="l" rtl="0">
              <a:lnSpc>
                <a:spcPct val="115000"/>
              </a:lnSpc>
              <a:spcBef>
                <a:spcPts val="0"/>
              </a:spcBef>
              <a:spcAft>
                <a:spcPts val="0"/>
              </a:spcAft>
              <a:buNone/>
            </a:pPr>
            <a:r>
              <a:rPr lang="en-US" sz="700" b="1" dirty="0">
                <a:solidFill>
                  <a:srgbClr val="222222"/>
                </a:solidFill>
              </a:rPr>
              <a:t>Comment: </a:t>
            </a:r>
            <a:r>
              <a:rPr lang="en-US" sz="700" dirty="0">
                <a:solidFill>
                  <a:srgbClr val="222222"/>
                </a:solidFill>
              </a:rPr>
              <a:t>Delete if not needed</a:t>
            </a:r>
            <a:endParaRPr lang="en-US" sz="700" b="1" dirty="0">
              <a:solidFill>
                <a:srgbClr val="222222"/>
              </a:solidFill>
            </a:endParaRPr>
          </a:p>
        </p:txBody>
      </p:sp>
    </p:spTree>
    <p:extLst>
      <p:ext uri="{BB962C8B-B14F-4D97-AF65-F5344CB8AC3E}">
        <p14:creationId xmlns:p14="http://schemas.microsoft.com/office/powerpoint/2010/main" val="29814083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rowsing Experience">
    <p:spTree>
      <p:nvGrpSpPr>
        <p:cNvPr id="1" name=""/>
        <p:cNvGrpSpPr/>
        <p:nvPr/>
      </p:nvGrpSpPr>
      <p:grpSpPr>
        <a:xfrm>
          <a:off x="0" y="0"/>
          <a:ext cx="0" cy="0"/>
          <a:chOff x="0" y="0"/>
          <a:chExt cx="0" cy="0"/>
        </a:xfrm>
      </p:grpSpPr>
      <p:cxnSp>
        <p:nvCxnSpPr>
          <p:cNvPr id="6" name="Google Shape;130;p29">
            <a:extLst>
              <a:ext uri="{FF2B5EF4-FFF2-40B4-BE49-F238E27FC236}">
                <a16:creationId xmlns:a16="http://schemas.microsoft.com/office/drawing/2014/main" id="{4777842B-8EA2-6EB5-4184-61AA9F900B8F}"/>
              </a:ext>
            </a:extLst>
          </p:cNvPr>
          <p:cNvCxnSpPr/>
          <p:nvPr userDrawn="1"/>
        </p:nvCxnSpPr>
        <p:spPr>
          <a:xfrm>
            <a:off x="4728225" y="1293575"/>
            <a:ext cx="4008900" cy="0"/>
          </a:xfrm>
          <a:prstGeom prst="straightConnector1">
            <a:avLst/>
          </a:prstGeom>
          <a:noFill/>
          <a:ln w="38100" cap="flat" cmpd="sng">
            <a:solidFill>
              <a:srgbClr val="33C2FF"/>
            </a:solidFill>
            <a:prstDash val="solid"/>
            <a:round/>
            <a:headEnd type="none" w="med" len="med"/>
            <a:tailEnd type="none" w="med" len="med"/>
          </a:ln>
        </p:spPr>
      </p:cxnSp>
      <p:sp>
        <p:nvSpPr>
          <p:cNvPr id="7" name="Google Shape;131;p29">
            <a:extLst>
              <a:ext uri="{FF2B5EF4-FFF2-40B4-BE49-F238E27FC236}">
                <a16:creationId xmlns:a16="http://schemas.microsoft.com/office/drawing/2014/main" id="{1D87765E-13F9-8955-1400-FCF50E93E575}"/>
              </a:ext>
            </a:extLst>
          </p:cNvPr>
          <p:cNvSpPr txBox="1"/>
          <p:nvPr userDrawn="1"/>
        </p:nvSpPr>
        <p:spPr>
          <a:xfrm>
            <a:off x="4728225" y="1056325"/>
            <a:ext cx="1179513" cy="215400"/>
          </a:xfrm>
          <a:prstGeom prst="rect">
            <a:avLst/>
          </a:prstGeom>
          <a:noFill/>
          <a:ln>
            <a:noFill/>
          </a:ln>
        </p:spPr>
        <p:txBody>
          <a:bodyPr spcFirstLastPara="1" wrap="square" lIns="45725" tIns="45725" rIns="45725" bIns="45725" anchor="t" anchorCtr="0">
            <a:spAutoFit/>
          </a:bodyPr>
          <a:lstStyle/>
          <a:p>
            <a:pPr marL="0" lvl="0" indent="0" algn="l" rtl="0">
              <a:spcBef>
                <a:spcPts val="0"/>
              </a:spcBef>
              <a:spcAft>
                <a:spcPts val="0"/>
              </a:spcAft>
              <a:buNone/>
            </a:pPr>
            <a:r>
              <a:rPr lang="en" sz="800" b="1">
                <a:solidFill>
                  <a:srgbClr val="33C2FF"/>
                </a:solidFill>
              </a:rPr>
              <a:t>Top Search Terms</a:t>
            </a:r>
            <a:endParaRPr sz="800" b="1">
              <a:solidFill>
                <a:srgbClr val="33C2FF"/>
              </a:solidFill>
            </a:endParaRPr>
          </a:p>
        </p:txBody>
      </p:sp>
      <p:cxnSp>
        <p:nvCxnSpPr>
          <p:cNvPr id="8" name="Google Shape;132;p29">
            <a:extLst>
              <a:ext uri="{FF2B5EF4-FFF2-40B4-BE49-F238E27FC236}">
                <a16:creationId xmlns:a16="http://schemas.microsoft.com/office/drawing/2014/main" id="{9C6FD6DD-7A60-A664-8361-BDBC27F96468}"/>
              </a:ext>
            </a:extLst>
          </p:cNvPr>
          <p:cNvCxnSpPr/>
          <p:nvPr userDrawn="1"/>
        </p:nvCxnSpPr>
        <p:spPr>
          <a:xfrm>
            <a:off x="398900" y="1293575"/>
            <a:ext cx="4008900" cy="0"/>
          </a:xfrm>
          <a:prstGeom prst="straightConnector1">
            <a:avLst/>
          </a:prstGeom>
          <a:noFill/>
          <a:ln w="38100" cap="flat" cmpd="sng">
            <a:solidFill>
              <a:srgbClr val="2A438C"/>
            </a:solidFill>
            <a:prstDash val="solid"/>
            <a:round/>
            <a:headEnd type="none" w="med" len="med"/>
            <a:tailEnd type="none" w="med" len="med"/>
          </a:ln>
        </p:spPr>
      </p:cxnSp>
      <p:sp>
        <p:nvSpPr>
          <p:cNvPr id="9" name="Google Shape;133;p29">
            <a:extLst>
              <a:ext uri="{FF2B5EF4-FFF2-40B4-BE49-F238E27FC236}">
                <a16:creationId xmlns:a16="http://schemas.microsoft.com/office/drawing/2014/main" id="{BA873E75-5450-B234-7526-E1E00309BCD2}"/>
              </a:ext>
            </a:extLst>
          </p:cNvPr>
          <p:cNvSpPr txBox="1"/>
          <p:nvPr userDrawn="1"/>
        </p:nvSpPr>
        <p:spPr>
          <a:xfrm>
            <a:off x="398900" y="1056325"/>
            <a:ext cx="1460983" cy="215400"/>
          </a:xfrm>
          <a:prstGeom prst="rect">
            <a:avLst/>
          </a:prstGeom>
          <a:noFill/>
          <a:ln>
            <a:noFill/>
          </a:ln>
        </p:spPr>
        <p:txBody>
          <a:bodyPr spcFirstLastPara="1" wrap="square" lIns="45725" tIns="45725" rIns="45725" bIns="45725" anchor="t" anchorCtr="0">
            <a:spAutoFit/>
          </a:bodyPr>
          <a:lstStyle/>
          <a:p>
            <a:pPr marL="0" lvl="0" indent="0" algn="l" rtl="0">
              <a:spcBef>
                <a:spcPts val="0"/>
              </a:spcBef>
              <a:spcAft>
                <a:spcPts val="0"/>
              </a:spcAft>
              <a:buNone/>
            </a:pPr>
            <a:r>
              <a:rPr lang="en" sz="800" b="1" dirty="0">
                <a:solidFill>
                  <a:srgbClr val="2A438C"/>
                </a:solidFill>
              </a:rPr>
              <a:t>Top Category Pages</a:t>
            </a:r>
            <a:endParaRPr sz="800" b="1" dirty="0">
              <a:solidFill>
                <a:srgbClr val="2A438C"/>
              </a:solidFill>
            </a:endParaRPr>
          </a:p>
        </p:txBody>
      </p:sp>
      <p:sp>
        <p:nvSpPr>
          <p:cNvPr id="10" name="Google Shape;127;p29">
            <a:extLst>
              <a:ext uri="{FF2B5EF4-FFF2-40B4-BE49-F238E27FC236}">
                <a16:creationId xmlns:a16="http://schemas.microsoft.com/office/drawing/2014/main" id="{1F866597-951C-28C5-3F5D-1A4535451FA9}"/>
              </a:ext>
            </a:extLst>
          </p:cNvPr>
          <p:cNvSpPr txBox="1"/>
          <p:nvPr userDrawn="1"/>
        </p:nvSpPr>
        <p:spPr>
          <a:xfrm>
            <a:off x="225350" y="272625"/>
            <a:ext cx="5635200" cy="369300"/>
          </a:xfrm>
          <a:prstGeom prst="rect">
            <a:avLst/>
          </a:prstGeom>
          <a:noFill/>
          <a:ln>
            <a:noFill/>
          </a:ln>
        </p:spPr>
        <p:txBody>
          <a:bodyPr spcFirstLastPara="1" wrap="square" lIns="45725" tIns="45725" rIns="45725" bIns="45725" anchor="t" anchorCtr="0">
            <a:spAutoFit/>
          </a:bodyPr>
          <a:lstStyle/>
          <a:p>
            <a:pPr marL="0" lvl="0" indent="0" algn="l" rtl="0">
              <a:spcBef>
                <a:spcPts val="0"/>
              </a:spcBef>
              <a:spcAft>
                <a:spcPts val="0"/>
              </a:spcAft>
              <a:buNone/>
            </a:pPr>
            <a:r>
              <a:rPr lang="en" sz="1800" b="1">
                <a:solidFill>
                  <a:srgbClr val="222222"/>
                </a:solidFill>
              </a:rPr>
              <a:t>Browsing Experience Analysis</a:t>
            </a:r>
            <a:endParaRPr sz="1800" b="1">
              <a:solidFill>
                <a:srgbClr val="222222"/>
              </a:solidFill>
            </a:endParaRPr>
          </a:p>
        </p:txBody>
      </p:sp>
      <p:sp>
        <p:nvSpPr>
          <p:cNvPr id="11" name="Google Shape;128;p29">
            <a:extLst>
              <a:ext uri="{FF2B5EF4-FFF2-40B4-BE49-F238E27FC236}">
                <a16:creationId xmlns:a16="http://schemas.microsoft.com/office/drawing/2014/main" id="{A75EE5EF-0245-1C17-FA77-17EF85AC10F9}"/>
              </a:ext>
            </a:extLst>
          </p:cNvPr>
          <p:cNvSpPr txBox="1"/>
          <p:nvPr userDrawn="1"/>
        </p:nvSpPr>
        <p:spPr>
          <a:xfrm>
            <a:off x="230225" y="645300"/>
            <a:ext cx="726705" cy="198526"/>
          </a:xfrm>
          <a:prstGeom prst="rect">
            <a:avLst/>
          </a:prstGeom>
          <a:noFill/>
          <a:ln>
            <a:noFill/>
          </a:ln>
        </p:spPr>
        <p:txBody>
          <a:bodyPr spcFirstLastPara="1" wrap="square" lIns="45725" tIns="45725" rIns="45725" bIns="45725" anchor="ctr" anchorCtr="0">
            <a:spAutoFit/>
          </a:bodyPr>
          <a:lstStyle/>
          <a:p>
            <a:pPr marL="0" lvl="0" indent="0" algn="l" rtl="0">
              <a:lnSpc>
                <a:spcPct val="115000"/>
              </a:lnSpc>
              <a:spcBef>
                <a:spcPts val="0"/>
              </a:spcBef>
              <a:spcAft>
                <a:spcPts val="0"/>
              </a:spcAft>
              <a:buNone/>
            </a:pPr>
            <a:r>
              <a:rPr lang="en" sz="600" dirty="0">
                <a:solidFill>
                  <a:srgbClr val="A1A4B2"/>
                </a:solidFill>
              </a:rPr>
              <a:t>Reference Period:</a:t>
            </a:r>
            <a:endParaRPr sz="700" b="1" dirty="0">
              <a:solidFill>
                <a:srgbClr val="2A438C"/>
              </a:solidFill>
            </a:endParaRPr>
          </a:p>
        </p:txBody>
      </p:sp>
      <p:sp>
        <p:nvSpPr>
          <p:cNvPr id="13" name="Text Placeholder 12">
            <a:extLst>
              <a:ext uri="{FF2B5EF4-FFF2-40B4-BE49-F238E27FC236}">
                <a16:creationId xmlns:a16="http://schemas.microsoft.com/office/drawing/2014/main" id="{B7D8EF2D-7975-4BA3-5A4E-33992BEFAA9E}"/>
              </a:ext>
            </a:extLst>
          </p:cNvPr>
          <p:cNvSpPr>
            <a:spLocks noGrp="1"/>
          </p:cNvSpPr>
          <p:nvPr>
            <p:ph type="body" sz="quarter" idx="10"/>
          </p:nvPr>
        </p:nvSpPr>
        <p:spPr>
          <a:xfrm>
            <a:off x="857595" y="649174"/>
            <a:ext cx="1749418" cy="198000"/>
          </a:xfrm>
        </p:spPr>
        <p:txBody>
          <a:bodyPr anchor="ctr">
            <a:noAutofit/>
          </a:bodyPr>
          <a:lstStyle>
            <a:lvl1pPr marL="0" indent="0">
              <a:buNone/>
              <a:defRPr sz="600" b="1">
                <a:solidFill>
                  <a:srgbClr val="2A438C"/>
                </a:solidFill>
              </a:defRPr>
            </a:lvl1pPr>
            <a:lvl2pPr>
              <a:defRPr sz="600">
                <a:solidFill>
                  <a:srgbClr val="2A438C"/>
                </a:solidFill>
              </a:defRPr>
            </a:lvl2pPr>
            <a:lvl3pPr>
              <a:defRPr sz="600">
                <a:solidFill>
                  <a:srgbClr val="2A438C"/>
                </a:solidFill>
              </a:defRPr>
            </a:lvl3pPr>
            <a:lvl4pPr>
              <a:defRPr sz="600">
                <a:solidFill>
                  <a:srgbClr val="2A438C"/>
                </a:solidFill>
              </a:defRPr>
            </a:lvl4pPr>
            <a:lvl5pPr>
              <a:defRPr sz="600">
                <a:solidFill>
                  <a:srgbClr val="2A438C"/>
                </a:solidFill>
              </a:defRPr>
            </a:lvl5pPr>
          </a:lstStyle>
          <a:p>
            <a:pPr lvl="0"/>
            <a:endParaRPr lang="el-GR" dirty="0"/>
          </a:p>
        </p:txBody>
      </p:sp>
      <p:sp>
        <p:nvSpPr>
          <p:cNvPr id="15" name="Picture Placeholder 14">
            <a:extLst>
              <a:ext uri="{FF2B5EF4-FFF2-40B4-BE49-F238E27FC236}">
                <a16:creationId xmlns:a16="http://schemas.microsoft.com/office/drawing/2014/main" id="{3FA9E344-37CC-C771-3CAE-367D9E597337}"/>
              </a:ext>
            </a:extLst>
          </p:cNvPr>
          <p:cNvSpPr>
            <a:spLocks noGrp="1"/>
          </p:cNvSpPr>
          <p:nvPr>
            <p:ph type="pic" sz="quarter" idx="11"/>
          </p:nvPr>
        </p:nvSpPr>
        <p:spPr>
          <a:xfrm>
            <a:off x="345950" y="1343778"/>
            <a:ext cx="4114800" cy="2624400"/>
          </a:xfrm>
        </p:spPr>
        <p:txBody>
          <a:bodyPr/>
          <a:lstStyle/>
          <a:p>
            <a:endParaRPr lang="el-GR"/>
          </a:p>
        </p:txBody>
      </p:sp>
      <p:sp>
        <p:nvSpPr>
          <p:cNvPr id="17" name="Google Shape;124;p29">
            <a:extLst>
              <a:ext uri="{FF2B5EF4-FFF2-40B4-BE49-F238E27FC236}">
                <a16:creationId xmlns:a16="http://schemas.microsoft.com/office/drawing/2014/main" id="{0E3013F5-CE6D-7928-94F2-64CD254DF1DE}"/>
              </a:ext>
            </a:extLst>
          </p:cNvPr>
          <p:cNvSpPr txBox="1"/>
          <p:nvPr userDrawn="1"/>
        </p:nvSpPr>
        <p:spPr>
          <a:xfrm>
            <a:off x="2412450" y="4832826"/>
            <a:ext cx="6456300" cy="141300"/>
          </a:xfrm>
          <a:prstGeom prst="rect">
            <a:avLst/>
          </a:prstGeom>
          <a:noFill/>
          <a:ln>
            <a:noFill/>
          </a:ln>
        </p:spPr>
        <p:txBody>
          <a:bodyPr spcFirstLastPara="1" wrap="square" lIns="60950" tIns="60950" rIns="60950" bIns="60950" anchor="ctr" anchorCtr="0">
            <a:noAutofit/>
          </a:bodyPr>
          <a:lstStyle/>
          <a:p>
            <a:pPr marL="0" lvl="0" indent="0" algn="r" rtl="0">
              <a:spcBef>
                <a:spcPts val="0"/>
              </a:spcBef>
              <a:spcAft>
                <a:spcPts val="0"/>
              </a:spcAft>
              <a:buNone/>
            </a:pPr>
            <a:r>
              <a:rPr lang="en" sz="500">
                <a:solidFill>
                  <a:srgbClr val="A1A4B2"/>
                </a:solidFill>
              </a:rPr>
              <a:t>© 2023 Convert Group, All rights reserved</a:t>
            </a:r>
            <a:endParaRPr sz="500">
              <a:solidFill>
                <a:srgbClr val="A1A4B2"/>
              </a:solidFill>
            </a:endParaRPr>
          </a:p>
        </p:txBody>
      </p:sp>
      <p:sp>
        <p:nvSpPr>
          <p:cNvPr id="18" name="Google Shape;125;p29">
            <a:extLst>
              <a:ext uri="{FF2B5EF4-FFF2-40B4-BE49-F238E27FC236}">
                <a16:creationId xmlns:a16="http://schemas.microsoft.com/office/drawing/2014/main" id="{1D91FC49-053D-E244-9C98-7C670C619861}"/>
              </a:ext>
            </a:extLst>
          </p:cNvPr>
          <p:cNvSpPr txBox="1"/>
          <p:nvPr userDrawn="1"/>
        </p:nvSpPr>
        <p:spPr>
          <a:xfrm>
            <a:off x="2412450" y="4691738"/>
            <a:ext cx="6456300" cy="141300"/>
          </a:xfrm>
          <a:prstGeom prst="rect">
            <a:avLst/>
          </a:prstGeom>
          <a:noFill/>
          <a:ln>
            <a:noFill/>
          </a:ln>
        </p:spPr>
        <p:txBody>
          <a:bodyPr spcFirstLastPara="1" wrap="square" lIns="60950" tIns="60950" rIns="60950" bIns="60950" anchor="ctr" anchorCtr="0">
            <a:noAutofit/>
          </a:bodyPr>
          <a:lstStyle/>
          <a:p>
            <a:pPr marL="0" lvl="0" indent="0" algn="r" rtl="0">
              <a:spcBef>
                <a:spcPts val="0"/>
              </a:spcBef>
              <a:spcAft>
                <a:spcPts val="0"/>
              </a:spcAft>
              <a:buNone/>
            </a:pPr>
            <a:r>
              <a:rPr lang="en" sz="500" b="1" dirty="0">
                <a:solidFill>
                  <a:srgbClr val="222222"/>
                </a:solidFill>
              </a:rPr>
              <a:t>Based on data from eRetail Audit Marketplace</a:t>
            </a:r>
            <a:endParaRPr sz="500" b="1" dirty="0">
              <a:solidFill>
                <a:srgbClr val="222222"/>
              </a:solidFill>
            </a:endParaRPr>
          </a:p>
        </p:txBody>
      </p:sp>
      <p:pic>
        <p:nvPicPr>
          <p:cNvPr id="19" name="Google Shape;123;p29">
            <a:extLst>
              <a:ext uri="{FF2B5EF4-FFF2-40B4-BE49-F238E27FC236}">
                <a16:creationId xmlns:a16="http://schemas.microsoft.com/office/drawing/2014/main" id="{2F374F80-E4FE-5EE9-EFCD-7555CCAC71E3}"/>
              </a:ext>
            </a:extLst>
          </p:cNvPr>
          <p:cNvPicPr preferRelativeResize="0"/>
          <p:nvPr userDrawn="1"/>
        </p:nvPicPr>
        <p:blipFill>
          <a:blip r:embed="rId2">
            <a:alphaModFix/>
          </a:blip>
          <a:stretch>
            <a:fillRect/>
          </a:stretch>
        </p:blipFill>
        <p:spPr>
          <a:xfrm>
            <a:off x="225350" y="4723737"/>
            <a:ext cx="593490" cy="218225"/>
          </a:xfrm>
          <a:prstGeom prst="rect">
            <a:avLst/>
          </a:prstGeom>
          <a:noFill/>
          <a:ln>
            <a:noFill/>
          </a:ln>
        </p:spPr>
      </p:pic>
      <p:pic>
        <p:nvPicPr>
          <p:cNvPr id="20" name="Google Shape;129;p29">
            <a:extLst>
              <a:ext uri="{FF2B5EF4-FFF2-40B4-BE49-F238E27FC236}">
                <a16:creationId xmlns:a16="http://schemas.microsoft.com/office/drawing/2014/main" id="{A6E4323F-C420-CB83-662A-78DC87C73357}"/>
              </a:ext>
            </a:extLst>
          </p:cNvPr>
          <p:cNvPicPr preferRelativeResize="0"/>
          <p:nvPr userDrawn="1"/>
        </p:nvPicPr>
        <p:blipFill rotWithShape="1">
          <a:blip r:embed="rId3">
            <a:alphaModFix/>
          </a:blip>
          <a:srcRect/>
          <a:stretch/>
        </p:blipFill>
        <p:spPr>
          <a:xfrm>
            <a:off x="1021375" y="4723737"/>
            <a:ext cx="838508" cy="218225"/>
          </a:xfrm>
          <a:prstGeom prst="rect">
            <a:avLst/>
          </a:prstGeom>
          <a:noFill/>
          <a:ln>
            <a:noFill/>
          </a:ln>
        </p:spPr>
      </p:pic>
      <p:sp>
        <p:nvSpPr>
          <p:cNvPr id="3" name="Picture Placeholder 2">
            <a:extLst>
              <a:ext uri="{FF2B5EF4-FFF2-40B4-BE49-F238E27FC236}">
                <a16:creationId xmlns:a16="http://schemas.microsoft.com/office/drawing/2014/main" id="{C5569034-FB6B-9BF4-76FB-53C5790464FB}"/>
              </a:ext>
            </a:extLst>
          </p:cNvPr>
          <p:cNvSpPr>
            <a:spLocks noGrp="1"/>
          </p:cNvSpPr>
          <p:nvPr>
            <p:ph type="pic" sz="quarter" idx="12"/>
          </p:nvPr>
        </p:nvSpPr>
        <p:spPr>
          <a:xfrm>
            <a:off x="4683252" y="1343778"/>
            <a:ext cx="4114800" cy="2624400"/>
          </a:xfrm>
        </p:spPr>
        <p:txBody>
          <a:bodyPr/>
          <a:lstStyle/>
          <a:p>
            <a:endParaRPr lang="el-GR"/>
          </a:p>
        </p:txBody>
      </p:sp>
      <p:sp>
        <p:nvSpPr>
          <p:cNvPr id="4" name="Text Placeholder 3">
            <a:extLst>
              <a:ext uri="{FF2B5EF4-FFF2-40B4-BE49-F238E27FC236}">
                <a16:creationId xmlns:a16="http://schemas.microsoft.com/office/drawing/2014/main" id="{508EC45A-29D9-F619-E42B-882C38A8FD82}"/>
              </a:ext>
            </a:extLst>
          </p:cNvPr>
          <p:cNvSpPr>
            <a:spLocks noGrp="1"/>
          </p:cNvSpPr>
          <p:nvPr>
            <p:ph type="body" sz="quarter" idx="13"/>
          </p:nvPr>
        </p:nvSpPr>
        <p:spPr>
          <a:xfrm>
            <a:off x="2483797" y="1055688"/>
            <a:ext cx="1924692" cy="187325"/>
          </a:xfrm>
        </p:spPr>
        <p:txBody>
          <a:bodyPr>
            <a:noAutofit/>
          </a:bodyPr>
          <a:lstStyle>
            <a:lvl1pPr marL="0" indent="0" algn="r">
              <a:buNone/>
              <a:defRPr sz="800" b="1">
                <a:solidFill>
                  <a:srgbClr val="2A438C"/>
                </a:solidFill>
              </a:defRPr>
            </a:lvl1pPr>
            <a:lvl2pPr>
              <a:defRPr b="1">
                <a:solidFill>
                  <a:srgbClr val="2A438C"/>
                </a:solidFill>
              </a:defRPr>
            </a:lvl2pPr>
            <a:lvl3pPr>
              <a:defRPr b="1">
                <a:solidFill>
                  <a:srgbClr val="2A438C"/>
                </a:solidFill>
              </a:defRPr>
            </a:lvl3pPr>
            <a:lvl4pPr>
              <a:defRPr b="1">
                <a:solidFill>
                  <a:srgbClr val="2A438C"/>
                </a:solidFill>
              </a:defRPr>
            </a:lvl4pPr>
            <a:lvl5pPr>
              <a:defRPr b="1">
                <a:solidFill>
                  <a:srgbClr val="2A438C"/>
                </a:solidFill>
              </a:defRPr>
            </a:lvl5pPr>
          </a:lstStyle>
          <a:p>
            <a:pPr lvl="0"/>
            <a:endParaRPr lang="el-GR" dirty="0"/>
          </a:p>
        </p:txBody>
      </p:sp>
      <p:sp>
        <p:nvSpPr>
          <p:cNvPr id="12" name="Text Placeholder 11">
            <a:extLst>
              <a:ext uri="{FF2B5EF4-FFF2-40B4-BE49-F238E27FC236}">
                <a16:creationId xmlns:a16="http://schemas.microsoft.com/office/drawing/2014/main" id="{23093938-2F86-1FA9-970C-615AAD4FF93C}"/>
              </a:ext>
            </a:extLst>
          </p:cNvPr>
          <p:cNvSpPr>
            <a:spLocks noGrp="1"/>
          </p:cNvSpPr>
          <p:nvPr>
            <p:ph type="body" sz="quarter" idx="14"/>
          </p:nvPr>
        </p:nvSpPr>
        <p:spPr>
          <a:xfrm>
            <a:off x="6811821" y="1054800"/>
            <a:ext cx="1924692" cy="187200"/>
          </a:xfrm>
        </p:spPr>
        <p:txBody>
          <a:bodyPr>
            <a:noAutofit/>
          </a:bodyPr>
          <a:lstStyle>
            <a:lvl1pPr marL="0" indent="0" algn="r">
              <a:buNone/>
              <a:defRPr sz="800" b="1">
                <a:solidFill>
                  <a:srgbClr val="33C2FF"/>
                </a:solidFill>
              </a:defRPr>
            </a:lvl1pPr>
            <a:lvl2pPr>
              <a:defRPr sz="800" b="1">
                <a:solidFill>
                  <a:srgbClr val="33C2FF"/>
                </a:solidFill>
              </a:defRPr>
            </a:lvl2pPr>
            <a:lvl3pPr>
              <a:defRPr sz="800" b="1">
                <a:solidFill>
                  <a:srgbClr val="33C2FF"/>
                </a:solidFill>
              </a:defRPr>
            </a:lvl3pPr>
            <a:lvl4pPr>
              <a:defRPr sz="800" b="1">
                <a:solidFill>
                  <a:srgbClr val="33C2FF"/>
                </a:solidFill>
              </a:defRPr>
            </a:lvl4pPr>
            <a:lvl5pPr>
              <a:defRPr sz="800" b="1">
                <a:solidFill>
                  <a:srgbClr val="33C2FF"/>
                </a:solidFill>
              </a:defRPr>
            </a:lvl5pPr>
          </a:lstStyle>
          <a:p>
            <a:pPr lvl="0"/>
            <a:endParaRPr lang="el-GR" dirty="0"/>
          </a:p>
        </p:txBody>
      </p:sp>
      <p:sp>
        <p:nvSpPr>
          <p:cNvPr id="2" name="Text Placeholder 13">
            <a:extLst>
              <a:ext uri="{FF2B5EF4-FFF2-40B4-BE49-F238E27FC236}">
                <a16:creationId xmlns:a16="http://schemas.microsoft.com/office/drawing/2014/main" id="{F2516812-7885-7499-4EA9-C53756999022}"/>
              </a:ext>
            </a:extLst>
          </p:cNvPr>
          <p:cNvSpPr>
            <a:spLocks noGrp="1"/>
          </p:cNvSpPr>
          <p:nvPr>
            <p:ph type="body" sz="quarter" idx="15" hasCustomPrompt="1"/>
          </p:nvPr>
        </p:nvSpPr>
        <p:spPr>
          <a:xfrm>
            <a:off x="6242400" y="273600"/>
            <a:ext cx="2628000" cy="558000"/>
          </a:xfrm>
          <a:solidFill>
            <a:srgbClr val="F3F3F3"/>
          </a:solidFill>
        </p:spPr>
        <p:txBody>
          <a:bodyPr anchor="ctr">
            <a:normAutofit/>
          </a:bodyPr>
          <a:lstStyle>
            <a:lvl1pPr marL="0" indent="0">
              <a:buNone/>
              <a:defRPr sz="700"/>
            </a:lvl1pPr>
          </a:lstStyle>
          <a:p>
            <a:pPr marL="0" lvl="0" indent="0" algn="l" rtl="0">
              <a:lnSpc>
                <a:spcPct val="115000"/>
              </a:lnSpc>
              <a:spcBef>
                <a:spcPts val="0"/>
              </a:spcBef>
              <a:spcAft>
                <a:spcPts val="0"/>
              </a:spcAft>
              <a:buNone/>
            </a:pPr>
            <a:r>
              <a:rPr lang="en-US" sz="700" b="1" dirty="0">
                <a:solidFill>
                  <a:srgbClr val="222222"/>
                </a:solidFill>
              </a:rPr>
              <a:t>Comment: </a:t>
            </a:r>
            <a:r>
              <a:rPr lang="en-US" sz="700" dirty="0">
                <a:solidFill>
                  <a:srgbClr val="222222"/>
                </a:solidFill>
              </a:rPr>
              <a:t>Delete if not needed</a:t>
            </a:r>
            <a:endParaRPr lang="en-US" sz="700" b="1" dirty="0">
              <a:solidFill>
                <a:srgbClr val="222222"/>
              </a:solidFill>
            </a:endParaRPr>
          </a:p>
        </p:txBody>
      </p:sp>
    </p:spTree>
    <p:extLst>
      <p:ext uri="{BB962C8B-B14F-4D97-AF65-F5344CB8AC3E}">
        <p14:creationId xmlns:p14="http://schemas.microsoft.com/office/powerpoint/2010/main" val="2828579048"/>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hopper Profile">
    <p:spTree>
      <p:nvGrpSpPr>
        <p:cNvPr id="1" name=""/>
        <p:cNvGrpSpPr/>
        <p:nvPr/>
      </p:nvGrpSpPr>
      <p:grpSpPr>
        <a:xfrm>
          <a:off x="0" y="0"/>
          <a:ext cx="0" cy="0"/>
          <a:chOff x="0" y="0"/>
          <a:chExt cx="0" cy="0"/>
        </a:xfrm>
      </p:grpSpPr>
      <p:sp>
        <p:nvSpPr>
          <p:cNvPr id="10" name="Google Shape;127;p29">
            <a:extLst>
              <a:ext uri="{FF2B5EF4-FFF2-40B4-BE49-F238E27FC236}">
                <a16:creationId xmlns:a16="http://schemas.microsoft.com/office/drawing/2014/main" id="{1F866597-951C-28C5-3F5D-1A4535451FA9}"/>
              </a:ext>
            </a:extLst>
          </p:cNvPr>
          <p:cNvSpPr txBox="1"/>
          <p:nvPr userDrawn="1"/>
        </p:nvSpPr>
        <p:spPr>
          <a:xfrm>
            <a:off x="225350" y="272625"/>
            <a:ext cx="5635200" cy="369300"/>
          </a:xfrm>
          <a:prstGeom prst="rect">
            <a:avLst/>
          </a:prstGeom>
          <a:noFill/>
          <a:ln>
            <a:noFill/>
          </a:ln>
        </p:spPr>
        <p:txBody>
          <a:bodyPr spcFirstLastPara="1" wrap="square" lIns="45725" tIns="45725" rIns="45725" bIns="45725" anchor="t" anchorCtr="0">
            <a:spAutoFit/>
          </a:bodyPr>
          <a:lstStyle/>
          <a:p>
            <a:pPr marL="0" lvl="0" indent="0" algn="l" rtl="0">
              <a:spcBef>
                <a:spcPts val="0"/>
              </a:spcBef>
              <a:spcAft>
                <a:spcPts val="0"/>
              </a:spcAft>
              <a:buNone/>
            </a:pPr>
            <a:r>
              <a:rPr lang="en-US" sz="1800" b="1" dirty="0">
                <a:solidFill>
                  <a:srgbClr val="222222"/>
                </a:solidFill>
              </a:rPr>
              <a:t>Shopper Profile</a:t>
            </a:r>
          </a:p>
        </p:txBody>
      </p:sp>
      <p:sp>
        <p:nvSpPr>
          <p:cNvPr id="11" name="Google Shape;128;p29">
            <a:extLst>
              <a:ext uri="{FF2B5EF4-FFF2-40B4-BE49-F238E27FC236}">
                <a16:creationId xmlns:a16="http://schemas.microsoft.com/office/drawing/2014/main" id="{A75EE5EF-0245-1C17-FA77-17EF85AC10F9}"/>
              </a:ext>
            </a:extLst>
          </p:cNvPr>
          <p:cNvSpPr txBox="1"/>
          <p:nvPr userDrawn="1"/>
        </p:nvSpPr>
        <p:spPr>
          <a:xfrm>
            <a:off x="230225" y="645300"/>
            <a:ext cx="726705" cy="198526"/>
          </a:xfrm>
          <a:prstGeom prst="rect">
            <a:avLst/>
          </a:prstGeom>
          <a:noFill/>
          <a:ln>
            <a:noFill/>
          </a:ln>
        </p:spPr>
        <p:txBody>
          <a:bodyPr spcFirstLastPara="1" wrap="square" lIns="45725" tIns="45725" rIns="45725" bIns="45725" anchor="ctr" anchorCtr="0">
            <a:spAutoFit/>
          </a:bodyPr>
          <a:lstStyle/>
          <a:p>
            <a:pPr marL="0" lvl="0" indent="0" algn="l" rtl="0">
              <a:lnSpc>
                <a:spcPct val="115000"/>
              </a:lnSpc>
              <a:spcBef>
                <a:spcPts val="0"/>
              </a:spcBef>
              <a:spcAft>
                <a:spcPts val="0"/>
              </a:spcAft>
              <a:buNone/>
            </a:pPr>
            <a:r>
              <a:rPr lang="en" sz="600" dirty="0">
                <a:solidFill>
                  <a:srgbClr val="A1A4B2"/>
                </a:solidFill>
              </a:rPr>
              <a:t>Reference Period:</a:t>
            </a:r>
            <a:endParaRPr sz="700" b="1" dirty="0">
              <a:solidFill>
                <a:srgbClr val="2A438C"/>
              </a:solidFill>
            </a:endParaRPr>
          </a:p>
        </p:txBody>
      </p:sp>
      <p:sp>
        <p:nvSpPr>
          <p:cNvPr id="13" name="Text Placeholder 12">
            <a:extLst>
              <a:ext uri="{FF2B5EF4-FFF2-40B4-BE49-F238E27FC236}">
                <a16:creationId xmlns:a16="http://schemas.microsoft.com/office/drawing/2014/main" id="{B7D8EF2D-7975-4BA3-5A4E-33992BEFAA9E}"/>
              </a:ext>
            </a:extLst>
          </p:cNvPr>
          <p:cNvSpPr>
            <a:spLocks noGrp="1"/>
          </p:cNvSpPr>
          <p:nvPr>
            <p:ph type="body" sz="quarter" idx="10"/>
          </p:nvPr>
        </p:nvSpPr>
        <p:spPr>
          <a:xfrm>
            <a:off x="857595" y="649174"/>
            <a:ext cx="1872635" cy="198000"/>
          </a:xfrm>
        </p:spPr>
        <p:txBody>
          <a:bodyPr anchor="ctr">
            <a:noAutofit/>
          </a:bodyPr>
          <a:lstStyle>
            <a:lvl1pPr marL="0" indent="0">
              <a:buNone/>
              <a:defRPr sz="600" b="1">
                <a:solidFill>
                  <a:srgbClr val="2A438C"/>
                </a:solidFill>
              </a:defRPr>
            </a:lvl1pPr>
            <a:lvl2pPr>
              <a:defRPr sz="600">
                <a:solidFill>
                  <a:srgbClr val="2A438C"/>
                </a:solidFill>
              </a:defRPr>
            </a:lvl2pPr>
            <a:lvl3pPr>
              <a:defRPr sz="600">
                <a:solidFill>
                  <a:srgbClr val="2A438C"/>
                </a:solidFill>
              </a:defRPr>
            </a:lvl3pPr>
            <a:lvl4pPr>
              <a:defRPr sz="600">
                <a:solidFill>
                  <a:srgbClr val="2A438C"/>
                </a:solidFill>
              </a:defRPr>
            </a:lvl4pPr>
            <a:lvl5pPr>
              <a:defRPr sz="600">
                <a:solidFill>
                  <a:srgbClr val="2A438C"/>
                </a:solidFill>
              </a:defRPr>
            </a:lvl5pPr>
          </a:lstStyle>
          <a:p>
            <a:pPr lvl="0"/>
            <a:endParaRPr lang="el-GR" dirty="0"/>
          </a:p>
        </p:txBody>
      </p:sp>
      <p:sp>
        <p:nvSpPr>
          <p:cNvPr id="17" name="Google Shape;124;p29">
            <a:extLst>
              <a:ext uri="{FF2B5EF4-FFF2-40B4-BE49-F238E27FC236}">
                <a16:creationId xmlns:a16="http://schemas.microsoft.com/office/drawing/2014/main" id="{0E3013F5-CE6D-7928-94F2-64CD254DF1DE}"/>
              </a:ext>
            </a:extLst>
          </p:cNvPr>
          <p:cNvSpPr txBox="1"/>
          <p:nvPr userDrawn="1"/>
        </p:nvSpPr>
        <p:spPr>
          <a:xfrm>
            <a:off x="2412450" y="4832826"/>
            <a:ext cx="6456300" cy="141300"/>
          </a:xfrm>
          <a:prstGeom prst="rect">
            <a:avLst/>
          </a:prstGeom>
          <a:noFill/>
          <a:ln>
            <a:noFill/>
          </a:ln>
        </p:spPr>
        <p:txBody>
          <a:bodyPr spcFirstLastPara="1" wrap="square" lIns="60950" tIns="60950" rIns="60950" bIns="60950" anchor="ctr" anchorCtr="0">
            <a:noAutofit/>
          </a:bodyPr>
          <a:lstStyle/>
          <a:p>
            <a:pPr marL="0" lvl="0" indent="0" algn="r" rtl="0">
              <a:spcBef>
                <a:spcPts val="0"/>
              </a:spcBef>
              <a:spcAft>
                <a:spcPts val="0"/>
              </a:spcAft>
              <a:buNone/>
            </a:pPr>
            <a:r>
              <a:rPr lang="en" sz="500">
                <a:solidFill>
                  <a:srgbClr val="A1A4B2"/>
                </a:solidFill>
              </a:rPr>
              <a:t>© 2023 Convert Group, All rights reserved</a:t>
            </a:r>
            <a:endParaRPr sz="500">
              <a:solidFill>
                <a:srgbClr val="A1A4B2"/>
              </a:solidFill>
            </a:endParaRPr>
          </a:p>
        </p:txBody>
      </p:sp>
      <p:sp>
        <p:nvSpPr>
          <p:cNvPr id="18" name="Google Shape;125;p29">
            <a:extLst>
              <a:ext uri="{FF2B5EF4-FFF2-40B4-BE49-F238E27FC236}">
                <a16:creationId xmlns:a16="http://schemas.microsoft.com/office/drawing/2014/main" id="{1D91FC49-053D-E244-9C98-7C670C619861}"/>
              </a:ext>
            </a:extLst>
          </p:cNvPr>
          <p:cNvSpPr txBox="1"/>
          <p:nvPr userDrawn="1"/>
        </p:nvSpPr>
        <p:spPr>
          <a:xfrm>
            <a:off x="2412450" y="4691738"/>
            <a:ext cx="6456300" cy="141300"/>
          </a:xfrm>
          <a:prstGeom prst="rect">
            <a:avLst/>
          </a:prstGeom>
          <a:noFill/>
          <a:ln>
            <a:noFill/>
          </a:ln>
        </p:spPr>
        <p:txBody>
          <a:bodyPr spcFirstLastPara="1" wrap="square" lIns="60950" tIns="60950" rIns="60950" bIns="60950" anchor="ctr" anchorCtr="0">
            <a:noAutofit/>
          </a:bodyPr>
          <a:lstStyle/>
          <a:p>
            <a:pPr marL="0" lvl="0" indent="0" algn="r" rtl="0">
              <a:spcBef>
                <a:spcPts val="0"/>
              </a:spcBef>
              <a:spcAft>
                <a:spcPts val="0"/>
              </a:spcAft>
              <a:buNone/>
            </a:pPr>
            <a:r>
              <a:rPr lang="en" sz="500" b="1" dirty="0">
                <a:solidFill>
                  <a:srgbClr val="222222"/>
                </a:solidFill>
              </a:rPr>
              <a:t>Based on data from eRetail Audit Marketplace</a:t>
            </a:r>
            <a:endParaRPr sz="500" b="1" dirty="0">
              <a:solidFill>
                <a:srgbClr val="222222"/>
              </a:solidFill>
            </a:endParaRPr>
          </a:p>
        </p:txBody>
      </p:sp>
      <p:pic>
        <p:nvPicPr>
          <p:cNvPr id="19" name="Google Shape;123;p29">
            <a:extLst>
              <a:ext uri="{FF2B5EF4-FFF2-40B4-BE49-F238E27FC236}">
                <a16:creationId xmlns:a16="http://schemas.microsoft.com/office/drawing/2014/main" id="{2F374F80-E4FE-5EE9-EFCD-7555CCAC71E3}"/>
              </a:ext>
            </a:extLst>
          </p:cNvPr>
          <p:cNvPicPr preferRelativeResize="0"/>
          <p:nvPr userDrawn="1"/>
        </p:nvPicPr>
        <p:blipFill>
          <a:blip r:embed="rId2">
            <a:alphaModFix/>
          </a:blip>
          <a:stretch>
            <a:fillRect/>
          </a:stretch>
        </p:blipFill>
        <p:spPr>
          <a:xfrm>
            <a:off x="225350" y="4723737"/>
            <a:ext cx="593490" cy="218225"/>
          </a:xfrm>
          <a:prstGeom prst="rect">
            <a:avLst/>
          </a:prstGeom>
          <a:noFill/>
          <a:ln>
            <a:noFill/>
          </a:ln>
        </p:spPr>
      </p:pic>
      <p:pic>
        <p:nvPicPr>
          <p:cNvPr id="20" name="Google Shape;129;p29">
            <a:extLst>
              <a:ext uri="{FF2B5EF4-FFF2-40B4-BE49-F238E27FC236}">
                <a16:creationId xmlns:a16="http://schemas.microsoft.com/office/drawing/2014/main" id="{A6E4323F-C420-CB83-662A-78DC87C73357}"/>
              </a:ext>
            </a:extLst>
          </p:cNvPr>
          <p:cNvPicPr preferRelativeResize="0"/>
          <p:nvPr userDrawn="1"/>
        </p:nvPicPr>
        <p:blipFill rotWithShape="1">
          <a:blip r:embed="rId3">
            <a:alphaModFix/>
          </a:blip>
          <a:srcRect/>
          <a:stretch/>
        </p:blipFill>
        <p:spPr>
          <a:xfrm>
            <a:off x="1021375" y="4723737"/>
            <a:ext cx="838508" cy="218225"/>
          </a:xfrm>
          <a:prstGeom prst="rect">
            <a:avLst/>
          </a:prstGeom>
          <a:noFill/>
          <a:ln>
            <a:noFill/>
          </a:ln>
        </p:spPr>
      </p:pic>
      <p:cxnSp>
        <p:nvCxnSpPr>
          <p:cNvPr id="2" name="Google Shape;148;p30">
            <a:extLst>
              <a:ext uri="{FF2B5EF4-FFF2-40B4-BE49-F238E27FC236}">
                <a16:creationId xmlns:a16="http://schemas.microsoft.com/office/drawing/2014/main" id="{A9535530-DAA1-126A-1AD0-F9269718286B}"/>
              </a:ext>
            </a:extLst>
          </p:cNvPr>
          <p:cNvCxnSpPr/>
          <p:nvPr userDrawn="1"/>
        </p:nvCxnSpPr>
        <p:spPr>
          <a:xfrm>
            <a:off x="4728225" y="1141175"/>
            <a:ext cx="4008900" cy="0"/>
          </a:xfrm>
          <a:prstGeom prst="straightConnector1">
            <a:avLst/>
          </a:prstGeom>
          <a:noFill/>
          <a:ln w="38100" cap="flat" cmpd="sng">
            <a:solidFill>
              <a:srgbClr val="33C2FF"/>
            </a:solidFill>
            <a:prstDash val="solid"/>
            <a:round/>
            <a:headEnd type="none" w="med" len="med"/>
            <a:tailEnd type="none" w="med" len="med"/>
          </a:ln>
        </p:spPr>
      </p:cxnSp>
      <p:sp>
        <p:nvSpPr>
          <p:cNvPr id="5" name="Google Shape;149;p30">
            <a:extLst>
              <a:ext uri="{FF2B5EF4-FFF2-40B4-BE49-F238E27FC236}">
                <a16:creationId xmlns:a16="http://schemas.microsoft.com/office/drawing/2014/main" id="{A634B6A6-E261-D61D-5B86-D58F6AB360AB}"/>
              </a:ext>
            </a:extLst>
          </p:cNvPr>
          <p:cNvSpPr txBox="1"/>
          <p:nvPr userDrawn="1"/>
        </p:nvSpPr>
        <p:spPr>
          <a:xfrm>
            <a:off x="4728225" y="903925"/>
            <a:ext cx="4008900" cy="215400"/>
          </a:xfrm>
          <a:prstGeom prst="rect">
            <a:avLst/>
          </a:prstGeom>
          <a:noFill/>
          <a:ln>
            <a:noFill/>
          </a:ln>
        </p:spPr>
        <p:txBody>
          <a:bodyPr spcFirstLastPara="1" wrap="square" lIns="45725" tIns="45725" rIns="45725" bIns="45725" anchor="t" anchorCtr="0">
            <a:spAutoFit/>
          </a:bodyPr>
          <a:lstStyle/>
          <a:p>
            <a:pPr marL="0" lvl="0" indent="0" algn="l" rtl="0">
              <a:spcBef>
                <a:spcPts val="0"/>
              </a:spcBef>
              <a:spcAft>
                <a:spcPts val="0"/>
              </a:spcAft>
              <a:buNone/>
            </a:pPr>
            <a:r>
              <a:rPr lang="en" sz="800" b="1">
                <a:solidFill>
                  <a:srgbClr val="33C2FF"/>
                </a:solidFill>
              </a:rPr>
              <a:t>Company</a:t>
            </a:r>
            <a:endParaRPr sz="800" b="1">
              <a:solidFill>
                <a:srgbClr val="33C2FF"/>
              </a:solidFill>
            </a:endParaRPr>
          </a:p>
        </p:txBody>
      </p:sp>
      <p:cxnSp>
        <p:nvCxnSpPr>
          <p:cNvPr id="14" name="Google Shape;150;p30">
            <a:extLst>
              <a:ext uri="{FF2B5EF4-FFF2-40B4-BE49-F238E27FC236}">
                <a16:creationId xmlns:a16="http://schemas.microsoft.com/office/drawing/2014/main" id="{9A0DA37F-B423-0EDB-F80B-60B4BEB1741A}"/>
              </a:ext>
            </a:extLst>
          </p:cNvPr>
          <p:cNvCxnSpPr/>
          <p:nvPr userDrawn="1"/>
        </p:nvCxnSpPr>
        <p:spPr>
          <a:xfrm>
            <a:off x="398900" y="1141175"/>
            <a:ext cx="4008900" cy="0"/>
          </a:xfrm>
          <a:prstGeom prst="straightConnector1">
            <a:avLst/>
          </a:prstGeom>
          <a:noFill/>
          <a:ln w="38100" cap="flat" cmpd="sng">
            <a:solidFill>
              <a:srgbClr val="2A438C"/>
            </a:solidFill>
            <a:prstDash val="solid"/>
            <a:round/>
            <a:headEnd type="none" w="med" len="med"/>
            <a:tailEnd type="none" w="med" len="med"/>
          </a:ln>
        </p:spPr>
      </p:cxnSp>
      <p:sp>
        <p:nvSpPr>
          <p:cNvPr id="16" name="Google Shape;151;p30">
            <a:extLst>
              <a:ext uri="{FF2B5EF4-FFF2-40B4-BE49-F238E27FC236}">
                <a16:creationId xmlns:a16="http://schemas.microsoft.com/office/drawing/2014/main" id="{EE0E5DBE-37CD-5E11-4092-D5C195600144}"/>
              </a:ext>
            </a:extLst>
          </p:cNvPr>
          <p:cNvSpPr txBox="1"/>
          <p:nvPr userDrawn="1"/>
        </p:nvSpPr>
        <p:spPr>
          <a:xfrm>
            <a:off x="398900" y="903925"/>
            <a:ext cx="4008900" cy="215400"/>
          </a:xfrm>
          <a:prstGeom prst="rect">
            <a:avLst/>
          </a:prstGeom>
          <a:noFill/>
          <a:ln>
            <a:noFill/>
          </a:ln>
        </p:spPr>
        <p:txBody>
          <a:bodyPr spcFirstLastPara="1" wrap="square" lIns="45725" tIns="45725" rIns="45725" bIns="45725" anchor="t" anchorCtr="0">
            <a:spAutoFit/>
          </a:bodyPr>
          <a:lstStyle/>
          <a:p>
            <a:pPr marL="0" lvl="0" indent="0" algn="l" rtl="0">
              <a:spcBef>
                <a:spcPts val="0"/>
              </a:spcBef>
              <a:spcAft>
                <a:spcPts val="0"/>
              </a:spcAft>
              <a:buNone/>
            </a:pPr>
            <a:r>
              <a:rPr lang="en" sz="800" b="1">
                <a:solidFill>
                  <a:srgbClr val="2A438C"/>
                </a:solidFill>
              </a:rPr>
              <a:t>Market</a:t>
            </a:r>
            <a:endParaRPr sz="800" b="1">
              <a:solidFill>
                <a:srgbClr val="2A438C"/>
              </a:solidFill>
            </a:endParaRPr>
          </a:p>
        </p:txBody>
      </p:sp>
      <p:sp>
        <p:nvSpPr>
          <p:cNvPr id="23" name="Google Shape;154;p30">
            <a:extLst>
              <a:ext uri="{FF2B5EF4-FFF2-40B4-BE49-F238E27FC236}">
                <a16:creationId xmlns:a16="http://schemas.microsoft.com/office/drawing/2014/main" id="{60E400C7-AC33-AAE6-7224-182A4E0FF5B4}"/>
              </a:ext>
            </a:extLst>
          </p:cNvPr>
          <p:cNvSpPr txBox="1"/>
          <p:nvPr userDrawn="1"/>
        </p:nvSpPr>
        <p:spPr>
          <a:xfrm>
            <a:off x="439375" y="1202244"/>
            <a:ext cx="996600" cy="21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solidFill>
                  <a:srgbClr val="A1A4B2"/>
                </a:solidFill>
              </a:rPr>
              <a:t>Avg Basket Value</a:t>
            </a:r>
            <a:endParaRPr sz="700" b="1">
              <a:solidFill>
                <a:srgbClr val="A1A4B2"/>
              </a:solidFill>
            </a:endParaRPr>
          </a:p>
        </p:txBody>
      </p:sp>
      <p:sp>
        <p:nvSpPr>
          <p:cNvPr id="24" name="Google Shape;155;p30">
            <a:extLst>
              <a:ext uri="{FF2B5EF4-FFF2-40B4-BE49-F238E27FC236}">
                <a16:creationId xmlns:a16="http://schemas.microsoft.com/office/drawing/2014/main" id="{D8C0DF3E-7956-1A3A-D4C5-6B7327BE110A}"/>
              </a:ext>
            </a:extLst>
          </p:cNvPr>
          <p:cNvSpPr txBox="1"/>
          <p:nvPr userDrawn="1"/>
        </p:nvSpPr>
        <p:spPr>
          <a:xfrm>
            <a:off x="1435975" y="1202244"/>
            <a:ext cx="996600" cy="21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solidFill>
                  <a:srgbClr val="A1A4B2"/>
                </a:solidFill>
              </a:rPr>
              <a:t>Avg Basket Units</a:t>
            </a:r>
            <a:endParaRPr sz="700" b="1">
              <a:solidFill>
                <a:srgbClr val="A1A4B2"/>
              </a:solidFill>
            </a:endParaRPr>
          </a:p>
        </p:txBody>
      </p:sp>
      <p:sp>
        <p:nvSpPr>
          <p:cNvPr id="27" name="Google Shape;158;p30">
            <a:extLst>
              <a:ext uri="{FF2B5EF4-FFF2-40B4-BE49-F238E27FC236}">
                <a16:creationId xmlns:a16="http://schemas.microsoft.com/office/drawing/2014/main" id="{3A9A5870-5E0C-AE0E-58DA-57FF1F67180C}"/>
              </a:ext>
            </a:extLst>
          </p:cNvPr>
          <p:cNvSpPr txBox="1"/>
          <p:nvPr userDrawn="1"/>
        </p:nvSpPr>
        <p:spPr>
          <a:xfrm>
            <a:off x="2412450" y="1193281"/>
            <a:ext cx="996600" cy="21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solidFill>
                  <a:srgbClr val="A1A4B2"/>
                </a:solidFill>
              </a:rPr>
              <a:t>Avg Spend</a:t>
            </a:r>
            <a:endParaRPr sz="700" b="1">
              <a:solidFill>
                <a:srgbClr val="A1A4B2"/>
              </a:solidFill>
            </a:endParaRPr>
          </a:p>
        </p:txBody>
      </p:sp>
      <p:sp>
        <p:nvSpPr>
          <p:cNvPr id="28" name="Google Shape;159;p30">
            <a:extLst>
              <a:ext uri="{FF2B5EF4-FFF2-40B4-BE49-F238E27FC236}">
                <a16:creationId xmlns:a16="http://schemas.microsoft.com/office/drawing/2014/main" id="{F6C0D779-DC40-0A02-4CA2-410BD897255D}"/>
              </a:ext>
            </a:extLst>
          </p:cNvPr>
          <p:cNvSpPr txBox="1"/>
          <p:nvPr userDrawn="1"/>
        </p:nvSpPr>
        <p:spPr>
          <a:xfrm>
            <a:off x="3362250" y="1193275"/>
            <a:ext cx="1100100" cy="21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solidFill>
                  <a:srgbClr val="A1A4B2"/>
                </a:solidFill>
              </a:rPr>
              <a:t>Avg Units per Basket</a:t>
            </a:r>
            <a:endParaRPr sz="700" b="1">
              <a:solidFill>
                <a:srgbClr val="A1A4B2"/>
              </a:solidFill>
            </a:endParaRPr>
          </a:p>
        </p:txBody>
      </p:sp>
      <p:sp>
        <p:nvSpPr>
          <p:cNvPr id="31" name="Google Shape;162;p30">
            <a:extLst>
              <a:ext uri="{FF2B5EF4-FFF2-40B4-BE49-F238E27FC236}">
                <a16:creationId xmlns:a16="http://schemas.microsoft.com/office/drawing/2014/main" id="{032CFD80-CF8E-08A6-21BA-F555237938AB}"/>
              </a:ext>
            </a:extLst>
          </p:cNvPr>
          <p:cNvSpPr txBox="1"/>
          <p:nvPr userDrawn="1"/>
        </p:nvSpPr>
        <p:spPr>
          <a:xfrm>
            <a:off x="4744875" y="1197769"/>
            <a:ext cx="996600" cy="21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solidFill>
                  <a:srgbClr val="A1A4B2"/>
                </a:solidFill>
              </a:rPr>
              <a:t>Avg Basket Value</a:t>
            </a:r>
            <a:endParaRPr sz="700" b="1">
              <a:solidFill>
                <a:srgbClr val="A1A4B2"/>
              </a:solidFill>
            </a:endParaRPr>
          </a:p>
        </p:txBody>
      </p:sp>
      <p:sp>
        <p:nvSpPr>
          <p:cNvPr id="32" name="Google Shape;163;p30">
            <a:extLst>
              <a:ext uri="{FF2B5EF4-FFF2-40B4-BE49-F238E27FC236}">
                <a16:creationId xmlns:a16="http://schemas.microsoft.com/office/drawing/2014/main" id="{C3FFE6F8-A336-B9BF-9DD4-A34876112256}"/>
              </a:ext>
            </a:extLst>
          </p:cNvPr>
          <p:cNvSpPr txBox="1"/>
          <p:nvPr userDrawn="1"/>
        </p:nvSpPr>
        <p:spPr>
          <a:xfrm>
            <a:off x="5741475" y="1197769"/>
            <a:ext cx="996600" cy="21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solidFill>
                  <a:srgbClr val="A1A4B2"/>
                </a:solidFill>
              </a:rPr>
              <a:t>Avg Basket Units</a:t>
            </a:r>
            <a:endParaRPr sz="700" b="1">
              <a:solidFill>
                <a:srgbClr val="A1A4B2"/>
              </a:solidFill>
            </a:endParaRPr>
          </a:p>
        </p:txBody>
      </p:sp>
      <p:sp>
        <p:nvSpPr>
          <p:cNvPr id="35" name="Google Shape;166;p30">
            <a:extLst>
              <a:ext uri="{FF2B5EF4-FFF2-40B4-BE49-F238E27FC236}">
                <a16:creationId xmlns:a16="http://schemas.microsoft.com/office/drawing/2014/main" id="{85598AE5-4DC6-E578-7AAD-F595BD6196DE}"/>
              </a:ext>
            </a:extLst>
          </p:cNvPr>
          <p:cNvSpPr txBox="1"/>
          <p:nvPr userDrawn="1"/>
        </p:nvSpPr>
        <p:spPr>
          <a:xfrm>
            <a:off x="6717950" y="1188806"/>
            <a:ext cx="996600" cy="21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solidFill>
                  <a:srgbClr val="A1A4B2"/>
                </a:solidFill>
              </a:rPr>
              <a:t>Avg Spend</a:t>
            </a:r>
            <a:endParaRPr sz="700" b="1">
              <a:solidFill>
                <a:srgbClr val="A1A4B2"/>
              </a:solidFill>
            </a:endParaRPr>
          </a:p>
        </p:txBody>
      </p:sp>
      <p:sp>
        <p:nvSpPr>
          <p:cNvPr id="36" name="Google Shape;167;p30">
            <a:extLst>
              <a:ext uri="{FF2B5EF4-FFF2-40B4-BE49-F238E27FC236}">
                <a16:creationId xmlns:a16="http://schemas.microsoft.com/office/drawing/2014/main" id="{BE080F4E-7B21-39CB-8585-633689C656AA}"/>
              </a:ext>
            </a:extLst>
          </p:cNvPr>
          <p:cNvSpPr txBox="1"/>
          <p:nvPr userDrawn="1"/>
        </p:nvSpPr>
        <p:spPr>
          <a:xfrm>
            <a:off x="7671550" y="1188800"/>
            <a:ext cx="1100100" cy="21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solidFill>
                  <a:srgbClr val="A1A4B2"/>
                </a:solidFill>
              </a:rPr>
              <a:t>Avg Units per Basket</a:t>
            </a:r>
            <a:endParaRPr sz="700" b="1">
              <a:solidFill>
                <a:srgbClr val="A1A4B2"/>
              </a:solidFill>
            </a:endParaRPr>
          </a:p>
        </p:txBody>
      </p:sp>
      <p:sp>
        <p:nvSpPr>
          <p:cNvPr id="39" name="Text Placeholder 38">
            <a:extLst>
              <a:ext uri="{FF2B5EF4-FFF2-40B4-BE49-F238E27FC236}">
                <a16:creationId xmlns:a16="http://schemas.microsoft.com/office/drawing/2014/main" id="{550547A9-45E6-7A89-9F20-2759F87D2966}"/>
              </a:ext>
            </a:extLst>
          </p:cNvPr>
          <p:cNvSpPr>
            <a:spLocks noGrp="1"/>
          </p:cNvSpPr>
          <p:nvPr>
            <p:ph type="body" sz="quarter" idx="11"/>
          </p:nvPr>
        </p:nvSpPr>
        <p:spPr>
          <a:xfrm>
            <a:off x="439200" y="1407625"/>
            <a:ext cx="997200" cy="298800"/>
          </a:xfrm>
        </p:spPr>
        <p:txBody>
          <a:bodyPr>
            <a:noAutofit/>
          </a:bodyPr>
          <a:lstStyle>
            <a:lvl1pPr marL="0" indent="0" algn="ctr">
              <a:buNone/>
              <a:defRPr sz="1400" b="1"/>
            </a:lvl1pPr>
            <a:lvl2pPr>
              <a:defRPr sz="1600" b="1"/>
            </a:lvl2pPr>
            <a:lvl3pPr>
              <a:defRPr sz="1600" b="1"/>
            </a:lvl3pPr>
            <a:lvl4pPr>
              <a:defRPr sz="1600" b="1"/>
            </a:lvl4pPr>
            <a:lvl5pPr>
              <a:defRPr sz="1600" b="1"/>
            </a:lvl5pPr>
          </a:lstStyle>
          <a:p>
            <a:pPr lvl="0"/>
            <a:endParaRPr lang="el-GR" dirty="0"/>
          </a:p>
        </p:txBody>
      </p:sp>
      <p:sp>
        <p:nvSpPr>
          <p:cNvPr id="41" name="Text Placeholder 40">
            <a:extLst>
              <a:ext uri="{FF2B5EF4-FFF2-40B4-BE49-F238E27FC236}">
                <a16:creationId xmlns:a16="http://schemas.microsoft.com/office/drawing/2014/main" id="{9D0F1002-1A22-AC0C-6DC2-BCCFBD23701B}"/>
              </a:ext>
            </a:extLst>
          </p:cNvPr>
          <p:cNvSpPr>
            <a:spLocks noGrp="1"/>
          </p:cNvSpPr>
          <p:nvPr>
            <p:ph type="body" sz="quarter" idx="12"/>
          </p:nvPr>
        </p:nvSpPr>
        <p:spPr>
          <a:xfrm>
            <a:off x="1436400" y="1407625"/>
            <a:ext cx="995363" cy="298450"/>
          </a:xfrm>
        </p:spPr>
        <p:txBody>
          <a:bodyPr>
            <a:noAutofit/>
          </a:bodyPr>
          <a:lstStyle>
            <a:lvl1pPr marL="0" indent="0" algn="ctr">
              <a:buNone/>
              <a:defRPr sz="1400" b="1"/>
            </a:lvl1pPr>
            <a:lvl2pPr>
              <a:defRPr sz="1600" b="1"/>
            </a:lvl2pPr>
            <a:lvl3pPr>
              <a:defRPr sz="1600" b="1"/>
            </a:lvl3pPr>
            <a:lvl4pPr>
              <a:defRPr sz="1600" b="1"/>
            </a:lvl4pPr>
            <a:lvl5pPr>
              <a:defRPr sz="1600" b="1"/>
            </a:lvl5pPr>
          </a:lstStyle>
          <a:p>
            <a:pPr lvl="0"/>
            <a:endParaRPr lang="el-GR" dirty="0"/>
          </a:p>
        </p:txBody>
      </p:sp>
      <p:sp>
        <p:nvSpPr>
          <p:cNvPr id="44" name="Text Placeholder 43">
            <a:extLst>
              <a:ext uri="{FF2B5EF4-FFF2-40B4-BE49-F238E27FC236}">
                <a16:creationId xmlns:a16="http://schemas.microsoft.com/office/drawing/2014/main" id="{BE215ED2-4D9F-EC1F-6015-0D4DB39E7FCE}"/>
              </a:ext>
            </a:extLst>
          </p:cNvPr>
          <p:cNvSpPr>
            <a:spLocks noGrp="1"/>
          </p:cNvSpPr>
          <p:nvPr>
            <p:ph type="body" sz="quarter" idx="13"/>
          </p:nvPr>
        </p:nvSpPr>
        <p:spPr>
          <a:xfrm>
            <a:off x="2412000" y="1407625"/>
            <a:ext cx="995363" cy="298450"/>
          </a:xfrm>
        </p:spPr>
        <p:txBody>
          <a:bodyPr>
            <a:noAutofit/>
          </a:bodyPr>
          <a:lstStyle>
            <a:lvl1pPr marL="0" indent="0" algn="ctr">
              <a:buNone/>
              <a:defRPr sz="1400" b="1"/>
            </a:lvl1pPr>
            <a:lvl2pPr>
              <a:defRPr sz="1600" b="1"/>
            </a:lvl2pPr>
            <a:lvl3pPr>
              <a:defRPr sz="1600" b="1"/>
            </a:lvl3pPr>
            <a:lvl4pPr>
              <a:defRPr sz="1600" b="1"/>
            </a:lvl4pPr>
            <a:lvl5pPr>
              <a:defRPr sz="1600" b="1"/>
            </a:lvl5pPr>
          </a:lstStyle>
          <a:p>
            <a:pPr lvl="0"/>
            <a:endParaRPr lang="el-GR" dirty="0"/>
          </a:p>
        </p:txBody>
      </p:sp>
      <p:sp>
        <p:nvSpPr>
          <p:cNvPr id="47" name="Text Placeholder 46">
            <a:extLst>
              <a:ext uri="{FF2B5EF4-FFF2-40B4-BE49-F238E27FC236}">
                <a16:creationId xmlns:a16="http://schemas.microsoft.com/office/drawing/2014/main" id="{DEA27A10-7713-9B1D-2326-E4832E4150AF}"/>
              </a:ext>
            </a:extLst>
          </p:cNvPr>
          <p:cNvSpPr>
            <a:spLocks noGrp="1"/>
          </p:cNvSpPr>
          <p:nvPr>
            <p:ph type="body" sz="quarter" idx="14"/>
          </p:nvPr>
        </p:nvSpPr>
        <p:spPr>
          <a:xfrm>
            <a:off x="3409200" y="1407625"/>
            <a:ext cx="1100138" cy="298450"/>
          </a:xfrm>
        </p:spPr>
        <p:txBody>
          <a:bodyPr>
            <a:noAutofit/>
          </a:bodyPr>
          <a:lstStyle>
            <a:lvl1pPr marL="0" indent="0" algn="ctr">
              <a:buNone/>
              <a:defRPr sz="1400" b="1"/>
            </a:lvl1pPr>
            <a:lvl2pPr>
              <a:defRPr sz="1600" b="1"/>
            </a:lvl2pPr>
            <a:lvl3pPr>
              <a:defRPr sz="1600" b="1"/>
            </a:lvl3pPr>
            <a:lvl4pPr>
              <a:defRPr sz="1600" b="1"/>
            </a:lvl4pPr>
            <a:lvl5pPr>
              <a:defRPr sz="1600" b="1"/>
            </a:lvl5pPr>
          </a:lstStyle>
          <a:p>
            <a:pPr lvl="0"/>
            <a:endParaRPr lang="el-GR" dirty="0"/>
          </a:p>
        </p:txBody>
      </p:sp>
      <p:sp>
        <p:nvSpPr>
          <p:cNvPr id="49" name="Text Placeholder 48">
            <a:extLst>
              <a:ext uri="{FF2B5EF4-FFF2-40B4-BE49-F238E27FC236}">
                <a16:creationId xmlns:a16="http://schemas.microsoft.com/office/drawing/2014/main" id="{41D363ED-77AD-14F4-CB57-D153B7AB1DD3}"/>
              </a:ext>
            </a:extLst>
          </p:cNvPr>
          <p:cNvSpPr>
            <a:spLocks noGrp="1"/>
          </p:cNvSpPr>
          <p:nvPr>
            <p:ph type="body" sz="quarter" idx="15"/>
          </p:nvPr>
        </p:nvSpPr>
        <p:spPr>
          <a:xfrm>
            <a:off x="4744800" y="1407625"/>
            <a:ext cx="995363" cy="296862"/>
          </a:xfrm>
        </p:spPr>
        <p:txBody>
          <a:bodyPr>
            <a:noAutofit/>
          </a:bodyPr>
          <a:lstStyle>
            <a:lvl1pPr marL="0" indent="0" algn="ctr">
              <a:buNone/>
              <a:defRPr sz="1400" b="1"/>
            </a:lvl1pPr>
            <a:lvl2pPr>
              <a:defRPr sz="1600" b="1"/>
            </a:lvl2pPr>
            <a:lvl3pPr>
              <a:defRPr sz="1600" b="1"/>
            </a:lvl3pPr>
            <a:lvl4pPr>
              <a:defRPr sz="1600" b="1"/>
            </a:lvl4pPr>
            <a:lvl5pPr>
              <a:defRPr sz="1600" b="1"/>
            </a:lvl5pPr>
          </a:lstStyle>
          <a:p>
            <a:pPr lvl="0"/>
            <a:endParaRPr lang="el-GR" dirty="0"/>
          </a:p>
        </p:txBody>
      </p:sp>
      <p:sp>
        <p:nvSpPr>
          <p:cNvPr id="51" name="Text Placeholder 50">
            <a:extLst>
              <a:ext uri="{FF2B5EF4-FFF2-40B4-BE49-F238E27FC236}">
                <a16:creationId xmlns:a16="http://schemas.microsoft.com/office/drawing/2014/main" id="{A198B93F-8E5F-B1EA-4CF5-92D8CB9B4C2B}"/>
              </a:ext>
            </a:extLst>
          </p:cNvPr>
          <p:cNvSpPr>
            <a:spLocks noGrp="1"/>
          </p:cNvSpPr>
          <p:nvPr>
            <p:ph type="body" sz="quarter" idx="16"/>
          </p:nvPr>
        </p:nvSpPr>
        <p:spPr>
          <a:xfrm>
            <a:off x="5742000" y="1407625"/>
            <a:ext cx="995363" cy="296863"/>
          </a:xfrm>
        </p:spPr>
        <p:txBody>
          <a:bodyPr>
            <a:noAutofit/>
          </a:bodyPr>
          <a:lstStyle>
            <a:lvl1pPr marL="0" indent="0" algn="ctr">
              <a:buNone/>
              <a:defRPr sz="1400" b="1"/>
            </a:lvl1pPr>
            <a:lvl2pPr>
              <a:defRPr sz="1600" b="1"/>
            </a:lvl2pPr>
            <a:lvl3pPr>
              <a:defRPr sz="1600" b="1"/>
            </a:lvl3pPr>
            <a:lvl4pPr>
              <a:defRPr sz="1600" b="1"/>
            </a:lvl4pPr>
            <a:lvl5pPr>
              <a:defRPr sz="1600" b="1"/>
            </a:lvl5pPr>
          </a:lstStyle>
          <a:p>
            <a:pPr lvl="0"/>
            <a:endParaRPr lang="el-GR" dirty="0"/>
          </a:p>
        </p:txBody>
      </p:sp>
      <p:sp>
        <p:nvSpPr>
          <p:cNvPr id="53" name="Text Placeholder 52">
            <a:extLst>
              <a:ext uri="{FF2B5EF4-FFF2-40B4-BE49-F238E27FC236}">
                <a16:creationId xmlns:a16="http://schemas.microsoft.com/office/drawing/2014/main" id="{041DDE9E-F098-C1C7-C704-24E313ED4674}"/>
              </a:ext>
            </a:extLst>
          </p:cNvPr>
          <p:cNvSpPr>
            <a:spLocks noGrp="1"/>
          </p:cNvSpPr>
          <p:nvPr>
            <p:ph type="body" sz="quarter" idx="17"/>
          </p:nvPr>
        </p:nvSpPr>
        <p:spPr>
          <a:xfrm>
            <a:off x="6717600" y="1407625"/>
            <a:ext cx="995363" cy="296862"/>
          </a:xfrm>
        </p:spPr>
        <p:txBody>
          <a:bodyPr>
            <a:noAutofit/>
          </a:bodyPr>
          <a:lstStyle>
            <a:lvl1pPr marL="0" indent="0" algn="ctr">
              <a:buNone/>
              <a:defRPr sz="1400" b="1"/>
            </a:lvl1pPr>
            <a:lvl2pPr>
              <a:defRPr sz="1600" b="1"/>
            </a:lvl2pPr>
            <a:lvl3pPr>
              <a:defRPr sz="1600" b="1"/>
            </a:lvl3pPr>
            <a:lvl4pPr>
              <a:defRPr sz="1600" b="1"/>
            </a:lvl4pPr>
            <a:lvl5pPr>
              <a:defRPr sz="1600" b="1"/>
            </a:lvl5pPr>
          </a:lstStyle>
          <a:p>
            <a:pPr lvl="0"/>
            <a:endParaRPr lang="el-GR" dirty="0"/>
          </a:p>
        </p:txBody>
      </p:sp>
      <p:sp>
        <p:nvSpPr>
          <p:cNvPr id="55" name="Text Placeholder 54">
            <a:extLst>
              <a:ext uri="{FF2B5EF4-FFF2-40B4-BE49-F238E27FC236}">
                <a16:creationId xmlns:a16="http://schemas.microsoft.com/office/drawing/2014/main" id="{930DC36C-B33A-CC7A-B794-83EDFCB4C028}"/>
              </a:ext>
            </a:extLst>
          </p:cNvPr>
          <p:cNvSpPr>
            <a:spLocks noGrp="1"/>
          </p:cNvSpPr>
          <p:nvPr>
            <p:ph type="body" sz="quarter" idx="18"/>
          </p:nvPr>
        </p:nvSpPr>
        <p:spPr>
          <a:xfrm>
            <a:off x="7714800" y="1407625"/>
            <a:ext cx="995363" cy="296863"/>
          </a:xfrm>
        </p:spPr>
        <p:txBody>
          <a:bodyPr>
            <a:noAutofit/>
          </a:bodyPr>
          <a:lstStyle>
            <a:lvl1pPr marL="0" indent="0" algn="ctr">
              <a:buNone/>
              <a:defRPr sz="1400" b="1"/>
            </a:lvl1pPr>
            <a:lvl2pPr>
              <a:defRPr sz="1600" b="1"/>
            </a:lvl2pPr>
            <a:lvl3pPr>
              <a:defRPr sz="1600" b="1"/>
            </a:lvl3pPr>
            <a:lvl4pPr>
              <a:defRPr sz="1600" b="1"/>
            </a:lvl4pPr>
            <a:lvl5pPr>
              <a:defRPr sz="1600" b="1"/>
            </a:lvl5pPr>
          </a:lstStyle>
          <a:p>
            <a:pPr lvl="0"/>
            <a:endParaRPr lang="el-GR" dirty="0"/>
          </a:p>
        </p:txBody>
      </p:sp>
      <p:sp>
        <p:nvSpPr>
          <p:cNvPr id="57" name="Picture Placeholder 56">
            <a:extLst>
              <a:ext uri="{FF2B5EF4-FFF2-40B4-BE49-F238E27FC236}">
                <a16:creationId xmlns:a16="http://schemas.microsoft.com/office/drawing/2014/main" id="{5C91AF21-F04E-66C3-783C-C9D73AEA4C11}"/>
              </a:ext>
            </a:extLst>
          </p:cNvPr>
          <p:cNvSpPr>
            <a:spLocks noGrp="1"/>
          </p:cNvSpPr>
          <p:nvPr>
            <p:ph type="pic" sz="quarter" idx="19"/>
          </p:nvPr>
        </p:nvSpPr>
        <p:spPr>
          <a:xfrm>
            <a:off x="349200" y="1728000"/>
            <a:ext cx="4114800" cy="1450800"/>
          </a:xfrm>
        </p:spPr>
        <p:txBody>
          <a:bodyPr/>
          <a:lstStyle/>
          <a:p>
            <a:endParaRPr lang="el-GR"/>
          </a:p>
        </p:txBody>
      </p:sp>
      <p:sp>
        <p:nvSpPr>
          <p:cNvPr id="59" name="Picture Placeholder 58">
            <a:extLst>
              <a:ext uri="{FF2B5EF4-FFF2-40B4-BE49-F238E27FC236}">
                <a16:creationId xmlns:a16="http://schemas.microsoft.com/office/drawing/2014/main" id="{EBDE29FA-C256-44BD-4788-06C62F3868F9}"/>
              </a:ext>
            </a:extLst>
          </p:cNvPr>
          <p:cNvSpPr>
            <a:spLocks noGrp="1"/>
          </p:cNvSpPr>
          <p:nvPr>
            <p:ph type="pic" sz="quarter" idx="20"/>
          </p:nvPr>
        </p:nvSpPr>
        <p:spPr>
          <a:xfrm>
            <a:off x="349249" y="3182400"/>
            <a:ext cx="4114800" cy="1450800"/>
          </a:xfrm>
        </p:spPr>
        <p:txBody>
          <a:bodyPr/>
          <a:lstStyle/>
          <a:p>
            <a:endParaRPr lang="el-GR"/>
          </a:p>
        </p:txBody>
      </p:sp>
      <p:sp>
        <p:nvSpPr>
          <p:cNvPr id="61" name="Picture Placeholder 60">
            <a:extLst>
              <a:ext uri="{FF2B5EF4-FFF2-40B4-BE49-F238E27FC236}">
                <a16:creationId xmlns:a16="http://schemas.microsoft.com/office/drawing/2014/main" id="{53E2789D-2F96-C328-74A9-358EA6E76CF7}"/>
              </a:ext>
            </a:extLst>
          </p:cNvPr>
          <p:cNvSpPr>
            <a:spLocks noGrp="1"/>
          </p:cNvSpPr>
          <p:nvPr>
            <p:ph type="pic" sz="quarter" idx="21"/>
          </p:nvPr>
        </p:nvSpPr>
        <p:spPr>
          <a:xfrm>
            <a:off x="4672800" y="1728000"/>
            <a:ext cx="4114800" cy="1450975"/>
          </a:xfrm>
        </p:spPr>
        <p:txBody>
          <a:bodyPr/>
          <a:lstStyle/>
          <a:p>
            <a:endParaRPr lang="el-GR"/>
          </a:p>
        </p:txBody>
      </p:sp>
      <p:sp>
        <p:nvSpPr>
          <p:cNvPr id="63" name="Picture Placeholder 62">
            <a:extLst>
              <a:ext uri="{FF2B5EF4-FFF2-40B4-BE49-F238E27FC236}">
                <a16:creationId xmlns:a16="http://schemas.microsoft.com/office/drawing/2014/main" id="{6BC48EF4-DAB0-9175-3895-8CB8A073D3AB}"/>
              </a:ext>
            </a:extLst>
          </p:cNvPr>
          <p:cNvSpPr>
            <a:spLocks noGrp="1"/>
          </p:cNvSpPr>
          <p:nvPr>
            <p:ph type="pic" sz="quarter" idx="22"/>
          </p:nvPr>
        </p:nvSpPr>
        <p:spPr>
          <a:xfrm>
            <a:off x="4672013" y="3182400"/>
            <a:ext cx="4114800" cy="1450975"/>
          </a:xfrm>
        </p:spPr>
        <p:txBody>
          <a:bodyPr/>
          <a:lstStyle/>
          <a:p>
            <a:endParaRPr lang="el-GR"/>
          </a:p>
        </p:txBody>
      </p:sp>
      <p:sp>
        <p:nvSpPr>
          <p:cNvPr id="3" name="Text Placeholder 13">
            <a:extLst>
              <a:ext uri="{FF2B5EF4-FFF2-40B4-BE49-F238E27FC236}">
                <a16:creationId xmlns:a16="http://schemas.microsoft.com/office/drawing/2014/main" id="{2903F884-76FE-CB45-1851-A97FA984062C}"/>
              </a:ext>
            </a:extLst>
          </p:cNvPr>
          <p:cNvSpPr>
            <a:spLocks noGrp="1"/>
          </p:cNvSpPr>
          <p:nvPr>
            <p:ph type="body" sz="quarter" idx="23" hasCustomPrompt="1"/>
          </p:nvPr>
        </p:nvSpPr>
        <p:spPr>
          <a:xfrm>
            <a:off x="6242400" y="273600"/>
            <a:ext cx="2628000" cy="558000"/>
          </a:xfrm>
          <a:solidFill>
            <a:srgbClr val="F3F3F3"/>
          </a:solidFill>
        </p:spPr>
        <p:txBody>
          <a:bodyPr anchor="ctr">
            <a:normAutofit/>
          </a:bodyPr>
          <a:lstStyle>
            <a:lvl1pPr marL="0" indent="0">
              <a:buNone/>
              <a:defRPr sz="700"/>
            </a:lvl1pPr>
          </a:lstStyle>
          <a:p>
            <a:pPr marL="0" lvl="0" indent="0" algn="l" rtl="0">
              <a:lnSpc>
                <a:spcPct val="115000"/>
              </a:lnSpc>
              <a:spcBef>
                <a:spcPts val="0"/>
              </a:spcBef>
              <a:spcAft>
                <a:spcPts val="0"/>
              </a:spcAft>
              <a:buNone/>
            </a:pPr>
            <a:r>
              <a:rPr lang="en-US" sz="700" b="1" dirty="0">
                <a:solidFill>
                  <a:srgbClr val="222222"/>
                </a:solidFill>
              </a:rPr>
              <a:t>Comment: </a:t>
            </a:r>
            <a:r>
              <a:rPr lang="en-US" sz="700" dirty="0">
                <a:solidFill>
                  <a:srgbClr val="222222"/>
                </a:solidFill>
              </a:rPr>
              <a:t>Delete if not needed</a:t>
            </a:r>
            <a:endParaRPr lang="en-US" sz="700" b="1" dirty="0">
              <a:solidFill>
                <a:srgbClr val="222222"/>
              </a:solidFill>
            </a:endParaRPr>
          </a:p>
        </p:txBody>
      </p:sp>
    </p:spTree>
    <p:extLst>
      <p:ext uri="{BB962C8B-B14F-4D97-AF65-F5344CB8AC3E}">
        <p14:creationId xmlns:p14="http://schemas.microsoft.com/office/powerpoint/2010/main" val="4289687733"/>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hopper Profile Company">
    <p:spTree>
      <p:nvGrpSpPr>
        <p:cNvPr id="1" name=""/>
        <p:cNvGrpSpPr/>
        <p:nvPr/>
      </p:nvGrpSpPr>
      <p:grpSpPr>
        <a:xfrm>
          <a:off x="0" y="0"/>
          <a:ext cx="0" cy="0"/>
          <a:chOff x="0" y="0"/>
          <a:chExt cx="0" cy="0"/>
        </a:xfrm>
      </p:grpSpPr>
      <p:sp>
        <p:nvSpPr>
          <p:cNvPr id="10" name="Google Shape;127;p29">
            <a:extLst>
              <a:ext uri="{FF2B5EF4-FFF2-40B4-BE49-F238E27FC236}">
                <a16:creationId xmlns:a16="http://schemas.microsoft.com/office/drawing/2014/main" id="{1F866597-951C-28C5-3F5D-1A4535451FA9}"/>
              </a:ext>
            </a:extLst>
          </p:cNvPr>
          <p:cNvSpPr txBox="1"/>
          <p:nvPr userDrawn="1"/>
        </p:nvSpPr>
        <p:spPr>
          <a:xfrm>
            <a:off x="225350" y="272625"/>
            <a:ext cx="5635200" cy="369300"/>
          </a:xfrm>
          <a:prstGeom prst="rect">
            <a:avLst/>
          </a:prstGeom>
          <a:noFill/>
          <a:ln>
            <a:noFill/>
          </a:ln>
        </p:spPr>
        <p:txBody>
          <a:bodyPr spcFirstLastPara="1" wrap="square" lIns="45725" tIns="45725" rIns="45725" bIns="45725" anchor="t" anchorCtr="0">
            <a:spAutoFit/>
          </a:bodyPr>
          <a:lstStyle/>
          <a:p>
            <a:pPr marL="0" lvl="0" indent="0" algn="l" rtl="0">
              <a:spcBef>
                <a:spcPts val="0"/>
              </a:spcBef>
              <a:spcAft>
                <a:spcPts val="0"/>
              </a:spcAft>
              <a:buNone/>
            </a:pPr>
            <a:r>
              <a:rPr lang="en-US" sz="1800" b="1" dirty="0">
                <a:solidFill>
                  <a:srgbClr val="222222"/>
                </a:solidFill>
              </a:rPr>
              <a:t>Shopper Profile</a:t>
            </a:r>
          </a:p>
        </p:txBody>
      </p:sp>
      <p:sp>
        <p:nvSpPr>
          <p:cNvPr id="11" name="Google Shape;128;p29">
            <a:extLst>
              <a:ext uri="{FF2B5EF4-FFF2-40B4-BE49-F238E27FC236}">
                <a16:creationId xmlns:a16="http://schemas.microsoft.com/office/drawing/2014/main" id="{A75EE5EF-0245-1C17-FA77-17EF85AC10F9}"/>
              </a:ext>
            </a:extLst>
          </p:cNvPr>
          <p:cNvSpPr txBox="1"/>
          <p:nvPr userDrawn="1"/>
        </p:nvSpPr>
        <p:spPr>
          <a:xfrm>
            <a:off x="230225" y="645300"/>
            <a:ext cx="726705" cy="198526"/>
          </a:xfrm>
          <a:prstGeom prst="rect">
            <a:avLst/>
          </a:prstGeom>
          <a:noFill/>
          <a:ln>
            <a:noFill/>
          </a:ln>
        </p:spPr>
        <p:txBody>
          <a:bodyPr spcFirstLastPara="1" wrap="square" lIns="45725" tIns="45725" rIns="45725" bIns="45725" anchor="ctr" anchorCtr="0">
            <a:spAutoFit/>
          </a:bodyPr>
          <a:lstStyle/>
          <a:p>
            <a:pPr marL="0" lvl="0" indent="0" algn="l" rtl="0">
              <a:lnSpc>
                <a:spcPct val="115000"/>
              </a:lnSpc>
              <a:spcBef>
                <a:spcPts val="0"/>
              </a:spcBef>
              <a:spcAft>
                <a:spcPts val="0"/>
              </a:spcAft>
              <a:buNone/>
            </a:pPr>
            <a:r>
              <a:rPr lang="en" sz="600" dirty="0">
                <a:solidFill>
                  <a:srgbClr val="A1A4B2"/>
                </a:solidFill>
              </a:rPr>
              <a:t>Reference Period:</a:t>
            </a:r>
            <a:endParaRPr sz="700" b="1" dirty="0">
              <a:solidFill>
                <a:srgbClr val="2A438C"/>
              </a:solidFill>
            </a:endParaRPr>
          </a:p>
        </p:txBody>
      </p:sp>
      <p:sp>
        <p:nvSpPr>
          <p:cNvPr id="13" name="Text Placeholder 12">
            <a:extLst>
              <a:ext uri="{FF2B5EF4-FFF2-40B4-BE49-F238E27FC236}">
                <a16:creationId xmlns:a16="http://schemas.microsoft.com/office/drawing/2014/main" id="{B7D8EF2D-7975-4BA3-5A4E-33992BEFAA9E}"/>
              </a:ext>
            </a:extLst>
          </p:cNvPr>
          <p:cNvSpPr>
            <a:spLocks noGrp="1"/>
          </p:cNvSpPr>
          <p:nvPr>
            <p:ph type="body" sz="quarter" idx="10"/>
          </p:nvPr>
        </p:nvSpPr>
        <p:spPr>
          <a:xfrm>
            <a:off x="857595" y="649174"/>
            <a:ext cx="1872635" cy="198000"/>
          </a:xfrm>
        </p:spPr>
        <p:txBody>
          <a:bodyPr anchor="ctr">
            <a:noAutofit/>
          </a:bodyPr>
          <a:lstStyle>
            <a:lvl1pPr marL="0" indent="0">
              <a:buNone/>
              <a:defRPr sz="600" b="1">
                <a:solidFill>
                  <a:srgbClr val="2A438C"/>
                </a:solidFill>
              </a:defRPr>
            </a:lvl1pPr>
            <a:lvl2pPr>
              <a:defRPr sz="600">
                <a:solidFill>
                  <a:srgbClr val="2A438C"/>
                </a:solidFill>
              </a:defRPr>
            </a:lvl2pPr>
            <a:lvl3pPr>
              <a:defRPr sz="600">
                <a:solidFill>
                  <a:srgbClr val="2A438C"/>
                </a:solidFill>
              </a:defRPr>
            </a:lvl3pPr>
            <a:lvl4pPr>
              <a:defRPr sz="600">
                <a:solidFill>
                  <a:srgbClr val="2A438C"/>
                </a:solidFill>
              </a:defRPr>
            </a:lvl4pPr>
            <a:lvl5pPr>
              <a:defRPr sz="600">
                <a:solidFill>
                  <a:srgbClr val="2A438C"/>
                </a:solidFill>
              </a:defRPr>
            </a:lvl5pPr>
          </a:lstStyle>
          <a:p>
            <a:pPr lvl="0"/>
            <a:endParaRPr lang="el-GR" dirty="0"/>
          </a:p>
        </p:txBody>
      </p:sp>
      <p:sp>
        <p:nvSpPr>
          <p:cNvPr id="17" name="Google Shape;124;p29">
            <a:extLst>
              <a:ext uri="{FF2B5EF4-FFF2-40B4-BE49-F238E27FC236}">
                <a16:creationId xmlns:a16="http://schemas.microsoft.com/office/drawing/2014/main" id="{0E3013F5-CE6D-7928-94F2-64CD254DF1DE}"/>
              </a:ext>
            </a:extLst>
          </p:cNvPr>
          <p:cNvSpPr txBox="1"/>
          <p:nvPr userDrawn="1"/>
        </p:nvSpPr>
        <p:spPr>
          <a:xfrm>
            <a:off x="2412450" y="4832826"/>
            <a:ext cx="6456300" cy="141300"/>
          </a:xfrm>
          <a:prstGeom prst="rect">
            <a:avLst/>
          </a:prstGeom>
          <a:noFill/>
          <a:ln>
            <a:noFill/>
          </a:ln>
        </p:spPr>
        <p:txBody>
          <a:bodyPr spcFirstLastPara="1" wrap="square" lIns="60950" tIns="60950" rIns="60950" bIns="60950" anchor="ctr" anchorCtr="0">
            <a:noAutofit/>
          </a:bodyPr>
          <a:lstStyle/>
          <a:p>
            <a:pPr marL="0" lvl="0" indent="0" algn="r" rtl="0">
              <a:spcBef>
                <a:spcPts val="0"/>
              </a:spcBef>
              <a:spcAft>
                <a:spcPts val="0"/>
              </a:spcAft>
              <a:buNone/>
            </a:pPr>
            <a:r>
              <a:rPr lang="en" sz="500">
                <a:solidFill>
                  <a:srgbClr val="A1A4B2"/>
                </a:solidFill>
              </a:rPr>
              <a:t>© 2023 Convert Group, All rights reserved</a:t>
            </a:r>
            <a:endParaRPr sz="500">
              <a:solidFill>
                <a:srgbClr val="A1A4B2"/>
              </a:solidFill>
            </a:endParaRPr>
          </a:p>
        </p:txBody>
      </p:sp>
      <p:sp>
        <p:nvSpPr>
          <p:cNvPr id="18" name="Google Shape;125;p29">
            <a:extLst>
              <a:ext uri="{FF2B5EF4-FFF2-40B4-BE49-F238E27FC236}">
                <a16:creationId xmlns:a16="http://schemas.microsoft.com/office/drawing/2014/main" id="{1D91FC49-053D-E244-9C98-7C670C619861}"/>
              </a:ext>
            </a:extLst>
          </p:cNvPr>
          <p:cNvSpPr txBox="1"/>
          <p:nvPr userDrawn="1"/>
        </p:nvSpPr>
        <p:spPr>
          <a:xfrm>
            <a:off x="2412450" y="4691738"/>
            <a:ext cx="6456300" cy="141300"/>
          </a:xfrm>
          <a:prstGeom prst="rect">
            <a:avLst/>
          </a:prstGeom>
          <a:noFill/>
          <a:ln>
            <a:noFill/>
          </a:ln>
        </p:spPr>
        <p:txBody>
          <a:bodyPr spcFirstLastPara="1" wrap="square" lIns="60950" tIns="60950" rIns="60950" bIns="60950" anchor="ctr" anchorCtr="0">
            <a:noAutofit/>
          </a:bodyPr>
          <a:lstStyle/>
          <a:p>
            <a:pPr marL="0" lvl="0" indent="0" algn="r" rtl="0">
              <a:spcBef>
                <a:spcPts val="0"/>
              </a:spcBef>
              <a:spcAft>
                <a:spcPts val="0"/>
              </a:spcAft>
              <a:buNone/>
            </a:pPr>
            <a:r>
              <a:rPr lang="en" sz="500" b="1" dirty="0">
                <a:solidFill>
                  <a:srgbClr val="222222"/>
                </a:solidFill>
              </a:rPr>
              <a:t>Based on data from eRetail Audit Marketplace</a:t>
            </a:r>
            <a:endParaRPr sz="500" b="1" dirty="0">
              <a:solidFill>
                <a:srgbClr val="222222"/>
              </a:solidFill>
            </a:endParaRPr>
          </a:p>
        </p:txBody>
      </p:sp>
      <p:pic>
        <p:nvPicPr>
          <p:cNvPr id="19" name="Google Shape;123;p29">
            <a:extLst>
              <a:ext uri="{FF2B5EF4-FFF2-40B4-BE49-F238E27FC236}">
                <a16:creationId xmlns:a16="http://schemas.microsoft.com/office/drawing/2014/main" id="{2F374F80-E4FE-5EE9-EFCD-7555CCAC71E3}"/>
              </a:ext>
            </a:extLst>
          </p:cNvPr>
          <p:cNvPicPr preferRelativeResize="0"/>
          <p:nvPr userDrawn="1"/>
        </p:nvPicPr>
        <p:blipFill>
          <a:blip r:embed="rId2">
            <a:alphaModFix/>
          </a:blip>
          <a:stretch>
            <a:fillRect/>
          </a:stretch>
        </p:blipFill>
        <p:spPr>
          <a:xfrm>
            <a:off x="225350" y="4723737"/>
            <a:ext cx="593490" cy="218225"/>
          </a:xfrm>
          <a:prstGeom prst="rect">
            <a:avLst/>
          </a:prstGeom>
          <a:noFill/>
          <a:ln>
            <a:noFill/>
          </a:ln>
        </p:spPr>
      </p:pic>
      <p:pic>
        <p:nvPicPr>
          <p:cNvPr id="20" name="Google Shape;129;p29">
            <a:extLst>
              <a:ext uri="{FF2B5EF4-FFF2-40B4-BE49-F238E27FC236}">
                <a16:creationId xmlns:a16="http://schemas.microsoft.com/office/drawing/2014/main" id="{A6E4323F-C420-CB83-662A-78DC87C73357}"/>
              </a:ext>
            </a:extLst>
          </p:cNvPr>
          <p:cNvPicPr preferRelativeResize="0"/>
          <p:nvPr userDrawn="1"/>
        </p:nvPicPr>
        <p:blipFill rotWithShape="1">
          <a:blip r:embed="rId3">
            <a:alphaModFix/>
          </a:blip>
          <a:srcRect/>
          <a:stretch/>
        </p:blipFill>
        <p:spPr>
          <a:xfrm>
            <a:off x="1021375" y="4723737"/>
            <a:ext cx="838508" cy="218225"/>
          </a:xfrm>
          <a:prstGeom prst="rect">
            <a:avLst/>
          </a:prstGeom>
          <a:noFill/>
          <a:ln>
            <a:noFill/>
          </a:ln>
        </p:spPr>
      </p:pic>
      <p:cxnSp>
        <p:nvCxnSpPr>
          <p:cNvPr id="2" name="Google Shape;148;p30">
            <a:extLst>
              <a:ext uri="{FF2B5EF4-FFF2-40B4-BE49-F238E27FC236}">
                <a16:creationId xmlns:a16="http://schemas.microsoft.com/office/drawing/2014/main" id="{A9535530-DAA1-126A-1AD0-F9269718286B}"/>
              </a:ext>
            </a:extLst>
          </p:cNvPr>
          <p:cNvCxnSpPr/>
          <p:nvPr userDrawn="1"/>
        </p:nvCxnSpPr>
        <p:spPr>
          <a:xfrm>
            <a:off x="2567550" y="1141981"/>
            <a:ext cx="4008900" cy="0"/>
          </a:xfrm>
          <a:prstGeom prst="straightConnector1">
            <a:avLst/>
          </a:prstGeom>
          <a:noFill/>
          <a:ln w="38100" cap="flat" cmpd="sng">
            <a:solidFill>
              <a:srgbClr val="33C2FF"/>
            </a:solidFill>
            <a:prstDash val="solid"/>
            <a:round/>
            <a:headEnd type="none" w="med" len="med"/>
            <a:tailEnd type="none" w="med" len="med"/>
          </a:ln>
        </p:spPr>
      </p:cxnSp>
      <p:sp>
        <p:nvSpPr>
          <p:cNvPr id="5" name="Google Shape;149;p30">
            <a:extLst>
              <a:ext uri="{FF2B5EF4-FFF2-40B4-BE49-F238E27FC236}">
                <a16:creationId xmlns:a16="http://schemas.microsoft.com/office/drawing/2014/main" id="{A634B6A6-E261-D61D-5B86-D58F6AB360AB}"/>
              </a:ext>
            </a:extLst>
          </p:cNvPr>
          <p:cNvSpPr txBox="1"/>
          <p:nvPr userDrawn="1"/>
        </p:nvSpPr>
        <p:spPr>
          <a:xfrm>
            <a:off x="2567550" y="904731"/>
            <a:ext cx="4008900" cy="215400"/>
          </a:xfrm>
          <a:prstGeom prst="rect">
            <a:avLst/>
          </a:prstGeom>
          <a:noFill/>
          <a:ln>
            <a:noFill/>
          </a:ln>
        </p:spPr>
        <p:txBody>
          <a:bodyPr spcFirstLastPara="1" wrap="square" lIns="45725" tIns="45725" rIns="45725" bIns="45725" anchor="t" anchorCtr="0">
            <a:spAutoFit/>
          </a:bodyPr>
          <a:lstStyle/>
          <a:p>
            <a:pPr marL="0" lvl="0" indent="0" algn="l" rtl="0">
              <a:spcBef>
                <a:spcPts val="0"/>
              </a:spcBef>
              <a:spcAft>
                <a:spcPts val="0"/>
              </a:spcAft>
              <a:buNone/>
            </a:pPr>
            <a:r>
              <a:rPr lang="en" sz="800" b="1">
                <a:solidFill>
                  <a:srgbClr val="33C2FF"/>
                </a:solidFill>
              </a:rPr>
              <a:t>Company</a:t>
            </a:r>
            <a:endParaRPr sz="800" b="1">
              <a:solidFill>
                <a:srgbClr val="33C2FF"/>
              </a:solidFill>
            </a:endParaRPr>
          </a:p>
        </p:txBody>
      </p:sp>
      <p:sp>
        <p:nvSpPr>
          <p:cNvPr id="31" name="Google Shape;162;p30">
            <a:extLst>
              <a:ext uri="{FF2B5EF4-FFF2-40B4-BE49-F238E27FC236}">
                <a16:creationId xmlns:a16="http://schemas.microsoft.com/office/drawing/2014/main" id="{032CFD80-CF8E-08A6-21BA-F555237938AB}"/>
              </a:ext>
            </a:extLst>
          </p:cNvPr>
          <p:cNvSpPr txBox="1"/>
          <p:nvPr userDrawn="1"/>
        </p:nvSpPr>
        <p:spPr>
          <a:xfrm>
            <a:off x="2584200" y="1198575"/>
            <a:ext cx="996600" cy="21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solidFill>
                  <a:srgbClr val="A1A4B2"/>
                </a:solidFill>
              </a:rPr>
              <a:t>Avg Basket Value</a:t>
            </a:r>
            <a:endParaRPr sz="700" b="1">
              <a:solidFill>
                <a:srgbClr val="A1A4B2"/>
              </a:solidFill>
            </a:endParaRPr>
          </a:p>
        </p:txBody>
      </p:sp>
      <p:sp>
        <p:nvSpPr>
          <p:cNvPr id="32" name="Google Shape;163;p30">
            <a:extLst>
              <a:ext uri="{FF2B5EF4-FFF2-40B4-BE49-F238E27FC236}">
                <a16:creationId xmlns:a16="http://schemas.microsoft.com/office/drawing/2014/main" id="{C3FFE6F8-A336-B9BF-9DD4-A34876112256}"/>
              </a:ext>
            </a:extLst>
          </p:cNvPr>
          <p:cNvSpPr txBox="1"/>
          <p:nvPr userDrawn="1"/>
        </p:nvSpPr>
        <p:spPr>
          <a:xfrm>
            <a:off x="3580800" y="1198575"/>
            <a:ext cx="996600" cy="21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solidFill>
                  <a:srgbClr val="A1A4B2"/>
                </a:solidFill>
              </a:rPr>
              <a:t>Avg Basket Units</a:t>
            </a:r>
            <a:endParaRPr sz="700" b="1">
              <a:solidFill>
                <a:srgbClr val="A1A4B2"/>
              </a:solidFill>
            </a:endParaRPr>
          </a:p>
        </p:txBody>
      </p:sp>
      <p:sp>
        <p:nvSpPr>
          <p:cNvPr id="35" name="Google Shape;166;p30">
            <a:extLst>
              <a:ext uri="{FF2B5EF4-FFF2-40B4-BE49-F238E27FC236}">
                <a16:creationId xmlns:a16="http://schemas.microsoft.com/office/drawing/2014/main" id="{85598AE5-4DC6-E578-7AAD-F595BD6196DE}"/>
              </a:ext>
            </a:extLst>
          </p:cNvPr>
          <p:cNvSpPr txBox="1"/>
          <p:nvPr userDrawn="1"/>
        </p:nvSpPr>
        <p:spPr>
          <a:xfrm>
            <a:off x="4557275" y="1189612"/>
            <a:ext cx="996600" cy="21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solidFill>
                  <a:srgbClr val="A1A4B2"/>
                </a:solidFill>
              </a:rPr>
              <a:t>Avg Spend</a:t>
            </a:r>
            <a:endParaRPr sz="700" b="1">
              <a:solidFill>
                <a:srgbClr val="A1A4B2"/>
              </a:solidFill>
            </a:endParaRPr>
          </a:p>
        </p:txBody>
      </p:sp>
      <p:sp>
        <p:nvSpPr>
          <p:cNvPr id="36" name="Google Shape;167;p30">
            <a:extLst>
              <a:ext uri="{FF2B5EF4-FFF2-40B4-BE49-F238E27FC236}">
                <a16:creationId xmlns:a16="http://schemas.microsoft.com/office/drawing/2014/main" id="{BE080F4E-7B21-39CB-8585-633689C656AA}"/>
              </a:ext>
            </a:extLst>
          </p:cNvPr>
          <p:cNvSpPr txBox="1"/>
          <p:nvPr userDrawn="1"/>
        </p:nvSpPr>
        <p:spPr>
          <a:xfrm>
            <a:off x="5510875" y="1189606"/>
            <a:ext cx="1100100" cy="21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700" b="1">
                <a:solidFill>
                  <a:srgbClr val="A1A4B2"/>
                </a:solidFill>
              </a:rPr>
              <a:t>Avg Units per Basket</a:t>
            </a:r>
            <a:endParaRPr sz="700" b="1">
              <a:solidFill>
                <a:srgbClr val="A1A4B2"/>
              </a:solidFill>
            </a:endParaRPr>
          </a:p>
        </p:txBody>
      </p:sp>
      <p:sp>
        <p:nvSpPr>
          <p:cNvPr id="49" name="Text Placeholder 48">
            <a:extLst>
              <a:ext uri="{FF2B5EF4-FFF2-40B4-BE49-F238E27FC236}">
                <a16:creationId xmlns:a16="http://schemas.microsoft.com/office/drawing/2014/main" id="{41D363ED-77AD-14F4-CB57-D153B7AB1DD3}"/>
              </a:ext>
            </a:extLst>
          </p:cNvPr>
          <p:cNvSpPr>
            <a:spLocks noGrp="1"/>
          </p:cNvSpPr>
          <p:nvPr>
            <p:ph type="body" sz="quarter" idx="15"/>
          </p:nvPr>
        </p:nvSpPr>
        <p:spPr>
          <a:xfrm>
            <a:off x="2584125" y="1408431"/>
            <a:ext cx="995363" cy="296862"/>
          </a:xfrm>
        </p:spPr>
        <p:txBody>
          <a:bodyPr>
            <a:noAutofit/>
          </a:bodyPr>
          <a:lstStyle>
            <a:lvl1pPr marL="0" indent="0" algn="ctr">
              <a:buNone/>
              <a:defRPr sz="1600" b="1"/>
            </a:lvl1pPr>
            <a:lvl2pPr>
              <a:defRPr sz="1600" b="1"/>
            </a:lvl2pPr>
            <a:lvl3pPr>
              <a:defRPr sz="1600" b="1"/>
            </a:lvl3pPr>
            <a:lvl4pPr>
              <a:defRPr sz="1600" b="1"/>
            </a:lvl4pPr>
            <a:lvl5pPr>
              <a:defRPr sz="1600" b="1"/>
            </a:lvl5pPr>
          </a:lstStyle>
          <a:p>
            <a:pPr lvl="0"/>
            <a:endParaRPr lang="el-GR" dirty="0"/>
          </a:p>
        </p:txBody>
      </p:sp>
      <p:sp>
        <p:nvSpPr>
          <p:cNvPr id="51" name="Text Placeholder 50">
            <a:extLst>
              <a:ext uri="{FF2B5EF4-FFF2-40B4-BE49-F238E27FC236}">
                <a16:creationId xmlns:a16="http://schemas.microsoft.com/office/drawing/2014/main" id="{A198B93F-8E5F-B1EA-4CF5-92D8CB9B4C2B}"/>
              </a:ext>
            </a:extLst>
          </p:cNvPr>
          <p:cNvSpPr>
            <a:spLocks noGrp="1"/>
          </p:cNvSpPr>
          <p:nvPr>
            <p:ph type="body" sz="quarter" idx="16"/>
          </p:nvPr>
        </p:nvSpPr>
        <p:spPr>
          <a:xfrm>
            <a:off x="3581325" y="1408431"/>
            <a:ext cx="995363" cy="296863"/>
          </a:xfrm>
        </p:spPr>
        <p:txBody>
          <a:bodyPr>
            <a:noAutofit/>
          </a:bodyPr>
          <a:lstStyle>
            <a:lvl1pPr marL="0" indent="0" algn="ctr">
              <a:buNone/>
              <a:defRPr sz="1600" b="1"/>
            </a:lvl1pPr>
            <a:lvl2pPr>
              <a:defRPr sz="1600" b="1"/>
            </a:lvl2pPr>
            <a:lvl3pPr>
              <a:defRPr sz="1600" b="1"/>
            </a:lvl3pPr>
            <a:lvl4pPr>
              <a:defRPr sz="1600" b="1"/>
            </a:lvl4pPr>
            <a:lvl5pPr>
              <a:defRPr sz="1600" b="1"/>
            </a:lvl5pPr>
          </a:lstStyle>
          <a:p>
            <a:pPr lvl="0"/>
            <a:endParaRPr lang="el-GR" dirty="0"/>
          </a:p>
        </p:txBody>
      </p:sp>
      <p:sp>
        <p:nvSpPr>
          <p:cNvPr id="53" name="Text Placeholder 52">
            <a:extLst>
              <a:ext uri="{FF2B5EF4-FFF2-40B4-BE49-F238E27FC236}">
                <a16:creationId xmlns:a16="http://schemas.microsoft.com/office/drawing/2014/main" id="{041DDE9E-F098-C1C7-C704-24E313ED4674}"/>
              </a:ext>
            </a:extLst>
          </p:cNvPr>
          <p:cNvSpPr>
            <a:spLocks noGrp="1"/>
          </p:cNvSpPr>
          <p:nvPr>
            <p:ph type="body" sz="quarter" idx="17"/>
          </p:nvPr>
        </p:nvSpPr>
        <p:spPr>
          <a:xfrm>
            <a:off x="4556925" y="1408431"/>
            <a:ext cx="995363" cy="296862"/>
          </a:xfrm>
        </p:spPr>
        <p:txBody>
          <a:bodyPr>
            <a:noAutofit/>
          </a:bodyPr>
          <a:lstStyle>
            <a:lvl1pPr marL="0" indent="0" algn="ctr">
              <a:buNone/>
              <a:defRPr sz="1600" b="1"/>
            </a:lvl1pPr>
            <a:lvl2pPr>
              <a:defRPr sz="1600" b="1"/>
            </a:lvl2pPr>
            <a:lvl3pPr>
              <a:defRPr sz="1600" b="1"/>
            </a:lvl3pPr>
            <a:lvl4pPr>
              <a:defRPr sz="1600" b="1"/>
            </a:lvl4pPr>
            <a:lvl5pPr>
              <a:defRPr sz="1600" b="1"/>
            </a:lvl5pPr>
          </a:lstStyle>
          <a:p>
            <a:pPr lvl="0"/>
            <a:endParaRPr lang="el-GR" dirty="0"/>
          </a:p>
        </p:txBody>
      </p:sp>
      <p:sp>
        <p:nvSpPr>
          <p:cNvPr id="55" name="Text Placeholder 54">
            <a:extLst>
              <a:ext uri="{FF2B5EF4-FFF2-40B4-BE49-F238E27FC236}">
                <a16:creationId xmlns:a16="http://schemas.microsoft.com/office/drawing/2014/main" id="{930DC36C-B33A-CC7A-B794-83EDFCB4C028}"/>
              </a:ext>
            </a:extLst>
          </p:cNvPr>
          <p:cNvSpPr>
            <a:spLocks noGrp="1"/>
          </p:cNvSpPr>
          <p:nvPr>
            <p:ph type="body" sz="quarter" idx="18"/>
          </p:nvPr>
        </p:nvSpPr>
        <p:spPr>
          <a:xfrm>
            <a:off x="5554125" y="1408431"/>
            <a:ext cx="995363" cy="296863"/>
          </a:xfrm>
        </p:spPr>
        <p:txBody>
          <a:bodyPr>
            <a:noAutofit/>
          </a:bodyPr>
          <a:lstStyle>
            <a:lvl1pPr marL="0" indent="0" algn="ctr">
              <a:buNone/>
              <a:defRPr sz="1600" b="1"/>
            </a:lvl1pPr>
            <a:lvl2pPr>
              <a:defRPr sz="1600" b="1"/>
            </a:lvl2pPr>
            <a:lvl3pPr>
              <a:defRPr sz="1600" b="1"/>
            </a:lvl3pPr>
            <a:lvl4pPr>
              <a:defRPr sz="1600" b="1"/>
            </a:lvl4pPr>
            <a:lvl5pPr>
              <a:defRPr sz="1600" b="1"/>
            </a:lvl5pPr>
          </a:lstStyle>
          <a:p>
            <a:pPr lvl="0"/>
            <a:endParaRPr lang="el-GR" dirty="0"/>
          </a:p>
        </p:txBody>
      </p:sp>
      <p:sp>
        <p:nvSpPr>
          <p:cNvPr id="61" name="Picture Placeholder 60">
            <a:extLst>
              <a:ext uri="{FF2B5EF4-FFF2-40B4-BE49-F238E27FC236}">
                <a16:creationId xmlns:a16="http://schemas.microsoft.com/office/drawing/2014/main" id="{53E2789D-2F96-C328-74A9-358EA6E76CF7}"/>
              </a:ext>
            </a:extLst>
          </p:cNvPr>
          <p:cNvSpPr>
            <a:spLocks noGrp="1"/>
          </p:cNvSpPr>
          <p:nvPr>
            <p:ph type="pic" sz="quarter" idx="21"/>
          </p:nvPr>
        </p:nvSpPr>
        <p:spPr>
          <a:xfrm>
            <a:off x="2512125" y="1728806"/>
            <a:ext cx="4114800" cy="1450975"/>
          </a:xfrm>
        </p:spPr>
        <p:txBody>
          <a:bodyPr/>
          <a:lstStyle/>
          <a:p>
            <a:endParaRPr lang="el-GR"/>
          </a:p>
        </p:txBody>
      </p:sp>
      <p:sp>
        <p:nvSpPr>
          <p:cNvPr id="63" name="Picture Placeholder 62">
            <a:extLst>
              <a:ext uri="{FF2B5EF4-FFF2-40B4-BE49-F238E27FC236}">
                <a16:creationId xmlns:a16="http://schemas.microsoft.com/office/drawing/2014/main" id="{6BC48EF4-DAB0-9175-3895-8CB8A073D3AB}"/>
              </a:ext>
            </a:extLst>
          </p:cNvPr>
          <p:cNvSpPr>
            <a:spLocks noGrp="1"/>
          </p:cNvSpPr>
          <p:nvPr>
            <p:ph type="pic" sz="quarter" idx="22"/>
          </p:nvPr>
        </p:nvSpPr>
        <p:spPr>
          <a:xfrm>
            <a:off x="2511338" y="3183206"/>
            <a:ext cx="4114800" cy="1450975"/>
          </a:xfrm>
        </p:spPr>
        <p:txBody>
          <a:bodyPr/>
          <a:lstStyle/>
          <a:p>
            <a:endParaRPr lang="el-GR"/>
          </a:p>
        </p:txBody>
      </p:sp>
      <p:sp>
        <p:nvSpPr>
          <p:cNvPr id="3" name="Text Placeholder 13">
            <a:extLst>
              <a:ext uri="{FF2B5EF4-FFF2-40B4-BE49-F238E27FC236}">
                <a16:creationId xmlns:a16="http://schemas.microsoft.com/office/drawing/2014/main" id="{2903F884-76FE-CB45-1851-A97FA984062C}"/>
              </a:ext>
            </a:extLst>
          </p:cNvPr>
          <p:cNvSpPr>
            <a:spLocks noGrp="1"/>
          </p:cNvSpPr>
          <p:nvPr>
            <p:ph type="body" sz="quarter" idx="23" hasCustomPrompt="1"/>
          </p:nvPr>
        </p:nvSpPr>
        <p:spPr>
          <a:xfrm>
            <a:off x="6242400" y="273600"/>
            <a:ext cx="2628000" cy="558000"/>
          </a:xfrm>
          <a:solidFill>
            <a:srgbClr val="F3F3F3"/>
          </a:solidFill>
        </p:spPr>
        <p:txBody>
          <a:bodyPr anchor="ctr">
            <a:normAutofit/>
          </a:bodyPr>
          <a:lstStyle>
            <a:lvl1pPr marL="0" indent="0">
              <a:buNone/>
              <a:defRPr sz="700"/>
            </a:lvl1pPr>
          </a:lstStyle>
          <a:p>
            <a:pPr marL="0" lvl="0" indent="0" algn="l" rtl="0">
              <a:lnSpc>
                <a:spcPct val="115000"/>
              </a:lnSpc>
              <a:spcBef>
                <a:spcPts val="0"/>
              </a:spcBef>
              <a:spcAft>
                <a:spcPts val="0"/>
              </a:spcAft>
              <a:buNone/>
            </a:pPr>
            <a:r>
              <a:rPr lang="en-US" sz="700" b="1" dirty="0">
                <a:solidFill>
                  <a:srgbClr val="222222"/>
                </a:solidFill>
              </a:rPr>
              <a:t>Comment: </a:t>
            </a:r>
            <a:r>
              <a:rPr lang="en-US" sz="700" dirty="0">
                <a:solidFill>
                  <a:srgbClr val="222222"/>
                </a:solidFill>
              </a:rPr>
              <a:t>Delete if not needed</a:t>
            </a:r>
            <a:endParaRPr lang="en-US" sz="700" b="1" dirty="0">
              <a:solidFill>
                <a:srgbClr val="222222"/>
              </a:solidFill>
            </a:endParaRPr>
          </a:p>
        </p:txBody>
      </p:sp>
    </p:spTree>
    <p:extLst>
      <p:ext uri="{BB962C8B-B14F-4D97-AF65-F5344CB8AC3E}">
        <p14:creationId xmlns:p14="http://schemas.microsoft.com/office/powerpoint/2010/main" val="1986824910"/>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undle Opportunities">
    <p:spTree>
      <p:nvGrpSpPr>
        <p:cNvPr id="1" name=""/>
        <p:cNvGrpSpPr/>
        <p:nvPr/>
      </p:nvGrpSpPr>
      <p:grpSpPr>
        <a:xfrm>
          <a:off x="0" y="0"/>
          <a:ext cx="0" cy="0"/>
          <a:chOff x="0" y="0"/>
          <a:chExt cx="0" cy="0"/>
        </a:xfrm>
      </p:grpSpPr>
      <p:sp>
        <p:nvSpPr>
          <p:cNvPr id="6" name="Google Shape;128;p29">
            <a:extLst>
              <a:ext uri="{FF2B5EF4-FFF2-40B4-BE49-F238E27FC236}">
                <a16:creationId xmlns:a16="http://schemas.microsoft.com/office/drawing/2014/main" id="{508F584F-2B0C-2784-01C4-BBF4AE84CAB8}"/>
              </a:ext>
            </a:extLst>
          </p:cNvPr>
          <p:cNvSpPr txBox="1"/>
          <p:nvPr userDrawn="1"/>
        </p:nvSpPr>
        <p:spPr>
          <a:xfrm>
            <a:off x="230225" y="645300"/>
            <a:ext cx="726705" cy="198526"/>
          </a:xfrm>
          <a:prstGeom prst="rect">
            <a:avLst/>
          </a:prstGeom>
          <a:noFill/>
          <a:ln>
            <a:noFill/>
          </a:ln>
        </p:spPr>
        <p:txBody>
          <a:bodyPr spcFirstLastPara="1" wrap="square" lIns="45725" tIns="45725" rIns="45725" bIns="45725" anchor="ctr" anchorCtr="0">
            <a:spAutoFit/>
          </a:bodyPr>
          <a:lstStyle/>
          <a:p>
            <a:pPr marL="0" lvl="0" indent="0" algn="l" rtl="0">
              <a:lnSpc>
                <a:spcPct val="115000"/>
              </a:lnSpc>
              <a:spcBef>
                <a:spcPts val="0"/>
              </a:spcBef>
              <a:spcAft>
                <a:spcPts val="0"/>
              </a:spcAft>
              <a:buNone/>
            </a:pPr>
            <a:r>
              <a:rPr lang="en" sz="600" dirty="0">
                <a:solidFill>
                  <a:srgbClr val="A1A4B2"/>
                </a:solidFill>
              </a:rPr>
              <a:t>Reference Period:</a:t>
            </a:r>
            <a:endParaRPr sz="700" b="1" dirty="0">
              <a:solidFill>
                <a:srgbClr val="2A438C"/>
              </a:solidFill>
            </a:endParaRPr>
          </a:p>
        </p:txBody>
      </p:sp>
      <p:sp>
        <p:nvSpPr>
          <p:cNvPr id="7" name="Text Placeholder 12">
            <a:extLst>
              <a:ext uri="{FF2B5EF4-FFF2-40B4-BE49-F238E27FC236}">
                <a16:creationId xmlns:a16="http://schemas.microsoft.com/office/drawing/2014/main" id="{9A7DBAA0-F163-07AB-6A98-8040A683E2D6}"/>
              </a:ext>
            </a:extLst>
          </p:cNvPr>
          <p:cNvSpPr>
            <a:spLocks noGrp="1"/>
          </p:cNvSpPr>
          <p:nvPr>
            <p:ph type="body" sz="quarter" idx="10"/>
          </p:nvPr>
        </p:nvSpPr>
        <p:spPr>
          <a:xfrm>
            <a:off x="857595" y="649174"/>
            <a:ext cx="1600260" cy="198000"/>
          </a:xfrm>
        </p:spPr>
        <p:txBody>
          <a:bodyPr anchor="ctr">
            <a:noAutofit/>
          </a:bodyPr>
          <a:lstStyle>
            <a:lvl1pPr marL="0" indent="0">
              <a:buNone/>
              <a:defRPr sz="600" b="1">
                <a:solidFill>
                  <a:srgbClr val="2A438C"/>
                </a:solidFill>
              </a:defRPr>
            </a:lvl1pPr>
            <a:lvl2pPr>
              <a:defRPr sz="600">
                <a:solidFill>
                  <a:srgbClr val="2A438C"/>
                </a:solidFill>
              </a:defRPr>
            </a:lvl2pPr>
            <a:lvl3pPr>
              <a:defRPr sz="600">
                <a:solidFill>
                  <a:srgbClr val="2A438C"/>
                </a:solidFill>
              </a:defRPr>
            </a:lvl3pPr>
            <a:lvl4pPr>
              <a:defRPr sz="600">
                <a:solidFill>
                  <a:srgbClr val="2A438C"/>
                </a:solidFill>
              </a:defRPr>
            </a:lvl4pPr>
            <a:lvl5pPr>
              <a:defRPr sz="600">
                <a:solidFill>
                  <a:srgbClr val="2A438C"/>
                </a:solidFill>
              </a:defRPr>
            </a:lvl5pPr>
          </a:lstStyle>
          <a:p>
            <a:pPr lvl="0"/>
            <a:endParaRPr lang="el-GR" dirty="0"/>
          </a:p>
        </p:txBody>
      </p:sp>
      <p:sp>
        <p:nvSpPr>
          <p:cNvPr id="8" name="Google Shape;353;p39">
            <a:extLst>
              <a:ext uri="{FF2B5EF4-FFF2-40B4-BE49-F238E27FC236}">
                <a16:creationId xmlns:a16="http://schemas.microsoft.com/office/drawing/2014/main" id="{1C69013F-B3FC-F59A-5468-2144C85F2AC8}"/>
              </a:ext>
            </a:extLst>
          </p:cNvPr>
          <p:cNvSpPr txBox="1"/>
          <p:nvPr userDrawn="1"/>
        </p:nvSpPr>
        <p:spPr>
          <a:xfrm>
            <a:off x="225350" y="272625"/>
            <a:ext cx="5635200" cy="369300"/>
          </a:xfrm>
          <a:prstGeom prst="rect">
            <a:avLst/>
          </a:prstGeom>
          <a:noFill/>
          <a:ln>
            <a:noFill/>
          </a:ln>
        </p:spPr>
        <p:txBody>
          <a:bodyPr spcFirstLastPara="1" wrap="square" lIns="45725" tIns="45725" rIns="45725" bIns="45725" anchor="t" anchorCtr="0">
            <a:spAutoFit/>
          </a:bodyPr>
          <a:lstStyle/>
          <a:p>
            <a:pPr marL="0" lvl="0" indent="0" algn="l" rtl="0">
              <a:spcBef>
                <a:spcPts val="0"/>
              </a:spcBef>
              <a:spcAft>
                <a:spcPts val="0"/>
              </a:spcAft>
              <a:buNone/>
            </a:pPr>
            <a:r>
              <a:rPr lang="en" sz="1800" b="1" dirty="0">
                <a:solidFill>
                  <a:srgbClr val="222222"/>
                </a:solidFill>
              </a:rPr>
              <a:t>Bundle Opportunities</a:t>
            </a:r>
            <a:endParaRPr sz="1800" b="1" dirty="0">
              <a:solidFill>
                <a:srgbClr val="222222"/>
              </a:solidFill>
            </a:endParaRPr>
          </a:p>
        </p:txBody>
      </p:sp>
      <p:sp>
        <p:nvSpPr>
          <p:cNvPr id="12" name="Google Shape;124;p29">
            <a:extLst>
              <a:ext uri="{FF2B5EF4-FFF2-40B4-BE49-F238E27FC236}">
                <a16:creationId xmlns:a16="http://schemas.microsoft.com/office/drawing/2014/main" id="{061892FC-C5A7-9C56-C849-48403FC75331}"/>
              </a:ext>
            </a:extLst>
          </p:cNvPr>
          <p:cNvSpPr txBox="1"/>
          <p:nvPr userDrawn="1"/>
        </p:nvSpPr>
        <p:spPr>
          <a:xfrm>
            <a:off x="2412450" y="4832826"/>
            <a:ext cx="6456300" cy="141300"/>
          </a:xfrm>
          <a:prstGeom prst="rect">
            <a:avLst/>
          </a:prstGeom>
          <a:noFill/>
          <a:ln>
            <a:noFill/>
          </a:ln>
        </p:spPr>
        <p:txBody>
          <a:bodyPr spcFirstLastPara="1" wrap="square" lIns="60950" tIns="60950" rIns="60950" bIns="60950" anchor="ctr" anchorCtr="0">
            <a:noAutofit/>
          </a:bodyPr>
          <a:lstStyle/>
          <a:p>
            <a:pPr marL="0" lvl="0" indent="0" algn="r" rtl="0">
              <a:spcBef>
                <a:spcPts val="0"/>
              </a:spcBef>
              <a:spcAft>
                <a:spcPts val="0"/>
              </a:spcAft>
              <a:buNone/>
            </a:pPr>
            <a:r>
              <a:rPr lang="en" sz="500">
                <a:solidFill>
                  <a:srgbClr val="A1A4B2"/>
                </a:solidFill>
              </a:rPr>
              <a:t>© 2023 Convert Group, All rights reserved</a:t>
            </a:r>
            <a:endParaRPr sz="500">
              <a:solidFill>
                <a:srgbClr val="A1A4B2"/>
              </a:solidFill>
            </a:endParaRPr>
          </a:p>
        </p:txBody>
      </p:sp>
      <p:sp>
        <p:nvSpPr>
          <p:cNvPr id="13" name="Google Shape;125;p29">
            <a:extLst>
              <a:ext uri="{FF2B5EF4-FFF2-40B4-BE49-F238E27FC236}">
                <a16:creationId xmlns:a16="http://schemas.microsoft.com/office/drawing/2014/main" id="{215CEE68-EEBD-189C-B9EA-00577CD912E2}"/>
              </a:ext>
            </a:extLst>
          </p:cNvPr>
          <p:cNvSpPr txBox="1"/>
          <p:nvPr userDrawn="1"/>
        </p:nvSpPr>
        <p:spPr>
          <a:xfrm>
            <a:off x="2412450" y="4691738"/>
            <a:ext cx="6456300" cy="141300"/>
          </a:xfrm>
          <a:prstGeom prst="rect">
            <a:avLst/>
          </a:prstGeom>
          <a:noFill/>
          <a:ln>
            <a:noFill/>
          </a:ln>
        </p:spPr>
        <p:txBody>
          <a:bodyPr spcFirstLastPara="1" wrap="square" lIns="60950" tIns="60950" rIns="60950" bIns="60950" anchor="ctr" anchorCtr="0">
            <a:noAutofit/>
          </a:bodyPr>
          <a:lstStyle/>
          <a:p>
            <a:pPr marL="0" lvl="0" indent="0" algn="r" rtl="0">
              <a:spcBef>
                <a:spcPts val="0"/>
              </a:spcBef>
              <a:spcAft>
                <a:spcPts val="0"/>
              </a:spcAft>
              <a:buNone/>
            </a:pPr>
            <a:r>
              <a:rPr lang="en" sz="500" b="1" dirty="0">
                <a:solidFill>
                  <a:srgbClr val="222222"/>
                </a:solidFill>
              </a:rPr>
              <a:t>Based on data from eRetail Audit Marketplace</a:t>
            </a:r>
            <a:endParaRPr sz="500" b="1" dirty="0">
              <a:solidFill>
                <a:srgbClr val="222222"/>
              </a:solidFill>
            </a:endParaRPr>
          </a:p>
        </p:txBody>
      </p:sp>
      <p:pic>
        <p:nvPicPr>
          <p:cNvPr id="14" name="Google Shape;123;p29">
            <a:extLst>
              <a:ext uri="{FF2B5EF4-FFF2-40B4-BE49-F238E27FC236}">
                <a16:creationId xmlns:a16="http://schemas.microsoft.com/office/drawing/2014/main" id="{6A544AD8-E012-CAF7-7B72-DCAB7B584A4F}"/>
              </a:ext>
            </a:extLst>
          </p:cNvPr>
          <p:cNvPicPr preferRelativeResize="0"/>
          <p:nvPr userDrawn="1"/>
        </p:nvPicPr>
        <p:blipFill>
          <a:blip r:embed="rId2">
            <a:alphaModFix/>
          </a:blip>
          <a:stretch>
            <a:fillRect/>
          </a:stretch>
        </p:blipFill>
        <p:spPr>
          <a:xfrm>
            <a:off x="225350" y="4723737"/>
            <a:ext cx="593490" cy="218225"/>
          </a:xfrm>
          <a:prstGeom prst="rect">
            <a:avLst/>
          </a:prstGeom>
          <a:noFill/>
          <a:ln>
            <a:noFill/>
          </a:ln>
        </p:spPr>
      </p:pic>
      <p:pic>
        <p:nvPicPr>
          <p:cNvPr id="15" name="Google Shape;129;p29">
            <a:extLst>
              <a:ext uri="{FF2B5EF4-FFF2-40B4-BE49-F238E27FC236}">
                <a16:creationId xmlns:a16="http://schemas.microsoft.com/office/drawing/2014/main" id="{C513422C-00EB-5A17-978F-CA2E065AB7F4}"/>
              </a:ext>
            </a:extLst>
          </p:cNvPr>
          <p:cNvPicPr preferRelativeResize="0"/>
          <p:nvPr userDrawn="1"/>
        </p:nvPicPr>
        <p:blipFill rotWithShape="1">
          <a:blip r:embed="rId3">
            <a:alphaModFix/>
          </a:blip>
          <a:srcRect/>
          <a:stretch/>
        </p:blipFill>
        <p:spPr>
          <a:xfrm>
            <a:off x="1021375" y="4723737"/>
            <a:ext cx="838508" cy="218225"/>
          </a:xfrm>
          <a:prstGeom prst="rect">
            <a:avLst/>
          </a:prstGeom>
          <a:noFill/>
          <a:ln>
            <a:noFill/>
          </a:ln>
        </p:spPr>
      </p:pic>
      <p:sp>
        <p:nvSpPr>
          <p:cNvPr id="10" name="Picture Placeholder 9">
            <a:extLst>
              <a:ext uri="{FF2B5EF4-FFF2-40B4-BE49-F238E27FC236}">
                <a16:creationId xmlns:a16="http://schemas.microsoft.com/office/drawing/2014/main" id="{1149D271-01A8-EBDE-E951-3FDB22E426BE}"/>
              </a:ext>
            </a:extLst>
          </p:cNvPr>
          <p:cNvSpPr>
            <a:spLocks noGrp="1"/>
          </p:cNvSpPr>
          <p:nvPr>
            <p:ph type="pic" sz="quarter" idx="11"/>
          </p:nvPr>
        </p:nvSpPr>
        <p:spPr>
          <a:xfrm>
            <a:off x="342000" y="891270"/>
            <a:ext cx="8460000" cy="2836800"/>
          </a:xfrm>
        </p:spPr>
        <p:txBody>
          <a:bodyPr>
            <a:noAutofit/>
          </a:bodyPr>
          <a:lstStyle/>
          <a:p>
            <a:endParaRPr lang="el-GR"/>
          </a:p>
        </p:txBody>
      </p:sp>
      <p:sp>
        <p:nvSpPr>
          <p:cNvPr id="2" name="Text Placeholder 13">
            <a:extLst>
              <a:ext uri="{FF2B5EF4-FFF2-40B4-BE49-F238E27FC236}">
                <a16:creationId xmlns:a16="http://schemas.microsoft.com/office/drawing/2014/main" id="{78F7F97B-ABB8-88E9-37E8-0DC44CE48C7F}"/>
              </a:ext>
            </a:extLst>
          </p:cNvPr>
          <p:cNvSpPr>
            <a:spLocks noGrp="1"/>
          </p:cNvSpPr>
          <p:nvPr>
            <p:ph type="body" sz="quarter" idx="12" hasCustomPrompt="1"/>
          </p:nvPr>
        </p:nvSpPr>
        <p:spPr>
          <a:xfrm>
            <a:off x="6242400" y="273600"/>
            <a:ext cx="2628000" cy="558000"/>
          </a:xfrm>
          <a:solidFill>
            <a:srgbClr val="F3F3F3"/>
          </a:solidFill>
        </p:spPr>
        <p:txBody>
          <a:bodyPr anchor="ctr">
            <a:normAutofit/>
          </a:bodyPr>
          <a:lstStyle>
            <a:lvl1pPr marL="0" indent="0">
              <a:buNone/>
              <a:defRPr sz="700"/>
            </a:lvl1pPr>
          </a:lstStyle>
          <a:p>
            <a:pPr marL="0" lvl="0" indent="0" algn="l" rtl="0">
              <a:lnSpc>
                <a:spcPct val="115000"/>
              </a:lnSpc>
              <a:spcBef>
                <a:spcPts val="0"/>
              </a:spcBef>
              <a:spcAft>
                <a:spcPts val="0"/>
              </a:spcAft>
              <a:buNone/>
            </a:pPr>
            <a:r>
              <a:rPr lang="en-US" sz="700" b="1" dirty="0">
                <a:solidFill>
                  <a:srgbClr val="222222"/>
                </a:solidFill>
              </a:rPr>
              <a:t>Comment: </a:t>
            </a:r>
            <a:r>
              <a:rPr lang="en-US" sz="700" dirty="0">
                <a:solidFill>
                  <a:srgbClr val="222222"/>
                </a:solidFill>
              </a:rPr>
              <a:t>Delete if not needed</a:t>
            </a:r>
            <a:endParaRPr lang="en-US" sz="700" b="1" dirty="0">
              <a:solidFill>
                <a:srgbClr val="222222"/>
              </a:solidFill>
            </a:endParaRPr>
          </a:p>
        </p:txBody>
      </p:sp>
    </p:spTree>
    <p:extLst>
      <p:ext uri="{BB962C8B-B14F-4D97-AF65-F5344CB8AC3E}">
        <p14:creationId xmlns:p14="http://schemas.microsoft.com/office/powerpoint/2010/main" val="11949553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issed Cross Sells">
    <p:spTree>
      <p:nvGrpSpPr>
        <p:cNvPr id="1" name=""/>
        <p:cNvGrpSpPr/>
        <p:nvPr/>
      </p:nvGrpSpPr>
      <p:grpSpPr>
        <a:xfrm>
          <a:off x="0" y="0"/>
          <a:ext cx="0" cy="0"/>
          <a:chOff x="0" y="0"/>
          <a:chExt cx="0" cy="0"/>
        </a:xfrm>
      </p:grpSpPr>
      <p:sp>
        <p:nvSpPr>
          <p:cNvPr id="6" name="Google Shape;367;p40">
            <a:extLst>
              <a:ext uri="{FF2B5EF4-FFF2-40B4-BE49-F238E27FC236}">
                <a16:creationId xmlns:a16="http://schemas.microsoft.com/office/drawing/2014/main" id="{2714E9A2-84B5-20D7-B7A2-F93CBCFCE511}"/>
              </a:ext>
            </a:extLst>
          </p:cNvPr>
          <p:cNvSpPr txBox="1"/>
          <p:nvPr userDrawn="1"/>
        </p:nvSpPr>
        <p:spPr>
          <a:xfrm>
            <a:off x="225350" y="272625"/>
            <a:ext cx="5635200" cy="369300"/>
          </a:xfrm>
          <a:prstGeom prst="rect">
            <a:avLst/>
          </a:prstGeom>
          <a:noFill/>
          <a:ln>
            <a:noFill/>
          </a:ln>
        </p:spPr>
        <p:txBody>
          <a:bodyPr spcFirstLastPara="1" wrap="square" lIns="45725" tIns="45725" rIns="45725" bIns="45725" anchor="t" anchorCtr="0">
            <a:spAutoFit/>
          </a:bodyPr>
          <a:lstStyle/>
          <a:p>
            <a:pPr marL="0" lvl="0" indent="0" algn="l" rtl="0">
              <a:spcBef>
                <a:spcPts val="0"/>
              </a:spcBef>
              <a:spcAft>
                <a:spcPts val="0"/>
              </a:spcAft>
              <a:buNone/>
            </a:pPr>
            <a:r>
              <a:rPr lang="en" sz="1800" b="1">
                <a:solidFill>
                  <a:srgbClr val="222222"/>
                </a:solidFill>
              </a:rPr>
              <a:t>Missed Cross-Sells</a:t>
            </a:r>
            <a:endParaRPr sz="1800" b="1">
              <a:solidFill>
                <a:srgbClr val="222222"/>
              </a:solidFill>
            </a:endParaRPr>
          </a:p>
        </p:txBody>
      </p:sp>
      <p:sp>
        <p:nvSpPr>
          <p:cNvPr id="7" name="Google Shape;128;p29">
            <a:extLst>
              <a:ext uri="{FF2B5EF4-FFF2-40B4-BE49-F238E27FC236}">
                <a16:creationId xmlns:a16="http://schemas.microsoft.com/office/drawing/2014/main" id="{AFEE5083-33CE-5CA5-304E-AEA881BC3FA8}"/>
              </a:ext>
            </a:extLst>
          </p:cNvPr>
          <p:cNvSpPr txBox="1"/>
          <p:nvPr userDrawn="1"/>
        </p:nvSpPr>
        <p:spPr>
          <a:xfrm>
            <a:off x="230225" y="645300"/>
            <a:ext cx="726705" cy="198526"/>
          </a:xfrm>
          <a:prstGeom prst="rect">
            <a:avLst/>
          </a:prstGeom>
          <a:noFill/>
          <a:ln>
            <a:noFill/>
          </a:ln>
        </p:spPr>
        <p:txBody>
          <a:bodyPr spcFirstLastPara="1" wrap="square" lIns="45725" tIns="45725" rIns="45725" bIns="45725" anchor="ctr" anchorCtr="0">
            <a:spAutoFit/>
          </a:bodyPr>
          <a:lstStyle/>
          <a:p>
            <a:pPr marL="0" lvl="0" indent="0" algn="l" rtl="0">
              <a:lnSpc>
                <a:spcPct val="115000"/>
              </a:lnSpc>
              <a:spcBef>
                <a:spcPts val="0"/>
              </a:spcBef>
              <a:spcAft>
                <a:spcPts val="0"/>
              </a:spcAft>
              <a:buNone/>
            </a:pPr>
            <a:r>
              <a:rPr lang="en" sz="600" dirty="0">
                <a:solidFill>
                  <a:srgbClr val="A1A4B2"/>
                </a:solidFill>
              </a:rPr>
              <a:t>Reference Period:</a:t>
            </a:r>
            <a:endParaRPr sz="700" b="1" dirty="0">
              <a:solidFill>
                <a:srgbClr val="2A438C"/>
              </a:solidFill>
            </a:endParaRPr>
          </a:p>
        </p:txBody>
      </p:sp>
      <p:sp>
        <p:nvSpPr>
          <p:cNvPr id="8" name="Text Placeholder 12">
            <a:extLst>
              <a:ext uri="{FF2B5EF4-FFF2-40B4-BE49-F238E27FC236}">
                <a16:creationId xmlns:a16="http://schemas.microsoft.com/office/drawing/2014/main" id="{735B7ACA-3D42-ECC9-9E1D-351182F163BE}"/>
              </a:ext>
            </a:extLst>
          </p:cNvPr>
          <p:cNvSpPr>
            <a:spLocks noGrp="1"/>
          </p:cNvSpPr>
          <p:nvPr>
            <p:ph type="body" sz="quarter" idx="10"/>
          </p:nvPr>
        </p:nvSpPr>
        <p:spPr>
          <a:xfrm>
            <a:off x="857595" y="649174"/>
            <a:ext cx="1956941" cy="198000"/>
          </a:xfrm>
        </p:spPr>
        <p:txBody>
          <a:bodyPr anchor="ctr">
            <a:noAutofit/>
          </a:bodyPr>
          <a:lstStyle>
            <a:lvl1pPr marL="0" indent="0">
              <a:buNone/>
              <a:defRPr sz="600" b="1">
                <a:solidFill>
                  <a:srgbClr val="2A438C"/>
                </a:solidFill>
              </a:defRPr>
            </a:lvl1pPr>
            <a:lvl2pPr>
              <a:defRPr sz="600">
                <a:solidFill>
                  <a:srgbClr val="2A438C"/>
                </a:solidFill>
              </a:defRPr>
            </a:lvl2pPr>
            <a:lvl3pPr>
              <a:defRPr sz="600">
                <a:solidFill>
                  <a:srgbClr val="2A438C"/>
                </a:solidFill>
              </a:defRPr>
            </a:lvl3pPr>
            <a:lvl4pPr>
              <a:defRPr sz="600">
                <a:solidFill>
                  <a:srgbClr val="2A438C"/>
                </a:solidFill>
              </a:defRPr>
            </a:lvl4pPr>
            <a:lvl5pPr>
              <a:defRPr sz="600">
                <a:solidFill>
                  <a:srgbClr val="2A438C"/>
                </a:solidFill>
              </a:defRPr>
            </a:lvl5pPr>
          </a:lstStyle>
          <a:p>
            <a:pPr lvl="0"/>
            <a:endParaRPr lang="el-GR" dirty="0"/>
          </a:p>
        </p:txBody>
      </p:sp>
      <p:sp>
        <p:nvSpPr>
          <p:cNvPr id="10" name="Google Shape;362;p40">
            <a:extLst>
              <a:ext uri="{FF2B5EF4-FFF2-40B4-BE49-F238E27FC236}">
                <a16:creationId xmlns:a16="http://schemas.microsoft.com/office/drawing/2014/main" id="{448CDBF3-B4FE-DFA8-5A9C-620FBB45C7C3}"/>
              </a:ext>
            </a:extLst>
          </p:cNvPr>
          <p:cNvSpPr/>
          <p:nvPr userDrawn="1"/>
        </p:nvSpPr>
        <p:spPr>
          <a:xfrm>
            <a:off x="772250" y="1043375"/>
            <a:ext cx="2203800" cy="14721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72;p40">
            <a:extLst>
              <a:ext uri="{FF2B5EF4-FFF2-40B4-BE49-F238E27FC236}">
                <a16:creationId xmlns:a16="http://schemas.microsoft.com/office/drawing/2014/main" id="{BA90BC51-1437-5665-2F2F-8E968AAE68C3}"/>
              </a:ext>
            </a:extLst>
          </p:cNvPr>
          <p:cNvSpPr txBox="1"/>
          <p:nvPr userDrawn="1"/>
        </p:nvSpPr>
        <p:spPr>
          <a:xfrm>
            <a:off x="772250" y="1414038"/>
            <a:ext cx="2203800" cy="46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000" dirty="0">
                <a:solidFill>
                  <a:srgbClr val="A1A4B2"/>
                </a:solidFill>
              </a:rPr>
              <a:t>out of joint baskets</a:t>
            </a:r>
            <a:endParaRPr sz="1000" dirty="0">
              <a:solidFill>
                <a:srgbClr val="A1A4B2"/>
              </a:solidFill>
            </a:endParaRPr>
          </a:p>
          <a:p>
            <a:pPr marL="0" lvl="0" indent="0" algn="ctr" rtl="0">
              <a:spcBef>
                <a:spcPts val="0"/>
              </a:spcBef>
              <a:spcAft>
                <a:spcPts val="0"/>
              </a:spcAft>
              <a:buClr>
                <a:schemeClr val="dk1"/>
              </a:buClr>
              <a:buSzPts val="1100"/>
              <a:buFont typeface="Arial"/>
              <a:buNone/>
            </a:pPr>
            <a:r>
              <a:rPr lang="en" sz="1000" dirty="0">
                <a:solidFill>
                  <a:srgbClr val="A1A4B2"/>
                </a:solidFill>
              </a:rPr>
              <a:t>include a competitive product from</a:t>
            </a:r>
            <a:endParaRPr dirty="0"/>
          </a:p>
        </p:txBody>
      </p:sp>
      <p:sp>
        <p:nvSpPr>
          <p:cNvPr id="14" name="Google Shape;374;p40">
            <a:extLst>
              <a:ext uri="{FF2B5EF4-FFF2-40B4-BE49-F238E27FC236}">
                <a16:creationId xmlns:a16="http://schemas.microsoft.com/office/drawing/2014/main" id="{AA752A47-34A6-382B-A4DC-8D6944D5E453}"/>
              </a:ext>
            </a:extLst>
          </p:cNvPr>
          <p:cNvSpPr/>
          <p:nvPr userDrawn="1"/>
        </p:nvSpPr>
        <p:spPr>
          <a:xfrm>
            <a:off x="3490100" y="1043375"/>
            <a:ext cx="2203800" cy="14721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76;p40">
            <a:extLst>
              <a:ext uri="{FF2B5EF4-FFF2-40B4-BE49-F238E27FC236}">
                <a16:creationId xmlns:a16="http://schemas.microsoft.com/office/drawing/2014/main" id="{A5B0B3D8-32C3-B745-FC9C-0E724FC45F68}"/>
              </a:ext>
            </a:extLst>
          </p:cNvPr>
          <p:cNvSpPr txBox="1"/>
          <p:nvPr userDrawn="1"/>
        </p:nvSpPr>
        <p:spPr>
          <a:xfrm>
            <a:off x="3490100" y="1414038"/>
            <a:ext cx="2203800" cy="46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rgbClr val="A1A4B2"/>
                </a:solidFill>
              </a:rPr>
              <a:t>out of joint baskets</a:t>
            </a:r>
            <a:endParaRPr sz="1000">
              <a:solidFill>
                <a:srgbClr val="A1A4B2"/>
              </a:solidFill>
            </a:endParaRPr>
          </a:p>
          <a:p>
            <a:pPr marL="0" lvl="0" indent="0" algn="ctr" rtl="0">
              <a:spcBef>
                <a:spcPts val="0"/>
              </a:spcBef>
              <a:spcAft>
                <a:spcPts val="0"/>
              </a:spcAft>
              <a:buNone/>
            </a:pPr>
            <a:r>
              <a:rPr lang="en" sz="1000">
                <a:solidFill>
                  <a:srgbClr val="A1A4B2"/>
                </a:solidFill>
              </a:rPr>
              <a:t>include a competitive product from</a:t>
            </a:r>
            <a:endParaRPr/>
          </a:p>
        </p:txBody>
      </p:sp>
      <p:sp>
        <p:nvSpPr>
          <p:cNvPr id="18" name="Google Shape;378;p40">
            <a:extLst>
              <a:ext uri="{FF2B5EF4-FFF2-40B4-BE49-F238E27FC236}">
                <a16:creationId xmlns:a16="http://schemas.microsoft.com/office/drawing/2014/main" id="{EC0714A9-741C-EBB2-486D-EB5E454742A4}"/>
              </a:ext>
            </a:extLst>
          </p:cNvPr>
          <p:cNvSpPr/>
          <p:nvPr userDrawn="1"/>
        </p:nvSpPr>
        <p:spPr>
          <a:xfrm>
            <a:off x="6207950" y="1043375"/>
            <a:ext cx="2203800" cy="14721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80;p40">
            <a:extLst>
              <a:ext uri="{FF2B5EF4-FFF2-40B4-BE49-F238E27FC236}">
                <a16:creationId xmlns:a16="http://schemas.microsoft.com/office/drawing/2014/main" id="{8BAA6991-2B99-3676-DE0A-2610A287A100}"/>
              </a:ext>
            </a:extLst>
          </p:cNvPr>
          <p:cNvSpPr txBox="1"/>
          <p:nvPr userDrawn="1"/>
        </p:nvSpPr>
        <p:spPr>
          <a:xfrm>
            <a:off x="6207950" y="1414038"/>
            <a:ext cx="2203800" cy="465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rgbClr val="A1A4B2"/>
                </a:solidFill>
              </a:rPr>
              <a:t>out of joint baskets</a:t>
            </a:r>
            <a:endParaRPr sz="1000">
              <a:solidFill>
                <a:srgbClr val="A1A4B2"/>
              </a:solidFill>
            </a:endParaRPr>
          </a:p>
          <a:p>
            <a:pPr marL="0" lvl="0" indent="0" algn="ctr" rtl="0">
              <a:spcBef>
                <a:spcPts val="0"/>
              </a:spcBef>
              <a:spcAft>
                <a:spcPts val="0"/>
              </a:spcAft>
              <a:buNone/>
            </a:pPr>
            <a:r>
              <a:rPr lang="en" sz="1000">
                <a:solidFill>
                  <a:srgbClr val="A1A4B2"/>
                </a:solidFill>
              </a:rPr>
              <a:t>include a competitive product from</a:t>
            </a:r>
            <a:endParaRPr/>
          </a:p>
        </p:txBody>
      </p:sp>
      <p:sp>
        <p:nvSpPr>
          <p:cNvPr id="23" name="Text Placeholder 22">
            <a:extLst>
              <a:ext uri="{FF2B5EF4-FFF2-40B4-BE49-F238E27FC236}">
                <a16:creationId xmlns:a16="http://schemas.microsoft.com/office/drawing/2014/main" id="{ACF6C2DB-6BA7-F746-E674-218D6EB16E21}"/>
              </a:ext>
            </a:extLst>
          </p:cNvPr>
          <p:cNvSpPr>
            <a:spLocks noGrp="1"/>
          </p:cNvSpPr>
          <p:nvPr>
            <p:ph type="body" sz="quarter" idx="11"/>
          </p:nvPr>
        </p:nvSpPr>
        <p:spPr>
          <a:xfrm>
            <a:off x="774000" y="1128205"/>
            <a:ext cx="2203200" cy="339725"/>
          </a:xfrm>
        </p:spPr>
        <p:txBody>
          <a:bodyPr>
            <a:noAutofit/>
          </a:bodyPr>
          <a:lstStyle>
            <a:lvl1pPr marL="0" indent="0" algn="ctr">
              <a:buNone/>
              <a:defRPr sz="2400" b="1">
                <a:solidFill>
                  <a:srgbClr val="2A438C"/>
                </a:solidFill>
              </a:defRPr>
            </a:lvl1pPr>
            <a:lvl2pPr>
              <a:defRPr sz="2400" b="1">
                <a:solidFill>
                  <a:srgbClr val="2A438C"/>
                </a:solidFill>
              </a:defRPr>
            </a:lvl2pPr>
            <a:lvl3pPr>
              <a:defRPr sz="2400" b="1">
                <a:solidFill>
                  <a:srgbClr val="2A438C"/>
                </a:solidFill>
              </a:defRPr>
            </a:lvl3pPr>
            <a:lvl4pPr>
              <a:defRPr sz="2400" b="1">
                <a:solidFill>
                  <a:srgbClr val="2A438C"/>
                </a:solidFill>
              </a:defRPr>
            </a:lvl4pPr>
            <a:lvl5pPr>
              <a:defRPr sz="2400" b="1">
                <a:solidFill>
                  <a:srgbClr val="2A438C"/>
                </a:solidFill>
              </a:defRPr>
            </a:lvl5pPr>
          </a:lstStyle>
          <a:p>
            <a:pPr lvl="0"/>
            <a:endParaRPr lang="el-GR" dirty="0"/>
          </a:p>
        </p:txBody>
      </p:sp>
      <p:sp>
        <p:nvSpPr>
          <p:cNvPr id="25" name="Text Placeholder 24">
            <a:extLst>
              <a:ext uri="{FF2B5EF4-FFF2-40B4-BE49-F238E27FC236}">
                <a16:creationId xmlns:a16="http://schemas.microsoft.com/office/drawing/2014/main" id="{EDB389E8-9040-376B-2173-076EFDB36213}"/>
              </a:ext>
            </a:extLst>
          </p:cNvPr>
          <p:cNvSpPr>
            <a:spLocks noGrp="1"/>
          </p:cNvSpPr>
          <p:nvPr>
            <p:ph type="body" sz="quarter" idx="12"/>
          </p:nvPr>
        </p:nvSpPr>
        <p:spPr>
          <a:xfrm>
            <a:off x="3492000" y="1128205"/>
            <a:ext cx="2203200" cy="338400"/>
          </a:xfrm>
        </p:spPr>
        <p:txBody>
          <a:bodyPr>
            <a:noAutofit/>
          </a:bodyPr>
          <a:lstStyle>
            <a:lvl1pPr marL="0" indent="0" algn="ctr">
              <a:buNone/>
              <a:defRPr sz="2400" b="1">
                <a:solidFill>
                  <a:srgbClr val="2A438C"/>
                </a:solidFill>
              </a:defRPr>
            </a:lvl1pPr>
            <a:lvl2pPr>
              <a:defRPr sz="2400" b="1">
                <a:solidFill>
                  <a:srgbClr val="2A438C"/>
                </a:solidFill>
              </a:defRPr>
            </a:lvl2pPr>
            <a:lvl3pPr>
              <a:defRPr sz="2400" b="1">
                <a:solidFill>
                  <a:srgbClr val="2A438C"/>
                </a:solidFill>
              </a:defRPr>
            </a:lvl3pPr>
            <a:lvl4pPr>
              <a:defRPr sz="2400" b="1">
                <a:solidFill>
                  <a:srgbClr val="2A438C"/>
                </a:solidFill>
              </a:defRPr>
            </a:lvl4pPr>
            <a:lvl5pPr>
              <a:defRPr sz="2400" b="1">
                <a:solidFill>
                  <a:srgbClr val="2A438C"/>
                </a:solidFill>
              </a:defRPr>
            </a:lvl5pPr>
          </a:lstStyle>
          <a:p>
            <a:pPr lvl="0"/>
            <a:endParaRPr lang="el-GR" dirty="0"/>
          </a:p>
        </p:txBody>
      </p:sp>
      <p:sp>
        <p:nvSpPr>
          <p:cNvPr id="27" name="Text Placeholder 26">
            <a:extLst>
              <a:ext uri="{FF2B5EF4-FFF2-40B4-BE49-F238E27FC236}">
                <a16:creationId xmlns:a16="http://schemas.microsoft.com/office/drawing/2014/main" id="{F2EE5EC8-B7B5-B587-1207-3ACE378E272B}"/>
              </a:ext>
            </a:extLst>
          </p:cNvPr>
          <p:cNvSpPr>
            <a:spLocks noGrp="1"/>
          </p:cNvSpPr>
          <p:nvPr>
            <p:ph type="body" sz="quarter" idx="13"/>
          </p:nvPr>
        </p:nvSpPr>
        <p:spPr>
          <a:xfrm>
            <a:off x="6206400" y="1128205"/>
            <a:ext cx="2203200" cy="338400"/>
          </a:xfrm>
        </p:spPr>
        <p:txBody>
          <a:bodyPr>
            <a:noAutofit/>
          </a:bodyPr>
          <a:lstStyle>
            <a:lvl1pPr marL="0" indent="0" algn="ctr">
              <a:buNone/>
              <a:defRPr sz="2400" b="1">
                <a:solidFill>
                  <a:srgbClr val="2A438C"/>
                </a:solidFill>
              </a:defRPr>
            </a:lvl1pPr>
            <a:lvl2pPr>
              <a:defRPr sz="2400" b="1">
                <a:solidFill>
                  <a:srgbClr val="2A438C"/>
                </a:solidFill>
              </a:defRPr>
            </a:lvl2pPr>
            <a:lvl3pPr>
              <a:defRPr sz="2400" b="1">
                <a:solidFill>
                  <a:srgbClr val="2A438C"/>
                </a:solidFill>
              </a:defRPr>
            </a:lvl3pPr>
            <a:lvl4pPr>
              <a:defRPr sz="2400" b="1">
                <a:solidFill>
                  <a:srgbClr val="2A438C"/>
                </a:solidFill>
              </a:defRPr>
            </a:lvl4pPr>
            <a:lvl5pPr>
              <a:defRPr sz="2400" b="1">
                <a:solidFill>
                  <a:srgbClr val="2A438C"/>
                </a:solidFill>
              </a:defRPr>
            </a:lvl5pPr>
          </a:lstStyle>
          <a:p>
            <a:pPr lvl="0"/>
            <a:endParaRPr lang="el-GR" dirty="0"/>
          </a:p>
        </p:txBody>
      </p:sp>
      <p:sp>
        <p:nvSpPr>
          <p:cNvPr id="29" name="Text Placeholder 28">
            <a:extLst>
              <a:ext uri="{FF2B5EF4-FFF2-40B4-BE49-F238E27FC236}">
                <a16:creationId xmlns:a16="http://schemas.microsoft.com/office/drawing/2014/main" id="{989B4B01-1454-F3AC-575E-475CCD89EC26}"/>
              </a:ext>
            </a:extLst>
          </p:cNvPr>
          <p:cNvSpPr>
            <a:spLocks noGrp="1"/>
          </p:cNvSpPr>
          <p:nvPr>
            <p:ph type="body" sz="quarter" idx="14"/>
          </p:nvPr>
        </p:nvSpPr>
        <p:spPr>
          <a:xfrm>
            <a:off x="774000" y="1785600"/>
            <a:ext cx="2199600" cy="727200"/>
          </a:xfrm>
        </p:spPr>
        <p:txBody>
          <a:bodyPr anchor="ctr">
            <a:noAutofit/>
          </a:bodyPr>
          <a:lstStyle>
            <a:lvl1pPr marL="0" indent="0" algn="ctr">
              <a:buNone/>
              <a:defRPr sz="1400">
                <a:solidFill>
                  <a:schemeClr val="tx1"/>
                </a:solidFill>
              </a:defRPr>
            </a:lvl1pPr>
            <a:lvl2pPr>
              <a:defRPr sz="1400">
                <a:solidFill>
                  <a:schemeClr val="tx1"/>
                </a:solidFill>
              </a:defRPr>
            </a:lvl2pPr>
            <a:lvl3pPr>
              <a:defRPr sz="1400">
                <a:solidFill>
                  <a:schemeClr val="tx1"/>
                </a:solidFill>
              </a:defRPr>
            </a:lvl3pPr>
            <a:lvl4pPr>
              <a:defRPr sz="1400">
                <a:solidFill>
                  <a:schemeClr val="tx1"/>
                </a:solidFill>
              </a:defRPr>
            </a:lvl4pPr>
            <a:lvl5pPr>
              <a:defRPr sz="1400">
                <a:solidFill>
                  <a:schemeClr val="tx1"/>
                </a:solidFill>
              </a:defRPr>
            </a:lvl5pPr>
          </a:lstStyle>
          <a:p>
            <a:pPr lvl="0"/>
            <a:endParaRPr lang="el-GR" dirty="0"/>
          </a:p>
        </p:txBody>
      </p:sp>
      <p:sp>
        <p:nvSpPr>
          <p:cNvPr id="31" name="Text Placeholder 30">
            <a:extLst>
              <a:ext uri="{FF2B5EF4-FFF2-40B4-BE49-F238E27FC236}">
                <a16:creationId xmlns:a16="http://schemas.microsoft.com/office/drawing/2014/main" id="{5DCC5783-8BF2-DB7E-408C-9CCD78B0B724}"/>
              </a:ext>
            </a:extLst>
          </p:cNvPr>
          <p:cNvSpPr>
            <a:spLocks noGrp="1"/>
          </p:cNvSpPr>
          <p:nvPr>
            <p:ph type="body" sz="quarter" idx="15"/>
          </p:nvPr>
        </p:nvSpPr>
        <p:spPr>
          <a:xfrm>
            <a:off x="3492000" y="1785600"/>
            <a:ext cx="2199600" cy="727200"/>
          </a:xfrm>
        </p:spPr>
        <p:txBody>
          <a:bodyPr anchor="ctr">
            <a:normAutofit/>
          </a:bodyPr>
          <a:lstStyle>
            <a:lvl1pPr marL="0" indent="0" algn="ctr">
              <a:buNone/>
              <a:defRPr sz="1400"/>
            </a:lvl1pPr>
          </a:lstStyle>
          <a:p>
            <a:pPr lvl="0"/>
            <a:endParaRPr lang="el-GR" dirty="0"/>
          </a:p>
        </p:txBody>
      </p:sp>
      <p:sp>
        <p:nvSpPr>
          <p:cNvPr id="33" name="Text Placeholder 32">
            <a:extLst>
              <a:ext uri="{FF2B5EF4-FFF2-40B4-BE49-F238E27FC236}">
                <a16:creationId xmlns:a16="http://schemas.microsoft.com/office/drawing/2014/main" id="{EEDB17EE-EAFC-F248-7CE3-304E97FC995D}"/>
              </a:ext>
            </a:extLst>
          </p:cNvPr>
          <p:cNvSpPr>
            <a:spLocks noGrp="1"/>
          </p:cNvSpPr>
          <p:nvPr>
            <p:ph type="body" sz="quarter" idx="16"/>
          </p:nvPr>
        </p:nvSpPr>
        <p:spPr>
          <a:xfrm>
            <a:off x="6210000" y="1785600"/>
            <a:ext cx="2199600" cy="727200"/>
          </a:xfrm>
        </p:spPr>
        <p:txBody>
          <a:bodyPr anchor="ctr">
            <a:noAutofit/>
          </a:bodyPr>
          <a:lstStyle>
            <a:lvl1pPr marL="0" indent="0" algn="ctr">
              <a:buNone/>
              <a:defRPr sz="1400"/>
            </a:lvl1pPr>
            <a:lvl2pPr>
              <a:defRPr sz="1400"/>
            </a:lvl2pPr>
            <a:lvl3pPr>
              <a:defRPr sz="1400"/>
            </a:lvl3pPr>
            <a:lvl4pPr>
              <a:defRPr sz="1400"/>
            </a:lvl4pPr>
            <a:lvl5pPr>
              <a:defRPr sz="1400"/>
            </a:lvl5pPr>
          </a:lstStyle>
          <a:p>
            <a:pPr lvl="0"/>
            <a:endParaRPr lang="el-GR" dirty="0"/>
          </a:p>
        </p:txBody>
      </p:sp>
      <p:sp>
        <p:nvSpPr>
          <p:cNvPr id="35" name="Picture Placeholder 34">
            <a:extLst>
              <a:ext uri="{FF2B5EF4-FFF2-40B4-BE49-F238E27FC236}">
                <a16:creationId xmlns:a16="http://schemas.microsoft.com/office/drawing/2014/main" id="{7A9E0740-A551-4577-3430-C5563CF37869}"/>
              </a:ext>
            </a:extLst>
          </p:cNvPr>
          <p:cNvSpPr>
            <a:spLocks noGrp="1"/>
          </p:cNvSpPr>
          <p:nvPr>
            <p:ph type="pic" sz="quarter" idx="17"/>
          </p:nvPr>
        </p:nvSpPr>
        <p:spPr>
          <a:xfrm>
            <a:off x="511200" y="2653200"/>
            <a:ext cx="2653200" cy="1393200"/>
          </a:xfrm>
        </p:spPr>
        <p:txBody>
          <a:bodyPr/>
          <a:lstStyle/>
          <a:p>
            <a:endParaRPr lang="el-GR"/>
          </a:p>
        </p:txBody>
      </p:sp>
      <p:sp>
        <p:nvSpPr>
          <p:cNvPr id="37" name="Picture Placeholder 36">
            <a:extLst>
              <a:ext uri="{FF2B5EF4-FFF2-40B4-BE49-F238E27FC236}">
                <a16:creationId xmlns:a16="http://schemas.microsoft.com/office/drawing/2014/main" id="{D3ED8C6F-7EF9-A5DD-91F8-7C1B4476BBEA}"/>
              </a:ext>
            </a:extLst>
          </p:cNvPr>
          <p:cNvSpPr>
            <a:spLocks noGrp="1"/>
          </p:cNvSpPr>
          <p:nvPr>
            <p:ph type="pic" sz="quarter" idx="18"/>
          </p:nvPr>
        </p:nvSpPr>
        <p:spPr>
          <a:xfrm>
            <a:off x="3247200" y="2652713"/>
            <a:ext cx="2652712" cy="1393825"/>
          </a:xfrm>
        </p:spPr>
        <p:txBody>
          <a:bodyPr/>
          <a:lstStyle/>
          <a:p>
            <a:endParaRPr lang="el-GR"/>
          </a:p>
        </p:txBody>
      </p:sp>
      <p:sp>
        <p:nvSpPr>
          <p:cNvPr id="39" name="Picture Placeholder 38">
            <a:extLst>
              <a:ext uri="{FF2B5EF4-FFF2-40B4-BE49-F238E27FC236}">
                <a16:creationId xmlns:a16="http://schemas.microsoft.com/office/drawing/2014/main" id="{02AD1747-13FB-38E9-ED38-62F9FC51FD53}"/>
              </a:ext>
            </a:extLst>
          </p:cNvPr>
          <p:cNvSpPr>
            <a:spLocks noGrp="1"/>
          </p:cNvSpPr>
          <p:nvPr>
            <p:ph type="pic" sz="quarter" idx="19"/>
          </p:nvPr>
        </p:nvSpPr>
        <p:spPr>
          <a:xfrm>
            <a:off x="5979600" y="2653200"/>
            <a:ext cx="2652713" cy="1392237"/>
          </a:xfrm>
        </p:spPr>
        <p:txBody>
          <a:bodyPr/>
          <a:lstStyle/>
          <a:p>
            <a:endParaRPr lang="el-GR"/>
          </a:p>
        </p:txBody>
      </p:sp>
      <p:sp>
        <p:nvSpPr>
          <p:cNvPr id="40" name="Google Shape;124;p29">
            <a:extLst>
              <a:ext uri="{FF2B5EF4-FFF2-40B4-BE49-F238E27FC236}">
                <a16:creationId xmlns:a16="http://schemas.microsoft.com/office/drawing/2014/main" id="{F96FAB27-2F0C-3C9D-54D5-20C4828956A1}"/>
              </a:ext>
            </a:extLst>
          </p:cNvPr>
          <p:cNvSpPr txBox="1"/>
          <p:nvPr userDrawn="1"/>
        </p:nvSpPr>
        <p:spPr>
          <a:xfrm>
            <a:off x="2412450" y="4832826"/>
            <a:ext cx="6456300" cy="141300"/>
          </a:xfrm>
          <a:prstGeom prst="rect">
            <a:avLst/>
          </a:prstGeom>
          <a:noFill/>
          <a:ln>
            <a:noFill/>
          </a:ln>
        </p:spPr>
        <p:txBody>
          <a:bodyPr spcFirstLastPara="1" wrap="square" lIns="60950" tIns="60950" rIns="60950" bIns="60950" anchor="ctr" anchorCtr="0">
            <a:noAutofit/>
          </a:bodyPr>
          <a:lstStyle/>
          <a:p>
            <a:pPr marL="0" lvl="0" indent="0" algn="r" rtl="0">
              <a:spcBef>
                <a:spcPts val="0"/>
              </a:spcBef>
              <a:spcAft>
                <a:spcPts val="0"/>
              </a:spcAft>
              <a:buNone/>
            </a:pPr>
            <a:r>
              <a:rPr lang="en" sz="500">
                <a:solidFill>
                  <a:srgbClr val="A1A4B2"/>
                </a:solidFill>
              </a:rPr>
              <a:t>© 2023 Convert Group, All rights reserved</a:t>
            </a:r>
            <a:endParaRPr sz="500">
              <a:solidFill>
                <a:srgbClr val="A1A4B2"/>
              </a:solidFill>
            </a:endParaRPr>
          </a:p>
        </p:txBody>
      </p:sp>
      <p:sp>
        <p:nvSpPr>
          <p:cNvPr id="41" name="Google Shape;125;p29">
            <a:extLst>
              <a:ext uri="{FF2B5EF4-FFF2-40B4-BE49-F238E27FC236}">
                <a16:creationId xmlns:a16="http://schemas.microsoft.com/office/drawing/2014/main" id="{1860867E-535E-9F08-36C9-6127A4D172E3}"/>
              </a:ext>
            </a:extLst>
          </p:cNvPr>
          <p:cNvSpPr txBox="1"/>
          <p:nvPr userDrawn="1"/>
        </p:nvSpPr>
        <p:spPr>
          <a:xfrm>
            <a:off x="2412450" y="4691738"/>
            <a:ext cx="6456300" cy="141300"/>
          </a:xfrm>
          <a:prstGeom prst="rect">
            <a:avLst/>
          </a:prstGeom>
          <a:noFill/>
          <a:ln>
            <a:noFill/>
          </a:ln>
        </p:spPr>
        <p:txBody>
          <a:bodyPr spcFirstLastPara="1" wrap="square" lIns="60950" tIns="60950" rIns="60950" bIns="60950" anchor="ctr" anchorCtr="0">
            <a:noAutofit/>
          </a:bodyPr>
          <a:lstStyle/>
          <a:p>
            <a:pPr marL="0" lvl="0" indent="0" algn="r" rtl="0">
              <a:spcBef>
                <a:spcPts val="0"/>
              </a:spcBef>
              <a:spcAft>
                <a:spcPts val="0"/>
              </a:spcAft>
              <a:buNone/>
            </a:pPr>
            <a:r>
              <a:rPr lang="en" sz="500" b="1" dirty="0">
                <a:solidFill>
                  <a:srgbClr val="222222"/>
                </a:solidFill>
              </a:rPr>
              <a:t>Based on data from eRetail Audit Marketplace</a:t>
            </a:r>
            <a:endParaRPr sz="500" b="1" dirty="0">
              <a:solidFill>
                <a:srgbClr val="222222"/>
              </a:solidFill>
            </a:endParaRPr>
          </a:p>
        </p:txBody>
      </p:sp>
      <p:pic>
        <p:nvPicPr>
          <p:cNvPr id="42" name="Google Shape;123;p29">
            <a:extLst>
              <a:ext uri="{FF2B5EF4-FFF2-40B4-BE49-F238E27FC236}">
                <a16:creationId xmlns:a16="http://schemas.microsoft.com/office/drawing/2014/main" id="{3F7970FA-76C5-E67C-3627-9D7FA2C0D173}"/>
              </a:ext>
            </a:extLst>
          </p:cNvPr>
          <p:cNvPicPr preferRelativeResize="0"/>
          <p:nvPr userDrawn="1"/>
        </p:nvPicPr>
        <p:blipFill>
          <a:blip r:embed="rId2">
            <a:alphaModFix/>
          </a:blip>
          <a:stretch>
            <a:fillRect/>
          </a:stretch>
        </p:blipFill>
        <p:spPr>
          <a:xfrm>
            <a:off x="225350" y="4723737"/>
            <a:ext cx="593490" cy="218225"/>
          </a:xfrm>
          <a:prstGeom prst="rect">
            <a:avLst/>
          </a:prstGeom>
          <a:noFill/>
          <a:ln>
            <a:noFill/>
          </a:ln>
        </p:spPr>
      </p:pic>
      <p:pic>
        <p:nvPicPr>
          <p:cNvPr id="43" name="Google Shape;129;p29">
            <a:extLst>
              <a:ext uri="{FF2B5EF4-FFF2-40B4-BE49-F238E27FC236}">
                <a16:creationId xmlns:a16="http://schemas.microsoft.com/office/drawing/2014/main" id="{F7DC52A8-F8DF-C275-A265-C51477FA84F7}"/>
              </a:ext>
            </a:extLst>
          </p:cNvPr>
          <p:cNvPicPr preferRelativeResize="0"/>
          <p:nvPr userDrawn="1"/>
        </p:nvPicPr>
        <p:blipFill rotWithShape="1">
          <a:blip r:embed="rId3">
            <a:alphaModFix/>
          </a:blip>
          <a:srcRect/>
          <a:stretch/>
        </p:blipFill>
        <p:spPr>
          <a:xfrm>
            <a:off x="1021375" y="4723737"/>
            <a:ext cx="838508" cy="218225"/>
          </a:xfrm>
          <a:prstGeom prst="rect">
            <a:avLst/>
          </a:prstGeom>
          <a:noFill/>
          <a:ln>
            <a:noFill/>
          </a:ln>
        </p:spPr>
      </p:pic>
      <p:sp>
        <p:nvSpPr>
          <p:cNvPr id="2" name="Text Placeholder 13">
            <a:extLst>
              <a:ext uri="{FF2B5EF4-FFF2-40B4-BE49-F238E27FC236}">
                <a16:creationId xmlns:a16="http://schemas.microsoft.com/office/drawing/2014/main" id="{57503B6C-EC08-F2C5-2AAE-265B82031ED2}"/>
              </a:ext>
            </a:extLst>
          </p:cNvPr>
          <p:cNvSpPr>
            <a:spLocks noGrp="1"/>
          </p:cNvSpPr>
          <p:nvPr>
            <p:ph type="body" sz="quarter" idx="20" hasCustomPrompt="1"/>
          </p:nvPr>
        </p:nvSpPr>
        <p:spPr>
          <a:xfrm>
            <a:off x="6242400" y="273600"/>
            <a:ext cx="2628000" cy="558000"/>
          </a:xfrm>
          <a:solidFill>
            <a:srgbClr val="F3F3F3"/>
          </a:solidFill>
        </p:spPr>
        <p:txBody>
          <a:bodyPr anchor="ctr">
            <a:normAutofit/>
          </a:bodyPr>
          <a:lstStyle>
            <a:lvl1pPr marL="0" indent="0">
              <a:buNone/>
              <a:defRPr sz="700"/>
            </a:lvl1pPr>
          </a:lstStyle>
          <a:p>
            <a:pPr marL="0" lvl="0" indent="0" algn="l" rtl="0">
              <a:lnSpc>
                <a:spcPct val="115000"/>
              </a:lnSpc>
              <a:spcBef>
                <a:spcPts val="0"/>
              </a:spcBef>
              <a:spcAft>
                <a:spcPts val="0"/>
              </a:spcAft>
              <a:buNone/>
            </a:pPr>
            <a:r>
              <a:rPr lang="en-US" sz="700" b="1" dirty="0">
                <a:solidFill>
                  <a:srgbClr val="222222"/>
                </a:solidFill>
              </a:rPr>
              <a:t>Comment: </a:t>
            </a:r>
            <a:r>
              <a:rPr lang="en-US" sz="700" dirty="0">
                <a:solidFill>
                  <a:srgbClr val="222222"/>
                </a:solidFill>
              </a:rPr>
              <a:t>Delete if not needed</a:t>
            </a:r>
            <a:endParaRPr lang="en-US" sz="700" b="1" dirty="0">
              <a:solidFill>
                <a:srgbClr val="222222"/>
              </a:solidFill>
            </a:endParaRPr>
          </a:p>
        </p:txBody>
      </p:sp>
    </p:spTree>
    <p:extLst>
      <p:ext uri="{BB962C8B-B14F-4D97-AF65-F5344CB8AC3E}">
        <p14:creationId xmlns:p14="http://schemas.microsoft.com/office/powerpoint/2010/main" val="403559313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ppendix">
    <p:bg>
      <p:bgPr>
        <a:solidFill>
          <a:srgbClr val="2A4682"/>
        </a:solidFill>
        <a:effectLst/>
      </p:bgPr>
    </p:bg>
    <p:spTree>
      <p:nvGrpSpPr>
        <p:cNvPr id="1" name=""/>
        <p:cNvGrpSpPr/>
        <p:nvPr/>
      </p:nvGrpSpPr>
      <p:grpSpPr>
        <a:xfrm>
          <a:off x="0" y="0"/>
          <a:ext cx="0" cy="0"/>
          <a:chOff x="0" y="0"/>
          <a:chExt cx="0" cy="0"/>
        </a:xfrm>
      </p:grpSpPr>
      <p:sp>
        <p:nvSpPr>
          <p:cNvPr id="6" name="Google Shape;218;p33">
            <a:extLst>
              <a:ext uri="{FF2B5EF4-FFF2-40B4-BE49-F238E27FC236}">
                <a16:creationId xmlns:a16="http://schemas.microsoft.com/office/drawing/2014/main" id="{DA76AA0C-8C2F-1612-341B-E5B5A46865B3}"/>
              </a:ext>
            </a:extLst>
          </p:cNvPr>
          <p:cNvSpPr txBox="1"/>
          <p:nvPr userDrawn="1"/>
        </p:nvSpPr>
        <p:spPr>
          <a:xfrm>
            <a:off x="1736400" y="3800784"/>
            <a:ext cx="56712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solidFill>
                  <a:srgbClr val="70CCFA"/>
                </a:solidFill>
              </a:rPr>
              <a:t>Supplementary Material</a:t>
            </a:r>
            <a:endParaRPr sz="1200" b="1" dirty="0">
              <a:solidFill>
                <a:srgbClr val="70CCFA"/>
              </a:solidFill>
            </a:endParaRPr>
          </a:p>
        </p:txBody>
      </p:sp>
      <p:pic>
        <p:nvPicPr>
          <p:cNvPr id="7" name="Google Shape;219;p33">
            <a:extLst>
              <a:ext uri="{FF2B5EF4-FFF2-40B4-BE49-F238E27FC236}">
                <a16:creationId xmlns:a16="http://schemas.microsoft.com/office/drawing/2014/main" id="{ACED7506-255E-94E4-3ADE-AA7E1EF952AB}"/>
              </a:ext>
            </a:extLst>
          </p:cNvPr>
          <p:cNvPicPr preferRelativeResize="0"/>
          <p:nvPr userDrawn="1"/>
        </p:nvPicPr>
        <p:blipFill rotWithShape="1">
          <a:blip r:embed="rId2">
            <a:alphaModFix/>
          </a:blip>
          <a:srcRect r="61127"/>
          <a:stretch/>
        </p:blipFill>
        <p:spPr>
          <a:xfrm>
            <a:off x="4351288" y="986988"/>
            <a:ext cx="375598" cy="355726"/>
          </a:xfrm>
          <a:prstGeom prst="rect">
            <a:avLst/>
          </a:prstGeom>
          <a:noFill/>
          <a:ln>
            <a:noFill/>
          </a:ln>
        </p:spPr>
      </p:pic>
      <p:cxnSp>
        <p:nvCxnSpPr>
          <p:cNvPr id="8" name="Google Shape;220;p33">
            <a:extLst>
              <a:ext uri="{FF2B5EF4-FFF2-40B4-BE49-F238E27FC236}">
                <a16:creationId xmlns:a16="http://schemas.microsoft.com/office/drawing/2014/main" id="{8CD2AFD6-2810-3254-DC50-7D5A51D6DA6D}"/>
              </a:ext>
            </a:extLst>
          </p:cNvPr>
          <p:cNvCxnSpPr/>
          <p:nvPr userDrawn="1"/>
        </p:nvCxnSpPr>
        <p:spPr>
          <a:xfrm>
            <a:off x="225350" y="1924844"/>
            <a:ext cx="8678700" cy="0"/>
          </a:xfrm>
          <a:prstGeom prst="straightConnector1">
            <a:avLst/>
          </a:prstGeom>
          <a:noFill/>
          <a:ln w="9525" cap="flat" cmpd="sng">
            <a:solidFill>
              <a:srgbClr val="70CCFA"/>
            </a:solidFill>
            <a:prstDash val="solid"/>
            <a:round/>
            <a:headEnd type="none" w="med" len="med"/>
            <a:tailEnd type="none" w="med" len="med"/>
          </a:ln>
        </p:spPr>
      </p:cxnSp>
      <p:cxnSp>
        <p:nvCxnSpPr>
          <p:cNvPr id="9" name="Google Shape;221;p33">
            <a:extLst>
              <a:ext uri="{FF2B5EF4-FFF2-40B4-BE49-F238E27FC236}">
                <a16:creationId xmlns:a16="http://schemas.microsoft.com/office/drawing/2014/main" id="{8C22D4E6-EB37-D372-C9AD-3A6D97B04AFB}"/>
              </a:ext>
            </a:extLst>
          </p:cNvPr>
          <p:cNvCxnSpPr/>
          <p:nvPr userDrawn="1"/>
        </p:nvCxnSpPr>
        <p:spPr>
          <a:xfrm>
            <a:off x="225350" y="3218644"/>
            <a:ext cx="8678700" cy="0"/>
          </a:xfrm>
          <a:prstGeom prst="straightConnector1">
            <a:avLst/>
          </a:prstGeom>
          <a:noFill/>
          <a:ln w="9525" cap="flat" cmpd="sng">
            <a:solidFill>
              <a:srgbClr val="70CCFA"/>
            </a:solidFill>
            <a:prstDash val="solid"/>
            <a:round/>
            <a:headEnd type="none" w="med" len="med"/>
            <a:tailEnd type="none" w="med" len="med"/>
          </a:ln>
        </p:spPr>
      </p:cxnSp>
      <p:sp>
        <p:nvSpPr>
          <p:cNvPr id="2" name="Google Shape;430;p29">
            <a:extLst>
              <a:ext uri="{FF2B5EF4-FFF2-40B4-BE49-F238E27FC236}">
                <a16:creationId xmlns:a16="http://schemas.microsoft.com/office/drawing/2014/main" id="{CB929BA1-5733-D378-94F2-A5FE57853EB0}"/>
              </a:ext>
            </a:extLst>
          </p:cNvPr>
          <p:cNvSpPr txBox="1"/>
          <p:nvPr userDrawn="1"/>
        </p:nvSpPr>
        <p:spPr>
          <a:xfrm>
            <a:off x="867413" y="2263950"/>
            <a:ext cx="7409100" cy="615600"/>
          </a:xfrm>
          <a:prstGeom prst="rect">
            <a:avLst/>
          </a:prstGeom>
          <a:noFill/>
          <a:ln>
            <a:noFill/>
          </a:ln>
        </p:spPr>
        <p:txBody>
          <a:bodyPr spcFirstLastPara="1" wrap="square" lIns="91425" tIns="91425" rIns="91425" bIns="91425" anchor="ctr" anchorCtr="0">
            <a:noAutofit/>
          </a:bodyPr>
          <a:lstStyle/>
          <a:p>
            <a:pPr algn="ctr"/>
            <a:r>
              <a:rPr lang="en" sz="2200" b="1">
                <a:solidFill>
                  <a:schemeClr val="lt1"/>
                </a:solidFill>
              </a:rPr>
              <a:t>APPENDIX</a:t>
            </a:r>
            <a:endParaRPr sz="2200" b="1">
              <a:solidFill>
                <a:schemeClr val="lt1"/>
              </a:solidFill>
            </a:endParaRPr>
          </a:p>
        </p:txBody>
      </p:sp>
    </p:spTree>
    <p:extLst>
      <p:ext uri="{BB962C8B-B14F-4D97-AF65-F5344CB8AC3E}">
        <p14:creationId xmlns:p14="http://schemas.microsoft.com/office/powerpoint/2010/main" val="1847570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cross Retailers Title">
    <p:bg>
      <p:bgPr>
        <a:solidFill>
          <a:srgbClr val="2A4682"/>
        </a:solidFill>
        <a:effectLst/>
      </p:bgPr>
    </p:bg>
    <p:spTree>
      <p:nvGrpSpPr>
        <p:cNvPr id="1" name=""/>
        <p:cNvGrpSpPr/>
        <p:nvPr/>
      </p:nvGrpSpPr>
      <p:grpSpPr>
        <a:xfrm>
          <a:off x="0" y="0"/>
          <a:ext cx="0" cy="0"/>
          <a:chOff x="0" y="0"/>
          <a:chExt cx="0" cy="0"/>
        </a:xfrm>
      </p:grpSpPr>
      <p:sp>
        <p:nvSpPr>
          <p:cNvPr id="6" name="Google Shape;218;p33">
            <a:extLst>
              <a:ext uri="{FF2B5EF4-FFF2-40B4-BE49-F238E27FC236}">
                <a16:creationId xmlns:a16="http://schemas.microsoft.com/office/drawing/2014/main" id="{DA76AA0C-8C2F-1612-341B-E5B5A46865B3}"/>
              </a:ext>
            </a:extLst>
          </p:cNvPr>
          <p:cNvSpPr txBox="1"/>
          <p:nvPr userDrawn="1"/>
        </p:nvSpPr>
        <p:spPr>
          <a:xfrm>
            <a:off x="1736400" y="3800784"/>
            <a:ext cx="56712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solidFill>
                  <a:srgbClr val="70CCFA"/>
                </a:solidFill>
              </a:rPr>
              <a:t>Across Retailers Assessment</a:t>
            </a:r>
            <a:endParaRPr sz="1200" b="1" dirty="0">
              <a:solidFill>
                <a:srgbClr val="70CCFA"/>
              </a:solidFill>
            </a:endParaRPr>
          </a:p>
        </p:txBody>
      </p:sp>
      <p:pic>
        <p:nvPicPr>
          <p:cNvPr id="7" name="Google Shape;219;p33">
            <a:extLst>
              <a:ext uri="{FF2B5EF4-FFF2-40B4-BE49-F238E27FC236}">
                <a16:creationId xmlns:a16="http://schemas.microsoft.com/office/drawing/2014/main" id="{ACED7506-255E-94E4-3ADE-AA7E1EF952AB}"/>
              </a:ext>
            </a:extLst>
          </p:cNvPr>
          <p:cNvPicPr preferRelativeResize="0"/>
          <p:nvPr userDrawn="1"/>
        </p:nvPicPr>
        <p:blipFill rotWithShape="1">
          <a:blip r:embed="rId2">
            <a:alphaModFix/>
          </a:blip>
          <a:srcRect r="61127"/>
          <a:stretch/>
        </p:blipFill>
        <p:spPr>
          <a:xfrm>
            <a:off x="4351288" y="986988"/>
            <a:ext cx="375598" cy="355726"/>
          </a:xfrm>
          <a:prstGeom prst="rect">
            <a:avLst/>
          </a:prstGeom>
          <a:noFill/>
          <a:ln>
            <a:noFill/>
          </a:ln>
        </p:spPr>
      </p:pic>
      <p:cxnSp>
        <p:nvCxnSpPr>
          <p:cNvPr id="8" name="Google Shape;220;p33">
            <a:extLst>
              <a:ext uri="{FF2B5EF4-FFF2-40B4-BE49-F238E27FC236}">
                <a16:creationId xmlns:a16="http://schemas.microsoft.com/office/drawing/2014/main" id="{8CD2AFD6-2810-3254-DC50-7D5A51D6DA6D}"/>
              </a:ext>
            </a:extLst>
          </p:cNvPr>
          <p:cNvCxnSpPr/>
          <p:nvPr userDrawn="1"/>
        </p:nvCxnSpPr>
        <p:spPr>
          <a:xfrm>
            <a:off x="225350" y="1924844"/>
            <a:ext cx="8678700" cy="0"/>
          </a:xfrm>
          <a:prstGeom prst="straightConnector1">
            <a:avLst/>
          </a:prstGeom>
          <a:noFill/>
          <a:ln w="9525" cap="flat" cmpd="sng">
            <a:solidFill>
              <a:srgbClr val="70CCFA"/>
            </a:solidFill>
            <a:prstDash val="solid"/>
            <a:round/>
            <a:headEnd type="none" w="med" len="med"/>
            <a:tailEnd type="none" w="med" len="med"/>
          </a:ln>
        </p:spPr>
      </p:cxnSp>
      <p:cxnSp>
        <p:nvCxnSpPr>
          <p:cNvPr id="9" name="Google Shape;221;p33">
            <a:extLst>
              <a:ext uri="{FF2B5EF4-FFF2-40B4-BE49-F238E27FC236}">
                <a16:creationId xmlns:a16="http://schemas.microsoft.com/office/drawing/2014/main" id="{8C22D4E6-EB37-D372-C9AD-3A6D97B04AFB}"/>
              </a:ext>
            </a:extLst>
          </p:cNvPr>
          <p:cNvCxnSpPr/>
          <p:nvPr userDrawn="1"/>
        </p:nvCxnSpPr>
        <p:spPr>
          <a:xfrm>
            <a:off x="225350" y="3218644"/>
            <a:ext cx="8678700" cy="0"/>
          </a:xfrm>
          <a:prstGeom prst="straightConnector1">
            <a:avLst/>
          </a:prstGeom>
          <a:noFill/>
          <a:ln w="9525" cap="flat" cmpd="sng">
            <a:solidFill>
              <a:srgbClr val="70CCFA"/>
            </a:solidFill>
            <a:prstDash val="solid"/>
            <a:round/>
            <a:headEnd type="none" w="med" len="med"/>
            <a:tailEnd type="none" w="med" len="med"/>
          </a:ln>
        </p:spPr>
      </p:cxnSp>
      <p:sp>
        <p:nvSpPr>
          <p:cNvPr id="2" name="Google Shape;430;p29">
            <a:extLst>
              <a:ext uri="{FF2B5EF4-FFF2-40B4-BE49-F238E27FC236}">
                <a16:creationId xmlns:a16="http://schemas.microsoft.com/office/drawing/2014/main" id="{CB929BA1-5733-D378-94F2-A5FE57853EB0}"/>
              </a:ext>
            </a:extLst>
          </p:cNvPr>
          <p:cNvSpPr txBox="1"/>
          <p:nvPr userDrawn="1"/>
        </p:nvSpPr>
        <p:spPr>
          <a:xfrm>
            <a:off x="867413" y="2263950"/>
            <a:ext cx="7409100" cy="615600"/>
          </a:xfrm>
          <a:prstGeom prst="rect">
            <a:avLst/>
          </a:prstGeom>
          <a:noFill/>
          <a:ln>
            <a:noFill/>
          </a:ln>
        </p:spPr>
        <p:txBody>
          <a:bodyPr spcFirstLastPara="1" wrap="square" lIns="91425" tIns="91425" rIns="91425" bIns="91425" anchor="ctr" anchorCtr="0">
            <a:noAutofit/>
          </a:bodyPr>
          <a:lstStyle/>
          <a:p>
            <a:pPr algn="ctr"/>
            <a:r>
              <a:rPr lang="en" sz="2200" b="1" dirty="0">
                <a:solidFill>
                  <a:schemeClr val="lt1"/>
                </a:solidFill>
              </a:rPr>
              <a:t>PERFORMANCE OVERVIEW</a:t>
            </a:r>
            <a:endParaRPr sz="2200" b="1" dirty="0">
              <a:solidFill>
                <a:schemeClr val="lt1"/>
              </a:solidFill>
            </a:endParaRPr>
          </a:p>
        </p:txBody>
      </p:sp>
    </p:spTree>
    <p:extLst>
      <p:ext uri="{BB962C8B-B14F-4D97-AF65-F5344CB8AC3E}">
        <p14:creationId xmlns:p14="http://schemas.microsoft.com/office/powerpoint/2010/main" val="33434641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Optional">
    <p:spTree>
      <p:nvGrpSpPr>
        <p:cNvPr id="1" name=""/>
        <p:cNvGrpSpPr/>
        <p:nvPr/>
      </p:nvGrpSpPr>
      <p:grpSpPr>
        <a:xfrm>
          <a:off x="0" y="0"/>
          <a:ext cx="0" cy="0"/>
          <a:chOff x="0" y="0"/>
          <a:chExt cx="0" cy="0"/>
        </a:xfrm>
      </p:grpSpPr>
      <p:sp>
        <p:nvSpPr>
          <p:cNvPr id="6" name="Google Shape;367;p40">
            <a:extLst>
              <a:ext uri="{FF2B5EF4-FFF2-40B4-BE49-F238E27FC236}">
                <a16:creationId xmlns:a16="http://schemas.microsoft.com/office/drawing/2014/main" id="{2714E9A2-84B5-20D7-B7A2-F93CBCFCE511}"/>
              </a:ext>
            </a:extLst>
          </p:cNvPr>
          <p:cNvSpPr txBox="1"/>
          <p:nvPr userDrawn="1"/>
        </p:nvSpPr>
        <p:spPr>
          <a:xfrm>
            <a:off x="225350" y="272625"/>
            <a:ext cx="5635200" cy="369300"/>
          </a:xfrm>
          <a:prstGeom prst="rect">
            <a:avLst/>
          </a:prstGeom>
          <a:noFill/>
          <a:ln>
            <a:noFill/>
          </a:ln>
        </p:spPr>
        <p:txBody>
          <a:bodyPr spcFirstLastPara="1" wrap="square" lIns="45725" tIns="45725" rIns="45725" bIns="45725" anchor="t" anchorCtr="0">
            <a:spAutoFit/>
          </a:bodyPr>
          <a:lstStyle/>
          <a:p>
            <a:pPr marL="0" lvl="0" indent="0" algn="l" rtl="0">
              <a:spcBef>
                <a:spcPts val="0"/>
              </a:spcBef>
              <a:spcAft>
                <a:spcPts val="0"/>
              </a:spcAft>
              <a:buNone/>
            </a:pPr>
            <a:r>
              <a:rPr lang="en" sz="1800" b="1" dirty="0">
                <a:solidFill>
                  <a:srgbClr val="222222"/>
                </a:solidFill>
              </a:rPr>
              <a:t>Optional Slides…</a:t>
            </a:r>
            <a:endParaRPr sz="1800" b="1" dirty="0">
              <a:solidFill>
                <a:srgbClr val="222222"/>
              </a:solidFill>
            </a:endParaRPr>
          </a:p>
        </p:txBody>
      </p:sp>
      <p:sp>
        <p:nvSpPr>
          <p:cNvPr id="40" name="Google Shape;124;p29">
            <a:extLst>
              <a:ext uri="{FF2B5EF4-FFF2-40B4-BE49-F238E27FC236}">
                <a16:creationId xmlns:a16="http://schemas.microsoft.com/office/drawing/2014/main" id="{F96FAB27-2F0C-3C9D-54D5-20C4828956A1}"/>
              </a:ext>
            </a:extLst>
          </p:cNvPr>
          <p:cNvSpPr txBox="1"/>
          <p:nvPr userDrawn="1"/>
        </p:nvSpPr>
        <p:spPr>
          <a:xfrm>
            <a:off x="2412450" y="4832826"/>
            <a:ext cx="6456300" cy="141300"/>
          </a:xfrm>
          <a:prstGeom prst="rect">
            <a:avLst/>
          </a:prstGeom>
          <a:noFill/>
          <a:ln>
            <a:noFill/>
          </a:ln>
        </p:spPr>
        <p:txBody>
          <a:bodyPr spcFirstLastPara="1" wrap="square" lIns="60950" tIns="60950" rIns="60950" bIns="60950" anchor="ctr" anchorCtr="0">
            <a:noAutofit/>
          </a:bodyPr>
          <a:lstStyle/>
          <a:p>
            <a:pPr marL="0" lvl="0" indent="0" algn="r" rtl="0">
              <a:spcBef>
                <a:spcPts val="0"/>
              </a:spcBef>
              <a:spcAft>
                <a:spcPts val="0"/>
              </a:spcAft>
              <a:buNone/>
            </a:pPr>
            <a:r>
              <a:rPr lang="en" sz="500">
                <a:solidFill>
                  <a:srgbClr val="A1A4B2"/>
                </a:solidFill>
              </a:rPr>
              <a:t>© 2023 Convert Group, All rights reserved</a:t>
            </a:r>
            <a:endParaRPr sz="500">
              <a:solidFill>
                <a:srgbClr val="A1A4B2"/>
              </a:solidFill>
            </a:endParaRPr>
          </a:p>
        </p:txBody>
      </p:sp>
      <p:pic>
        <p:nvPicPr>
          <p:cNvPr id="42" name="Google Shape;123;p29">
            <a:extLst>
              <a:ext uri="{FF2B5EF4-FFF2-40B4-BE49-F238E27FC236}">
                <a16:creationId xmlns:a16="http://schemas.microsoft.com/office/drawing/2014/main" id="{3F7970FA-76C5-E67C-3627-9D7FA2C0D173}"/>
              </a:ext>
            </a:extLst>
          </p:cNvPr>
          <p:cNvPicPr preferRelativeResize="0"/>
          <p:nvPr userDrawn="1"/>
        </p:nvPicPr>
        <p:blipFill>
          <a:blip r:embed="rId2">
            <a:alphaModFix/>
          </a:blip>
          <a:stretch>
            <a:fillRect/>
          </a:stretch>
        </p:blipFill>
        <p:spPr>
          <a:xfrm>
            <a:off x="225350" y="4723737"/>
            <a:ext cx="593490" cy="218225"/>
          </a:xfrm>
          <a:prstGeom prst="rect">
            <a:avLst/>
          </a:prstGeom>
          <a:noFill/>
          <a:ln>
            <a:noFill/>
          </a:ln>
        </p:spPr>
      </p:pic>
    </p:spTree>
    <p:extLst>
      <p:ext uri="{BB962C8B-B14F-4D97-AF65-F5344CB8AC3E}">
        <p14:creationId xmlns:p14="http://schemas.microsoft.com/office/powerpoint/2010/main" val="6574813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s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oogle Shape;446;p31">
            <a:extLst>
              <a:ext uri="{FF2B5EF4-FFF2-40B4-BE49-F238E27FC236}">
                <a16:creationId xmlns:a16="http://schemas.microsoft.com/office/drawing/2014/main" id="{A2BA6801-21A7-8C3B-095B-407697C20001}"/>
              </a:ext>
            </a:extLst>
          </p:cNvPr>
          <p:cNvSpPr txBox="1"/>
          <p:nvPr userDrawn="1"/>
        </p:nvSpPr>
        <p:spPr>
          <a:xfrm>
            <a:off x="397913" y="3928900"/>
            <a:ext cx="4634100" cy="369302"/>
          </a:xfrm>
          <a:prstGeom prst="rect">
            <a:avLst/>
          </a:prstGeom>
          <a:noFill/>
          <a:ln>
            <a:noFill/>
          </a:ln>
        </p:spPr>
        <p:txBody>
          <a:bodyPr spcFirstLastPara="1" wrap="square" lIns="91425" tIns="91425" rIns="91425" bIns="91425" anchor="t" anchorCtr="0">
            <a:spAutoFit/>
          </a:bodyPr>
          <a:lstStyle/>
          <a:p>
            <a:r>
              <a:rPr lang="en" sz="1200" b="1">
                <a:solidFill>
                  <a:schemeClr val="lt1"/>
                </a:solidFill>
              </a:rPr>
              <a:t>convertgroup.com</a:t>
            </a:r>
            <a:endParaRPr sz="1200" b="1">
              <a:solidFill>
                <a:schemeClr val="lt1"/>
              </a:solidFill>
            </a:endParaRPr>
          </a:p>
        </p:txBody>
      </p:sp>
      <p:pic>
        <p:nvPicPr>
          <p:cNvPr id="3" name="Google Shape;447;p31">
            <a:extLst>
              <a:ext uri="{FF2B5EF4-FFF2-40B4-BE49-F238E27FC236}">
                <a16:creationId xmlns:a16="http://schemas.microsoft.com/office/drawing/2014/main" id="{73615D96-E2DB-F981-61DE-5D51219CD587}"/>
              </a:ext>
            </a:extLst>
          </p:cNvPr>
          <p:cNvPicPr preferRelativeResize="0"/>
          <p:nvPr userDrawn="1"/>
        </p:nvPicPr>
        <p:blipFill>
          <a:blip r:embed="rId3">
            <a:alphaModFix/>
          </a:blip>
          <a:stretch>
            <a:fillRect/>
          </a:stretch>
        </p:blipFill>
        <p:spPr>
          <a:xfrm>
            <a:off x="397925" y="792225"/>
            <a:ext cx="2785326" cy="1025450"/>
          </a:xfrm>
          <a:prstGeom prst="rect">
            <a:avLst/>
          </a:prstGeom>
          <a:noFill/>
          <a:ln>
            <a:noFill/>
          </a:ln>
        </p:spPr>
      </p:pic>
      <p:cxnSp>
        <p:nvCxnSpPr>
          <p:cNvPr id="4" name="Google Shape;448;p31">
            <a:extLst>
              <a:ext uri="{FF2B5EF4-FFF2-40B4-BE49-F238E27FC236}">
                <a16:creationId xmlns:a16="http://schemas.microsoft.com/office/drawing/2014/main" id="{510773E8-2539-1D40-8E62-003ED900FD5D}"/>
              </a:ext>
            </a:extLst>
          </p:cNvPr>
          <p:cNvCxnSpPr/>
          <p:nvPr userDrawn="1"/>
        </p:nvCxnSpPr>
        <p:spPr>
          <a:xfrm>
            <a:off x="397913" y="4392688"/>
            <a:ext cx="8348100" cy="0"/>
          </a:xfrm>
          <a:prstGeom prst="straightConnector1">
            <a:avLst/>
          </a:prstGeom>
          <a:noFill/>
          <a:ln w="9525" cap="flat" cmpd="sng">
            <a:solidFill>
              <a:srgbClr val="70CCFA"/>
            </a:solidFill>
            <a:prstDash val="solid"/>
            <a:round/>
            <a:headEnd type="none" w="med" len="med"/>
            <a:tailEnd type="none" w="med" len="med"/>
          </a:ln>
        </p:spPr>
      </p:cxnSp>
      <p:sp>
        <p:nvSpPr>
          <p:cNvPr id="5" name="Google Shape;449;p31">
            <a:extLst>
              <a:ext uri="{FF2B5EF4-FFF2-40B4-BE49-F238E27FC236}">
                <a16:creationId xmlns:a16="http://schemas.microsoft.com/office/drawing/2014/main" id="{89A29542-1BD5-0ABB-A74F-B7B965F2C974}"/>
              </a:ext>
            </a:extLst>
          </p:cNvPr>
          <p:cNvSpPr txBox="1"/>
          <p:nvPr userDrawn="1"/>
        </p:nvSpPr>
        <p:spPr>
          <a:xfrm>
            <a:off x="397925" y="4468898"/>
            <a:ext cx="4501800" cy="507801"/>
          </a:xfrm>
          <a:prstGeom prst="rect">
            <a:avLst/>
          </a:prstGeom>
          <a:noFill/>
          <a:ln>
            <a:noFill/>
          </a:ln>
        </p:spPr>
        <p:txBody>
          <a:bodyPr spcFirstLastPara="1" wrap="square" lIns="91425" tIns="91425" rIns="91425" bIns="91425" anchor="t" anchorCtr="0">
            <a:spAutoFit/>
          </a:bodyPr>
          <a:lstStyle/>
          <a:p>
            <a:r>
              <a:rPr lang="en" sz="700" dirty="0">
                <a:solidFill>
                  <a:srgbClr val="2B97D6"/>
                </a:solidFill>
              </a:rPr>
              <a:t>This report is considered intellectual property that includes confidential information owned by Convert Group. Any disclosure or unauthorized use of this report (in whole or in part), with or without consideration, is prohibited without prior written permission of the document owner.</a:t>
            </a:r>
            <a:endParaRPr sz="700" dirty="0">
              <a:solidFill>
                <a:srgbClr val="2B97D6"/>
              </a:solidFill>
            </a:endParaRPr>
          </a:p>
        </p:txBody>
      </p:sp>
    </p:spTree>
    <p:extLst>
      <p:ext uri="{BB962C8B-B14F-4D97-AF65-F5344CB8AC3E}">
        <p14:creationId xmlns:p14="http://schemas.microsoft.com/office/powerpoint/2010/main" val="219322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cross Retailers Overview">
    <p:spTree>
      <p:nvGrpSpPr>
        <p:cNvPr id="1" name=""/>
        <p:cNvGrpSpPr/>
        <p:nvPr/>
      </p:nvGrpSpPr>
      <p:grpSpPr>
        <a:xfrm>
          <a:off x="0" y="0"/>
          <a:ext cx="0" cy="0"/>
          <a:chOff x="0" y="0"/>
          <a:chExt cx="0" cy="0"/>
        </a:xfrm>
      </p:grpSpPr>
      <p:sp>
        <p:nvSpPr>
          <p:cNvPr id="10" name="Google Shape;127;p29">
            <a:extLst>
              <a:ext uri="{FF2B5EF4-FFF2-40B4-BE49-F238E27FC236}">
                <a16:creationId xmlns:a16="http://schemas.microsoft.com/office/drawing/2014/main" id="{1F866597-951C-28C5-3F5D-1A4535451FA9}"/>
              </a:ext>
            </a:extLst>
          </p:cNvPr>
          <p:cNvSpPr txBox="1"/>
          <p:nvPr userDrawn="1"/>
        </p:nvSpPr>
        <p:spPr>
          <a:xfrm>
            <a:off x="225350" y="272625"/>
            <a:ext cx="5635200" cy="369300"/>
          </a:xfrm>
          <a:prstGeom prst="rect">
            <a:avLst/>
          </a:prstGeom>
          <a:noFill/>
          <a:ln>
            <a:noFill/>
          </a:ln>
        </p:spPr>
        <p:txBody>
          <a:bodyPr spcFirstLastPara="1" wrap="square" lIns="45725" tIns="45725" rIns="45725" bIns="45725" anchor="t" anchorCtr="0">
            <a:spAutoFit/>
          </a:bodyPr>
          <a:lstStyle/>
          <a:p>
            <a:pPr marL="0" lvl="0" indent="0" algn="l" rtl="0">
              <a:spcBef>
                <a:spcPts val="0"/>
              </a:spcBef>
              <a:spcAft>
                <a:spcPts val="0"/>
              </a:spcAft>
              <a:buNone/>
            </a:pPr>
            <a:r>
              <a:rPr lang="en-US" sz="1800" b="1" dirty="0">
                <a:solidFill>
                  <a:srgbClr val="222222"/>
                </a:solidFill>
              </a:rPr>
              <a:t>Across Retailers Overview</a:t>
            </a:r>
            <a:endParaRPr sz="1800" b="1" dirty="0">
              <a:solidFill>
                <a:srgbClr val="222222"/>
              </a:solidFill>
            </a:endParaRPr>
          </a:p>
        </p:txBody>
      </p:sp>
      <p:sp>
        <p:nvSpPr>
          <p:cNvPr id="11" name="Google Shape;128;p29">
            <a:extLst>
              <a:ext uri="{FF2B5EF4-FFF2-40B4-BE49-F238E27FC236}">
                <a16:creationId xmlns:a16="http://schemas.microsoft.com/office/drawing/2014/main" id="{A75EE5EF-0245-1C17-FA77-17EF85AC10F9}"/>
              </a:ext>
            </a:extLst>
          </p:cNvPr>
          <p:cNvSpPr txBox="1"/>
          <p:nvPr userDrawn="1"/>
        </p:nvSpPr>
        <p:spPr>
          <a:xfrm>
            <a:off x="230225" y="645300"/>
            <a:ext cx="1087812" cy="198526"/>
          </a:xfrm>
          <a:prstGeom prst="rect">
            <a:avLst/>
          </a:prstGeom>
          <a:noFill/>
          <a:ln>
            <a:noFill/>
          </a:ln>
        </p:spPr>
        <p:txBody>
          <a:bodyPr spcFirstLastPara="1" wrap="square" lIns="45725" tIns="45725" rIns="45725" bIns="45725" anchor="ctr" anchorCtr="0">
            <a:spAutoFit/>
          </a:bodyPr>
          <a:lstStyle/>
          <a:p>
            <a:pPr marL="0" lvl="0" indent="0" algn="l" rtl="0">
              <a:lnSpc>
                <a:spcPct val="115000"/>
              </a:lnSpc>
              <a:spcBef>
                <a:spcPts val="0"/>
              </a:spcBef>
              <a:spcAft>
                <a:spcPts val="0"/>
              </a:spcAft>
              <a:buNone/>
            </a:pPr>
            <a:r>
              <a:rPr lang="en" sz="600" dirty="0">
                <a:solidFill>
                  <a:srgbClr val="A1A4B2"/>
                </a:solidFill>
              </a:rPr>
              <a:t>Reference / Compare Period:</a:t>
            </a:r>
            <a:endParaRPr sz="700" b="1" dirty="0">
              <a:solidFill>
                <a:srgbClr val="2A438C"/>
              </a:solidFill>
            </a:endParaRPr>
          </a:p>
        </p:txBody>
      </p:sp>
      <p:sp>
        <p:nvSpPr>
          <p:cNvPr id="17" name="Google Shape;124;p29">
            <a:extLst>
              <a:ext uri="{FF2B5EF4-FFF2-40B4-BE49-F238E27FC236}">
                <a16:creationId xmlns:a16="http://schemas.microsoft.com/office/drawing/2014/main" id="{0E3013F5-CE6D-7928-94F2-64CD254DF1DE}"/>
              </a:ext>
            </a:extLst>
          </p:cNvPr>
          <p:cNvSpPr txBox="1"/>
          <p:nvPr userDrawn="1"/>
        </p:nvSpPr>
        <p:spPr>
          <a:xfrm>
            <a:off x="2412450" y="4832826"/>
            <a:ext cx="6456300" cy="141300"/>
          </a:xfrm>
          <a:prstGeom prst="rect">
            <a:avLst/>
          </a:prstGeom>
          <a:noFill/>
          <a:ln>
            <a:noFill/>
          </a:ln>
        </p:spPr>
        <p:txBody>
          <a:bodyPr spcFirstLastPara="1" wrap="square" lIns="60950" tIns="60950" rIns="60950" bIns="60950" anchor="ctr" anchorCtr="0">
            <a:noAutofit/>
          </a:bodyPr>
          <a:lstStyle/>
          <a:p>
            <a:pPr marL="0" lvl="0" indent="0" algn="r" rtl="0">
              <a:spcBef>
                <a:spcPts val="0"/>
              </a:spcBef>
              <a:spcAft>
                <a:spcPts val="0"/>
              </a:spcAft>
              <a:buNone/>
            </a:pPr>
            <a:r>
              <a:rPr lang="en" sz="500">
                <a:solidFill>
                  <a:srgbClr val="A1A4B2"/>
                </a:solidFill>
              </a:rPr>
              <a:t>© 2023 Convert Group, All rights reserved</a:t>
            </a:r>
            <a:endParaRPr sz="500">
              <a:solidFill>
                <a:srgbClr val="A1A4B2"/>
              </a:solidFill>
            </a:endParaRPr>
          </a:p>
        </p:txBody>
      </p:sp>
      <p:sp>
        <p:nvSpPr>
          <p:cNvPr id="18" name="Google Shape;125;p29">
            <a:extLst>
              <a:ext uri="{FF2B5EF4-FFF2-40B4-BE49-F238E27FC236}">
                <a16:creationId xmlns:a16="http://schemas.microsoft.com/office/drawing/2014/main" id="{1D91FC49-053D-E244-9C98-7C670C619861}"/>
              </a:ext>
            </a:extLst>
          </p:cNvPr>
          <p:cNvSpPr txBox="1"/>
          <p:nvPr userDrawn="1"/>
        </p:nvSpPr>
        <p:spPr>
          <a:xfrm>
            <a:off x="2412450" y="4691738"/>
            <a:ext cx="6456300" cy="141300"/>
          </a:xfrm>
          <a:prstGeom prst="rect">
            <a:avLst/>
          </a:prstGeom>
          <a:noFill/>
          <a:ln>
            <a:noFill/>
          </a:ln>
        </p:spPr>
        <p:txBody>
          <a:bodyPr spcFirstLastPara="1" wrap="square" lIns="60950" tIns="60950" rIns="60950" bIns="60950" anchor="ctr" anchorCtr="0">
            <a:noAutofit/>
          </a:bodyPr>
          <a:lstStyle/>
          <a:p>
            <a:pPr marL="0" lvl="0" indent="0" algn="r" rtl="0">
              <a:spcBef>
                <a:spcPts val="0"/>
              </a:spcBef>
              <a:spcAft>
                <a:spcPts val="0"/>
              </a:spcAft>
              <a:buNone/>
            </a:pPr>
            <a:r>
              <a:rPr lang="en" sz="500" b="1" dirty="0">
                <a:solidFill>
                  <a:srgbClr val="222222"/>
                </a:solidFill>
              </a:rPr>
              <a:t>Based on data from eRetail Audit Marketplace</a:t>
            </a:r>
            <a:endParaRPr sz="500" b="1" dirty="0">
              <a:solidFill>
                <a:srgbClr val="222222"/>
              </a:solidFill>
            </a:endParaRPr>
          </a:p>
        </p:txBody>
      </p:sp>
      <p:pic>
        <p:nvPicPr>
          <p:cNvPr id="19" name="Google Shape;123;p29">
            <a:extLst>
              <a:ext uri="{FF2B5EF4-FFF2-40B4-BE49-F238E27FC236}">
                <a16:creationId xmlns:a16="http://schemas.microsoft.com/office/drawing/2014/main" id="{2F374F80-E4FE-5EE9-EFCD-7555CCAC71E3}"/>
              </a:ext>
            </a:extLst>
          </p:cNvPr>
          <p:cNvPicPr preferRelativeResize="0"/>
          <p:nvPr userDrawn="1"/>
        </p:nvPicPr>
        <p:blipFill>
          <a:blip r:embed="rId2">
            <a:alphaModFix/>
          </a:blip>
          <a:stretch>
            <a:fillRect/>
          </a:stretch>
        </p:blipFill>
        <p:spPr>
          <a:xfrm>
            <a:off x="225350" y="4723737"/>
            <a:ext cx="593490" cy="218225"/>
          </a:xfrm>
          <a:prstGeom prst="rect">
            <a:avLst/>
          </a:prstGeom>
          <a:noFill/>
          <a:ln>
            <a:noFill/>
          </a:ln>
        </p:spPr>
      </p:pic>
      <p:pic>
        <p:nvPicPr>
          <p:cNvPr id="20" name="Google Shape;129;p29">
            <a:extLst>
              <a:ext uri="{FF2B5EF4-FFF2-40B4-BE49-F238E27FC236}">
                <a16:creationId xmlns:a16="http://schemas.microsoft.com/office/drawing/2014/main" id="{A6E4323F-C420-CB83-662A-78DC87C73357}"/>
              </a:ext>
            </a:extLst>
          </p:cNvPr>
          <p:cNvPicPr preferRelativeResize="0"/>
          <p:nvPr userDrawn="1"/>
        </p:nvPicPr>
        <p:blipFill rotWithShape="1">
          <a:blip r:embed="rId3">
            <a:alphaModFix/>
          </a:blip>
          <a:srcRect/>
          <a:stretch/>
        </p:blipFill>
        <p:spPr>
          <a:xfrm>
            <a:off x="1021375" y="4723737"/>
            <a:ext cx="838508" cy="218225"/>
          </a:xfrm>
          <a:prstGeom prst="rect">
            <a:avLst/>
          </a:prstGeom>
          <a:noFill/>
          <a:ln>
            <a:noFill/>
          </a:ln>
        </p:spPr>
      </p:pic>
      <p:cxnSp>
        <p:nvCxnSpPr>
          <p:cNvPr id="2" name="Google Shape;225;p18">
            <a:extLst>
              <a:ext uri="{FF2B5EF4-FFF2-40B4-BE49-F238E27FC236}">
                <a16:creationId xmlns:a16="http://schemas.microsoft.com/office/drawing/2014/main" id="{DB1F7F11-4569-E2D3-1DB3-49745BBC6036}"/>
              </a:ext>
            </a:extLst>
          </p:cNvPr>
          <p:cNvCxnSpPr/>
          <p:nvPr userDrawn="1"/>
        </p:nvCxnSpPr>
        <p:spPr>
          <a:xfrm>
            <a:off x="288000" y="1206000"/>
            <a:ext cx="885600" cy="0"/>
          </a:xfrm>
          <a:prstGeom prst="straightConnector1">
            <a:avLst/>
          </a:prstGeom>
          <a:noFill/>
          <a:ln w="19050" cap="flat" cmpd="sng">
            <a:solidFill>
              <a:srgbClr val="DAE2F2"/>
            </a:solidFill>
            <a:prstDash val="solid"/>
            <a:round/>
            <a:headEnd type="none" w="med" len="med"/>
            <a:tailEnd type="none" w="med" len="med"/>
          </a:ln>
        </p:spPr>
      </p:cxnSp>
      <p:sp>
        <p:nvSpPr>
          <p:cNvPr id="3" name="Google Shape;226;p18">
            <a:extLst>
              <a:ext uri="{FF2B5EF4-FFF2-40B4-BE49-F238E27FC236}">
                <a16:creationId xmlns:a16="http://schemas.microsoft.com/office/drawing/2014/main" id="{B764ED50-97DC-4FD1-5D2E-9C373F5F95F7}"/>
              </a:ext>
            </a:extLst>
          </p:cNvPr>
          <p:cNvSpPr txBox="1"/>
          <p:nvPr userDrawn="1"/>
        </p:nvSpPr>
        <p:spPr>
          <a:xfrm>
            <a:off x="288000" y="936000"/>
            <a:ext cx="885600" cy="30774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b="1" dirty="0">
                <a:solidFill>
                  <a:srgbClr val="A1A4B2"/>
                </a:solidFill>
              </a:rPr>
              <a:t>Retailer</a:t>
            </a:r>
            <a:endParaRPr sz="800" b="1" dirty="0">
              <a:solidFill>
                <a:srgbClr val="A1A4B2"/>
              </a:solidFill>
            </a:endParaRPr>
          </a:p>
        </p:txBody>
      </p:sp>
      <p:cxnSp>
        <p:nvCxnSpPr>
          <p:cNvPr id="4" name="Google Shape;225;p18">
            <a:extLst>
              <a:ext uri="{FF2B5EF4-FFF2-40B4-BE49-F238E27FC236}">
                <a16:creationId xmlns:a16="http://schemas.microsoft.com/office/drawing/2014/main" id="{92991035-52BD-380B-6D88-C0A6F7B0C353}"/>
              </a:ext>
            </a:extLst>
          </p:cNvPr>
          <p:cNvCxnSpPr/>
          <p:nvPr userDrawn="1"/>
        </p:nvCxnSpPr>
        <p:spPr>
          <a:xfrm>
            <a:off x="1314000" y="1206000"/>
            <a:ext cx="2196000" cy="0"/>
          </a:xfrm>
          <a:prstGeom prst="straightConnector1">
            <a:avLst/>
          </a:prstGeom>
          <a:noFill/>
          <a:ln w="19050" cap="flat" cmpd="sng">
            <a:solidFill>
              <a:srgbClr val="2A438C"/>
            </a:solidFill>
            <a:prstDash val="solid"/>
            <a:round/>
            <a:headEnd type="none" w="med" len="med"/>
            <a:tailEnd type="none" w="med" len="med"/>
          </a:ln>
        </p:spPr>
      </p:cxnSp>
      <p:sp>
        <p:nvSpPr>
          <p:cNvPr id="5" name="Google Shape;226;p18">
            <a:extLst>
              <a:ext uri="{FF2B5EF4-FFF2-40B4-BE49-F238E27FC236}">
                <a16:creationId xmlns:a16="http://schemas.microsoft.com/office/drawing/2014/main" id="{C54035EA-B0E1-D132-8DC2-FD08F498EA0D}"/>
              </a:ext>
            </a:extLst>
          </p:cNvPr>
          <p:cNvSpPr txBox="1"/>
          <p:nvPr userDrawn="1"/>
        </p:nvSpPr>
        <p:spPr>
          <a:xfrm>
            <a:off x="1314000" y="936000"/>
            <a:ext cx="2196000" cy="3077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dirty="0">
                <a:solidFill>
                  <a:srgbClr val="2A438C"/>
                </a:solidFill>
              </a:rPr>
              <a:t>Market Sales Value Evolution</a:t>
            </a:r>
            <a:endParaRPr sz="800" b="1" dirty="0">
              <a:solidFill>
                <a:srgbClr val="2A438C"/>
              </a:solidFill>
            </a:endParaRPr>
          </a:p>
        </p:txBody>
      </p:sp>
      <p:cxnSp>
        <p:nvCxnSpPr>
          <p:cNvPr id="6" name="Google Shape;225;p18">
            <a:extLst>
              <a:ext uri="{FF2B5EF4-FFF2-40B4-BE49-F238E27FC236}">
                <a16:creationId xmlns:a16="http://schemas.microsoft.com/office/drawing/2014/main" id="{57FEDD3E-8A6B-EB75-3090-48EDCFE66B9F}"/>
              </a:ext>
            </a:extLst>
          </p:cNvPr>
          <p:cNvCxnSpPr/>
          <p:nvPr userDrawn="1"/>
        </p:nvCxnSpPr>
        <p:spPr>
          <a:xfrm>
            <a:off x="3787200" y="1206000"/>
            <a:ext cx="2196000" cy="0"/>
          </a:xfrm>
          <a:prstGeom prst="straightConnector1">
            <a:avLst/>
          </a:prstGeom>
          <a:noFill/>
          <a:ln w="19050" cap="flat" cmpd="sng">
            <a:solidFill>
              <a:srgbClr val="33C2FF"/>
            </a:solidFill>
            <a:prstDash val="solid"/>
            <a:round/>
            <a:headEnd type="none" w="med" len="med"/>
            <a:tailEnd type="none" w="med" len="med"/>
          </a:ln>
        </p:spPr>
      </p:cxnSp>
      <p:sp>
        <p:nvSpPr>
          <p:cNvPr id="7" name="Google Shape;226;p18">
            <a:extLst>
              <a:ext uri="{FF2B5EF4-FFF2-40B4-BE49-F238E27FC236}">
                <a16:creationId xmlns:a16="http://schemas.microsoft.com/office/drawing/2014/main" id="{8A5BD329-5CE6-63F6-B24C-8E578A7FE777}"/>
              </a:ext>
            </a:extLst>
          </p:cNvPr>
          <p:cNvSpPr txBox="1"/>
          <p:nvPr userDrawn="1"/>
        </p:nvSpPr>
        <p:spPr>
          <a:xfrm>
            <a:off x="3787200" y="936000"/>
            <a:ext cx="2196000" cy="3077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dirty="0">
                <a:solidFill>
                  <a:srgbClr val="33C2FF"/>
                </a:solidFill>
              </a:rPr>
              <a:t>Your Sales Value Evolution</a:t>
            </a:r>
            <a:endParaRPr sz="800" b="1" dirty="0">
              <a:solidFill>
                <a:srgbClr val="33C2FF"/>
              </a:solidFill>
            </a:endParaRPr>
          </a:p>
        </p:txBody>
      </p:sp>
      <p:cxnSp>
        <p:nvCxnSpPr>
          <p:cNvPr id="8" name="Google Shape;225;p18">
            <a:extLst>
              <a:ext uri="{FF2B5EF4-FFF2-40B4-BE49-F238E27FC236}">
                <a16:creationId xmlns:a16="http://schemas.microsoft.com/office/drawing/2014/main" id="{E36DC06B-B100-D0E3-AAB3-BFD2E4E1E794}"/>
              </a:ext>
            </a:extLst>
          </p:cNvPr>
          <p:cNvCxnSpPr/>
          <p:nvPr userDrawn="1"/>
        </p:nvCxnSpPr>
        <p:spPr>
          <a:xfrm>
            <a:off x="6260400" y="1206000"/>
            <a:ext cx="2599200" cy="0"/>
          </a:xfrm>
          <a:prstGeom prst="straightConnector1">
            <a:avLst/>
          </a:prstGeom>
          <a:noFill/>
          <a:ln w="19050" cap="flat" cmpd="sng">
            <a:solidFill>
              <a:srgbClr val="7083C7"/>
            </a:solidFill>
            <a:prstDash val="solid"/>
            <a:round/>
            <a:headEnd type="none" w="med" len="med"/>
            <a:tailEnd type="none" w="med" len="med"/>
          </a:ln>
        </p:spPr>
      </p:cxnSp>
      <p:sp>
        <p:nvSpPr>
          <p:cNvPr id="9" name="Google Shape;226;p18">
            <a:extLst>
              <a:ext uri="{FF2B5EF4-FFF2-40B4-BE49-F238E27FC236}">
                <a16:creationId xmlns:a16="http://schemas.microsoft.com/office/drawing/2014/main" id="{A34082D6-B9E1-B5E1-669C-2C548844013F}"/>
              </a:ext>
            </a:extLst>
          </p:cNvPr>
          <p:cNvSpPr txBox="1"/>
          <p:nvPr userDrawn="1"/>
        </p:nvSpPr>
        <p:spPr>
          <a:xfrm>
            <a:off x="6260400" y="936000"/>
            <a:ext cx="2599200" cy="3077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dirty="0">
                <a:solidFill>
                  <a:srgbClr val="7083C7"/>
                </a:solidFill>
              </a:rPr>
              <a:t>Your Market Share</a:t>
            </a:r>
            <a:endParaRPr sz="800" b="1" dirty="0">
              <a:solidFill>
                <a:srgbClr val="7083C7"/>
              </a:solidFill>
            </a:endParaRPr>
          </a:p>
        </p:txBody>
      </p:sp>
      <p:sp>
        <p:nvSpPr>
          <p:cNvPr id="16" name="Picture Placeholder 15">
            <a:extLst>
              <a:ext uri="{FF2B5EF4-FFF2-40B4-BE49-F238E27FC236}">
                <a16:creationId xmlns:a16="http://schemas.microsoft.com/office/drawing/2014/main" id="{AB6FECC1-EA38-173E-56FF-83FBEDA4BC2A}"/>
              </a:ext>
            </a:extLst>
          </p:cNvPr>
          <p:cNvSpPr>
            <a:spLocks noGrp="1"/>
          </p:cNvSpPr>
          <p:nvPr>
            <p:ph type="pic" sz="quarter" idx="11"/>
          </p:nvPr>
        </p:nvSpPr>
        <p:spPr>
          <a:xfrm>
            <a:off x="288000" y="1260000"/>
            <a:ext cx="8575200" cy="3333600"/>
          </a:xfrm>
        </p:spPr>
        <p:txBody>
          <a:bodyPr/>
          <a:lstStyle/>
          <a:p>
            <a:endParaRPr lang="el-GR"/>
          </a:p>
        </p:txBody>
      </p:sp>
      <p:sp>
        <p:nvSpPr>
          <p:cNvPr id="14" name="Text Placeholder 13">
            <a:extLst>
              <a:ext uri="{FF2B5EF4-FFF2-40B4-BE49-F238E27FC236}">
                <a16:creationId xmlns:a16="http://schemas.microsoft.com/office/drawing/2014/main" id="{D46C34EC-15C5-0DA6-D6A8-20902E358CE9}"/>
              </a:ext>
            </a:extLst>
          </p:cNvPr>
          <p:cNvSpPr>
            <a:spLocks noGrp="1"/>
          </p:cNvSpPr>
          <p:nvPr>
            <p:ph type="body" sz="quarter" idx="12" hasCustomPrompt="1"/>
          </p:nvPr>
        </p:nvSpPr>
        <p:spPr>
          <a:xfrm>
            <a:off x="6242400" y="273600"/>
            <a:ext cx="2628000" cy="558000"/>
          </a:xfrm>
          <a:solidFill>
            <a:srgbClr val="F3F3F3"/>
          </a:solidFill>
        </p:spPr>
        <p:txBody>
          <a:bodyPr anchor="ctr">
            <a:normAutofit/>
          </a:bodyPr>
          <a:lstStyle>
            <a:lvl1pPr marL="0" indent="0">
              <a:buNone/>
              <a:defRPr sz="700"/>
            </a:lvl1pPr>
          </a:lstStyle>
          <a:p>
            <a:pPr marL="0" lvl="0" indent="0" algn="l" rtl="0">
              <a:lnSpc>
                <a:spcPct val="115000"/>
              </a:lnSpc>
              <a:spcBef>
                <a:spcPts val="0"/>
              </a:spcBef>
              <a:spcAft>
                <a:spcPts val="0"/>
              </a:spcAft>
              <a:buNone/>
            </a:pPr>
            <a:r>
              <a:rPr lang="en-US" sz="700" b="1" dirty="0">
                <a:solidFill>
                  <a:srgbClr val="222222"/>
                </a:solidFill>
              </a:rPr>
              <a:t>Comment: </a:t>
            </a:r>
            <a:r>
              <a:rPr lang="en-US" sz="700" dirty="0">
                <a:solidFill>
                  <a:srgbClr val="222222"/>
                </a:solidFill>
              </a:rPr>
              <a:t>Delete if not needed</a:t>
            </a:r>
            <a:endParaRPr lang="en-US" sz="700" b="1" dirty="0">
              <a:solidFill>
                <a:srgbClr val="222222"/>
              </a:solidFill>
            </a:endParaRPr>
          </a:p>
        </p:txBody>
      </p:sp>
      <p:sp>
        <p:nvSpPr>
          <p:cNvPr id="12" name="Text Placeholder 12">
            <a:extLst>
              <a:ext uri="{FF2B5EF4-FFF2-40B4-BE49-F238E27FC236}">
                <a16:creationId xmlns:a16="http://schemas.microsoft.com/office/drawing/2014/main" id="{3C397201-06A6-0A04-1E5D-D4BC9D113741}"/>
              </a:ext>
            </a:extLst>
          </p:cNvPr>
          <p:cNvSpPr>
            <a:spLocks noGrp="1"/>
          </p:cNvSpPr>
          <p:nvPr>
            <p:ph type="body" sz="quarter" idx="10"/>
          </p:nvPr>
        </p:nvSpPr>
        <p:spPr>
          <a:xfrm>
            <a:off x="1270832" y="649174"/>
            <a:ext cx="2520000" cy="198000"/>
          </a:xfrm>
        </p:spPr>
        <p:txBody>
          <a:bodyPr lIns="46800" rIns="46800" anchor="ctr">
            <a:noAutofit/>
          </a:bodyPr>
          <a:lstStyle>
            <a:lvl1pPr marL="0" indent="0">
              <a:buNone/>
              <a:defRPr sz="600" b="1">
                <a:solidFill>
                  <a:srgbClr val="2A438C"/>
                </a:solidFill>
              </a:defRPr>
            </a:lvl1pPr>
            <a:lvl2pPr>
              <a:defRPr sz="600">
                <a:solidFill>
                  <a:srgbClr val="2A438C"/>
                </a:solidFill>
              </a:defRPr>
            </a:lvl2pPr>
            <a:lvl3pPr>
              <a:defRPr sz="600">
                <a:solidFill>
                  <a:srgbClr val="2A438C"/>
                </a:solidFill>
              </a:defRPr>
            </a:lvl3pPr>
            <a:lvl4pPr>
              <a:defRPr sz="600">
                <a:solidFill>
                  <a:srgbClr val="2A438C"/>
                </a:solidFill>
              </a:defRPr>
            </a:lvl4pPr>
            <a:lvl5pPr>
              <a:defRPr sz="600">
                <a:solidFill>
                  <a:srgbClr val="2A438C"/>
                </a:solidFill>
              </a:defRPr>
            </a:lvl5pPr>
          </a:lstStyle>
          <a:p>
            <a:pPr lvl="0"/>
            <a:endParaRPr lang="el-GR" dirty="0"/>
          </a:p>
        </p:txBody>
      </p:sp>
    </p:spTree>
    <p:extLst>
      <p:ext uri="{BB962C8B-B14F-4D97-AF65-F5344CB8AC3E}">
        <p14:creationId xmlns:p14="http://schemas.microsoft.com/office/powerpoint/2010/main" val="1574442521"/>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tailer Title">
    <p:bg>
      <p:bgPr>
        <a:solidFill>
          <a:srgbClr val="2A4682"/>
        </a:solidFill>
        <a:effectLst/>
      </p:bgPr>
    </p:bg>
    <p:spTree>
      <p:nvGrpSpPr>
        <p:cNvPr id="1" name=""/>
        <p:cNvGrpSpPr/>
        <p:nvPr/>
      </p:nvGrpSpPr>
      <p:grpSpPr>
        <a:xfrm>
          <a:off x="0" y="0"/>
          <a:ext cx="0" cy="0"/>
          <a:chOff x="0" y="0"/>
          <a:chExt cx="0" cy="0"/>
        </a:xfrm>
      </p:grpSpPr>
      <p:sp>
        <p:nvSpPr>
          <p:cNvPr id="6" name="Google Shape;218;p33">
            <a:extLst>
              <a:ext uri="{FF2B5EF4-FFF2-40B4-BE49-F238E27FC236}">
                <a16:creationId xmlns:a16="http://schemas.microsoft.com/office/drawing/2014/main" id="{DA76AA0C-8C2F-1612-341B-E5B5A46865B3}"/>
              </a:ext>
            </a:extLst>
          </p:cNvPr>
          <p:cNvSpPr txBox="1"/>
          <p:nvPr userDrawn="1"/>
        </p:nvSpPr>
        <p:spPr>
          <a:xfrm>
            <a:off x="1736400" y="3800784"/>
            <a:ext cx="56712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dirty="0">
                <a:solidFill>
                  <a:srgbClr val="70CCFA"/>
                </a:solidFill>
              </a:rPr>
              <a:t>Retailer Overview</a:t>
            </a:r>
            <a:endParaRPr sz="1200" b="1" dirty="0">
              <a:solidFill>
                <a:srgbClr val="70CCFA"/>
              </a:solidFill>
            </a:endParaRPr>
          </a:p>
        </p:txBody>
      </p:sp>
      <p:pic>
        <p:nvPicPr>
          <p:cNvPr id="7" name="Google Shape;219;p33">
            <a:extLst>
              <a:ext uri="{FF2B5EF4-FFF2-40B4-BE49-F238E27FC236}">
                <a16:creationId xmlns:a16="http://schemas.microsoft.com/office/drawing/2014/main" id="{ACED7506-255E-94E4-3ADE-AA7E1EF952AB}"/>
              </a:ext>
            </a:extLst>
          </p:cNvPr>
          <p:cNvPicPr preferRelativeResize="0"/>
          <p:nvPr userDrawn="1"/>
        </p:nvPicPr>
        <p:blipFill rotWithShape="1">
          <a:blip r:embed="rId2">
            <a:alphaModFix/>
          </a:blip>
          <a:srcRect r="61127"/>
          <a:stretch/>
        </p:blipFill>
        <p:spPr>
          <a:xfrm>
            <a:off x="4351288" y="986988"/>
            <a:ext cx="375598" cy="355726"/>
          </a:xfrm>
          <a:prstGeom prst="rect">
            <a:avLst/>
          </a:prstGeom>
          <a:noFill/>
          <a:ln>
            <a:noFill/>
          </a:ln>
        </p:spPr>
      </p:pic>
      <p:cxnSp>
        <p:nvCxnSpPr>
          <p:cNvPr id="8" name="Google Shape;220;p33">
            <a:extLst>
              <a:ext uri="{FF2B5EF4-FFF2-40B4-BE49-F238E27FC236}">
                <a16:creationId xmlns:a16="http://schemas.microsoft.com/office/drawing/2014/main" id="{8CD2AFD6-2810-3254-DC50-7D5A51D6DA6D}"/>
              </a:ext>
            </a:extLst>
          </p:cNvPr>
          <p:cNvCxnSpPr/>
          <p:nvPr userDrawn="1"/>
        </p:nvCxnSpPr>
        <p:spPr>
          <a:xfrm>
            <a:off x="225350" y="1924844"/>
            <a:ext cx="8678700" cy="0"/>
          </a:xfrm>
          <a:prstGeom prst="straightConnector1">
            <a:avLst/>
          </a:prstGeom>
          <a:noFill/>
          <a:ln w="9525" cap="flat" cmpd="sng">
            <a:solidFill>
              <a:srgbClr val="70CCFA"/>
            </a:solidFill>
            <a:prstDash val="solid"/>
            <a:round/>
            <a:headEnd type="none" w="med" len="med"/>
            <a:tailEnd type="none" w="med" len="med"/>
          </a:ln>
        </p:spPr>
      </p:cxnSp>
      <p:cxnSp>
        <p:nvCxnSpPr>
          <p:cNvPr id="9" name="Google Shape;221;p33">
            <a:extLst>
              <a:ext uri="{FF2B5EF4-FFF2-40B4-BE49-F238E27FC236}">
                <a16:creationId xmlns:a16="http://schemas.microsoft.com/office/drawing/2014/main" id="{8C22D4E6-EB37-D372-C9AD-3A6D97B04AFB}"/>
              </a:ext>
            </a:extLst>
          </p:cNvPr>
          <p:cNvCxnSpPr/>
          <p:nvPr userDrawn="1"/>
        </p:nvCxnSpPr>
        <p:spPr>
          <a:xfrm>
            <a:off x="225350" y="3218644"/>
            <a:ext cx="8678700" cy="0"/>
          </a:xfrm>
          <a:prstGeom prst="straightConnector1">
            <a:avLst/>
          </a:prstGeom>
          <a:noFill/>
          <a:ln w="9525" cap="flat" cmpd="sng">
            <a:solidFill>
              <a:srgbClr val="70CCFA"/>
            </a:solidFill>
            <a:prstDash val="solid"/>
            <a:round/>
            <a:headEnd type="none" w="med" len="med"/>
            <a:tailEnd type="none" w="med" len="med"/>
          </a:ln>
        </p:spPr>
      </p:cxnSp>
      <p:sp>
        <p:nvSpPr>
          <p:cNvPr id="11" name="Text Placeholder 10">
            <a:extLst>
              <a:ext uri="{FF2B5EF4-FFF2-40B4-BE49-F238E27FC236}">
                <a16:creationId xmlns:a16="http://schemas.microsoft.com/office/drawing/2014/main" id="{DF4BF8D8-F89B-C051-3AFD-1C471A99E2D7}"/>
              </a:ext>
            </a:extLst>
          </p:cNvPr>
          <p:cNvSpPr>
            <a:spLocks noGrp="1"/>
          </p:cNvSpPr>
          <p:nvPr>
            <p:ph type="body" sz="quarter" idx="10"/>
          </p:nvPr>
        </p:nvSpPr>
        <p:spPr>
          <a:xfrm>
            <a:off x="867600" y="2264400"/>
            <a:ext cx="7408800" cy="615600"/>
          </a:xfrm>
        </p:spPr>
        <p:txBody>
          <a:bodyPr anchor="ctr">
            <a:noAutofit/>
          </a:bodyPr>
          <a:lstStyle>
            <a:lvl1pPr marL="0" indent="0" algn="ctr">
              <a:buNone/>
              <a:defRPr sz="2200">
                <a:solidFill>
                  <a:schemeClr val="bg1"/>
                </a:solidFill>
              </a:defRPr>
            </a:lvl1pPr>
            <a:lvl2pPr>
              <a:defRPr sz="2200">
                <a:solidFill>
                  <a:schemeClr val="bg1"/>
                </a:solidFill>
              </a:defRPr>
            </a:lvl2pPr>
            <a:lvl3pPr>
              <a:defRPr sz="2200">
                <a:solidFill>
                  <a:schemeClr val="bg1"/>
                </a:solidFill>
              </a:defRPr>
            </a:lvl3pPr>
            <a:lvl4pPr>
              <a:defRPr sz="2200">
                <a:solidFill>
                  <a:schemeClr val="bg1"/>
                </a:solidFill>
              </a:defRPr>
            </a:lvl4pPr>
            <a:lvl5pPr>
              <a:defRPr sz="2200">
                <a:solidFill>
                  <a:schemeClr val="bg1"/>
                </a:solidFill>
              </a:defRPr>
            </a:lvl5pPr>
          </a:lstStyle>
          <a:p>
            <a:pPr lvl="0"/>
            <a:endParaRPr lang="el-GR" dirty="0"/>
          </a:p>
        </p:txBody>
      </p:sp>
    </p:spTree>
    <p:extLst>
      <p:ext uri="{BB962C8B-B14F-4D97-AF65-F5344CB8AC3E}">
        <p14:creationId xmlns:p14="http://schemas.microsoft.com/office/powerpoint/2010/main" val="2947707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10" name="Google Shape;127;p29">
            <a:extLst>
              <a:ext uri="{FF2B5EF4-FFF2-40B4-BE49-F238E27FC236}">
                <a16:creationId xmlns:a16="http://schemas.microsoft.com/office/drawing/2014/main" id="{1F866597-951C-28C5-3F5D-1A4535451FA9}"/>
              </a:ext>
            </a:extLst>
          </p:cNvPr>
          <p:cNvSpPr txBox="1"/>
          <p:nvPr userDrawn="1"/>
        </p:nvSpPr>
        <p:spPr>
          <a:xfrm>
            <a:off x="225350" y="272625"/>
            <a:ext cx="5635200" cy="369300"/>
          </a:xfrm>
          <a:prstGeom prst="rect">
            <a:avLst/>
          </a:prstGeom>
          <a:noFill/>
          <a:ln>
            <a:noFill/>
          </a:ln>
        </p:spPr>
        <p:txBody>
          <a:bodyPr spcFirstLastPara="1" wrap="square" lIns="45725" tIns="45725" rIns="45725" bIns="45725" anchor="t" anchorCtr="0">
            <a:spAutoFit/>
          </a:bodyPr>
          <a:lstStyle/>
          <a:p>
            <a:pPr marL="0" lvl="0" indent="0" algn="l" rtl="0">
              <a:spcBef>
                <a:spcPts val="0"/>
              </a:spcBef>
              <a:spcAft>
                <a:spcPts val="0"/>
              </a:spcAft>
              <a:buNone/>
            </a:pPr>
            <a:r>
              <a:rPr lang="en" sz="1800" b="1" dirty="0">
                <a:solidFill>
                  <a:srgbClr val="222222"/>
                </a:solidFill>
              </a:rPr>
              <a:t>Market Overview</a:t>
            </a:r>
            <a:endParaRPr sz="1800" b="1" dirty="0">
              <a:solidFill>
                <a:srgbClr val="222222"/>
              </a:solidFill>
            </a:endParaRPr>
          </a:p>
        </p:txBody>
      </p:sp>
      <p:sp>
        <p:nvSpPr>
          <p:cNvPr id="11" name="Google Shape;128;p29">
            <a:extLst>
              <a:ext uri="{FF2B5EF4-FFF2-40B4-BE49-F238E27FC236}">
                <a16:creationId xmlns:a16="http://schemas.microsoft.com/office/drawing/2014/main" id="{A75EE5EF-0245-1C17-FA77-17EF85AC10F9}"/>
              </a:ext>
            </a:extLst>
          </p:cNvPr>
          <p:cNvSpPr txBox="1"/>
          <p:nvPr userDrawn="1"/>
        </p:nvSpPr>
        <p:spPr>
          <a:xfrm>
            <a:off x="230225" y="645300"/>
            <a:ext cx="1087812" cy="198526"/>
          </a:xfrm>
          <a:prstGeom prst="rect">
            <a:avLst/>
          </a:prstGeom>
          <a:noFill/>
          <a:ln>
            <a:noFill/>
          </a:ln>
        </p:spPr>
        <p:txBody>
          <a:bodyPr spcFirstLastPara="1" wrap="square" lIns="45725" tIns="45725" rIns="45725" bIns="45725" anchor="ctr" anchorCtr="0">
            <a:spAutoFit/>
          </a:bodyPr>
          <a:lstStyle/>
          <a:p>
            <a:pPr marL="0" lvl="0" indent="0" algn="l" rtl="0">
              <a:lnSpc>
                <a:spcPct val="115000"/>
              </a:lnSpc>
              <a:spcBef>
                <a:spcPts val="0"/>
              </a:spcBef>
              <a:spcAft>
                <a:spcPts val="0"/>
              </a:spcAft>
              <a:buNone/>
            </a:pPr>
            <a:r>
              <a:rPr lang="en" sz="600" dirty="0">
                <a:solidFill>
                  <a:srgbClr val="A1A4B2"/>
                </a:solidFill>
              </a:rPr>
              <a:t>Reference / Compare Period:</a:t>
            </a:r>
            <a:endParaRPr sz="700" b="1" dirty="0">
              <a:solidFill>
                <a:srgbClr val="2A438C"/>
              </a:solidFill>
            </a:endParaRPr>
          </a:p>
        </p:txBody>
      </p:sp>
      <p:sp>
        <p:nvSpPr>
          <p:cNvPr id="17" name="Google Shape;124;p29">
            <a:extLst>
              <a:ext uri="{FF2B5EF4-FFF2-40B4-BE49-F238E27FC236}">
                <a16:creationId xmlns:a16="http://schemas.microsoft.com/office/drawing/2014/main" id="{0E3013F5-CE6D-7928-94F2-64CD254DF1DE}"/>
              </a:ext>
            </a:extLst>
          </p:cNvPr>
          <p:cNvSpPr txBox="1"/>
          <p:nvPr userDrawn="1"/>
        </p:nvSpPr>
        <p:spPr>
          <a:xfrm>
            <a:off x="2412450" y="4832826"/>
            <a:ext cx="6456300" cy="141300"/>
          </a:xfrm>
          <a:prstGeom prst="rect">
            <a:avLst/>
          </a:prstGeom>
          <a:noFill/>
          <a:ln>
            <a:noFill/>
          </a:ln>
        </p:spPr>
        <p:txBody>
          <a:bodyPr spcFirstLastPara="1" wrap="square" lIns="60950" tIns="60950" rIns="60950" bIns="60950" anchor="ctr" anchorCtr="0">
            <a:noAutofit/>
          </a:bodyPr>
          <a:lstStyle/>
          <a:p>
            <a:pPr marL="0" lvl="0" indent="0" algn="r" rtl="0">
              <a:spcBef>
                <a:spcPts val="0"/>
              </a:spcBef>
              <a:spcAft>
                <a:spcPts val="0"/>
              </a:spcAft>
              <a:buNone/>
            </a:pPr>
            <a:r>
              <a:rPr lang="en" sz="500">
                <a:solidFill>
                  <a:srgbClr val="A1A4B2"/>
                </a:solidFill>
              </a:rPr>
              <a:t>© 2023 Convert Group, All rights reserved</a:t>
            </a:r>
            <a:endParaRPr sz="500">
              <a:solidFill>
                <a:srgbClr val="A1A4B2"/>
              </a:solidFill>
            </a:endParaRPr>
          </a:p>
        </p:txBody>
      </p:sp>
      <p:sp>
        <p:nvSpPr>
          <p:cNvPr id="18" name="Google Shape;125;p29">
            <a:extLst>
              <a:ext uri="{FF2B5EF4-FFF2-40B4-BE49-F238E27FC236}">
                <a16:creationId xmlns:a16="http://schemas.microsoft.com/office/drawing/2014/main" id="{1D91FC49-053D-E244-9C98-7C670C619861}"/>
              </a:ext>
            </a:extLst>
          </p:cNvPr>
          <p:cNvSpPr txBox="1"/>
          <p:nvPr userDrawn="1"/>
        </p:nvSpPr>
        <p:spPr>
          <a:xfrm>
            <a:off x="2412450" y="4691738"/>
            <a:ext cx="6456300" cy="141300"/>
          </a:xfrm>
          <a:prstGeom prst="rect">
            <a:avLst/>
          </a:prstGeom>
          <a:noFill/>
          <a:ln>
            <a:noFill/>
          </a:ln>
        </p:spPr>
        <p:txBody>
          <a:bodyPr spcFirstLastPara="1" wrap="square" lIns="60950" tIns="60950" rIns="60950" bIns="60950" anchor="ctr" anchorCtr="0">
            <a:noAutofit/>
          </a:bodyPr>
          <a:lstStyle/>
          <a:p>
            <a:pPr marL="0" lvl="0" indent="0" algn="r" rtl="0">
              <a:spcBef>
                <a:spcPts val="0"/>
              </a:spcBef>
              <a:spcAft>
                <a:spcPts val="0"/>
              </a:spcAft>
              <a:buNone/>
            </a:pPr>
            <a:r>
              <a:rPr lang="en" sz="500" b="1" dirty="0">
                <a:solidFill>
                  <a:srgbClr val="222222"/>
                </a:solidFill>
              </a:rPr>
              <a:t>Based on data from eRetail Audit Marketplace</a:t>
            </a:r>
            <a:endParaRPr sz="500" b="1" dirty="0">
              <a:solidFill>
                <a:srgbClr val="222222"/>
              </a:solidFill>
            </a:endParaRPr>
          </a:p>
        </p:txBody>
      </p:sp>
      <p:pic>
        <p:nvPicPr>
          <p:cNvPr id="19" name="Google Shape;123;p29">
            <a:extLst>
              <a:ext uri="{FF2B5EF4-FFF2-40B4-BE49-F238E27FC236}">
                <a16:creationId xmlns:a16="http://schemas.microsoft.com/office/drawing/2014/main" id="{2F374F80-E4FE-5EE9-EFCD-7555CCAC71E3}"/>
              </a:ext>
            </a:extLst>
          </p:cNvPr>
          <p:cNvPicPr preferRelativeResize="0"/>
          <p:nvPr userDrawn="1"/>
        </p:nvPicPr>
        <p:blipFill>
          <a:blip r:embed="rId2">
            <a:alphaModFix/>
          </a:blip>
          <a:stretch>
            <a:fillRect/>
          </a:stretch>
        </p:blipFill>
        <p:spPr>
          <a:xfrm>
            <a:off x="225350" y="4723737"/>
            <a:ext cx="593490" cy="218225"/>
          </a:xfrm>
          <a:prstGeom prst="rect">
            <a:avLst/>
          </a:prstGeom>
          <a:noFill/>
          <a:ln>
            <a:noFill/>
          </a:ln>
        </p:spPr>
      </p:pic>
      <p:pic>
        <p:nvPicPr>
          <p:cNvPr id="20" name="Google Shape;129;p29">
            <a:extLst>
              <a:ext uri="{FF2B5EF4-FFF2-40B4-BE49-F238E27FC236}">
                <a16:creationId xmlns:a16="http://schemas.microsoft.com/office/drawing/2014/main" id="{A6E4323F-C420-CB83-662A-78DC87C73357}"/>
              </a:ext>
            </a:extLst>
          </p:cNvPr>
          <p:cNvPicPr preferRelativeResize="0"/>
          <p:nvPr userDrawn="1"/>
        </p:nvPicPr>
        <p:blipFill rotWithShape="1">
          <a:blip r:embed="rId3">
            <a:alphaModFix/>
          </a:blip>
          <a:srcRect/>
          <a:stretch/>
        </p:blipFill>
        <p:spPr>
          <a:xfrm>
            <a:off x="1021375" y="4723737"/>
            <a:ext cx="838508" cy="218225"/>
          </a:xfrm>
          <a:prstGeom prst="rect">
            <a:avLst/>
          </a:prstGeom>
          <a:noFill/>
          <a:ln>
            <a:noFill/>
          </a:ln>
        </p:spPr>
      </p:pic>
      <p:cxnSp>
        <p:nvCxnSpPr>
          <p:cNvPr id="4" name="Google Shape;225;p18">
            <a:extLst>
              <a:ext uri="{FF2B5EF4-FFF2-40B4-BE49-F238E27FC236}">
                <a16:creationId xmlns:a16="http://schemas.microsoft.com/office/drawing/2014/main" id="{92991035-52BD-380B-6D88-C0A6F7B0C353}"/>
              </a:ext>
            </a:extLst>
          </p:cNvPr>
          <p:cNvCxnSpPr/>
          <p:nvPr userDrawn="1"/>
        </p:nvCxnSpPr>
        <p:spPr>
          <a:xfrm>
            <a:off x="226800" y="1231200"/>
            <a:ext cx="2617200" cy="0"/>
          </a:xfrm>
          <a:prstGeom prst="straightConnector1">
            <a:avLst/>
          </a:prstGeom>
          <a:noFill/>
          <a:ln w="19050" cap="flat" cmpd="sng">
            <a:solidFill>
              <a:srgbClr val="2A438C"/>
            </a:solidFill>
            <a:prstDash val="solid"/>
            <a:round/>
            <a:headEnd type="none" w="med" len="med"/>
            <a:tailEnd type="none" w="med" len="med"/>
          </a:ln>
        </p:spPr>
      </p:cxnSp>
      <p:sp>
        <p:nvSpPr>
          <p:cNvPr id="5" name="Google Shape;226;p18">
            <a:extLst>
              <a:ext uri="{FF2B5EF4-FFF2-40B4-BE49-F238E27FC236}">
                <a16:creationId xmlns:a16="http://schemas.microsoft.com/office/drawing/2014/main" id="{C54035EA-B0E1-D132-8DC2-FD08F498EA0D}"/>
              </a:ext>
            </a:extLst>
          </p:cNvPr>
          <p:cNvSpPr txBox="1"/>
          <p:nvPr userDrawn="1"/>
        </p:nvSpPr>
        <p:spPr>
          <a:xfrm>
            <a:off x="226800" y="890444"/>
            <a:ext cx="2617200" cy="353913"/>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en" sz="1100" b="1" dirty="0">
                <a:solidFill>
                  <a:srgbClr val="2A438C"/>
                </a:solidFill>
              </a:rPr>
              <a:t>Market</a:t>
            </a:r>
            <a:endParaRPr sz="1100" b="1" dirty="0">
              <a:solidFill>
                <a:srgbClr val="2A438C"/>
              </a:solidFill>
            </a:endParaRPr>
          </a:p>
        </p:txBody>
      </p:sp>
      <p:cxnSp>
        <p:nvCxnSpPr>
          <p:cNvPr id="6" name="Google Shape;225;p18">
            <a:extLst>
              <a:ext uri="{FF2B5EF4-FFF2-40B4-BE49-F238E27FC236}">
                <a16:creationId xmlns:a16="http://schemas.microsoft.com/office/drawing/2014/main" id="{57FEDD3E-8A6B-EB75-3090-48EDCFE66B9F}"/>
              </a:ext>
            </a:extLst>
          </p:cNvPr>
          <p:cNvCxnSpPr/>
          <p:nvPr userDrawn="1"/>
        </p:nvCxnSpPr>
        <p:spPr>
          <a:xfrm>
            <a:off x="3240000" y="1231200"/>
            <a:ext cx="2617200" cy="0"/>
          </a:xfrm>
          <a:prstGeom prst="straightConnector1">
            <a:avLst/>
          </a:prstGeom>
          <a:noFill/>
          <a:ln w="19050" cap="flat" cmpd="sng">
            <a:solidFill>
              <a:srgbClr val="33C2FF"/>
            </a:solidFill>
            <a:prstDash val="solid"/>
            <a:round/>
            <a:headEnd type="none" w="med" len="med"/>
            <a:tailEnd type="none" w="med" len="med"/>
          </a:ln>
        </p:spPr>
      </p:cxnSp>
      <p:sp>
        <p:nvSpPr>
          <p:cNvPr id="7" name="Google Shape;226;p18">
            <a:extLst>
              <a:ext uri="{FF2B5EF4-FFF2-40B4-BE49-F238E27FC236}">
                <a16:creationId xmlns:a16="http://schemas.microsoft.com/office/drawing/2014/main" id="{8A5BD329-5CE6-63F6-B24C-8E578A7FE777}"/>
              </a:ext>
            </a:extLst>
          </p:cNvPr>
          <p:cNvSpPr txBox="1"/>
          <p:nvPr userDrawn="1"/>
        </p:nvSpPr>
        <p:spPr>
          <a:xfrm>
            <a:off x="3240000" y="890444"/>
            <a:ext cx="2617200" cy="353913"/>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en" sz="1100" b="1" dirty="0">
                <a:solidFill>
                  <a:srgbClr val="33C2FF"/>
                </a:solidFill>
              </a:rPr>
              <a:t>You</a:t>
            </a:r>
            <a:endParaRPr sz="1100" b="1" dirty="0">
              <a:solidFill>
                <a:srgbClr val="33C2FF"/>
              </a:solidFill>
            </a:endParaRPr>
          </a:p>
        </p:txBody>
      </p:sp>
      <p:cxnSp>
        <p:nvCxnSpPr>
          <p:cNvPr id="8" name="Google Shape;225;p18">
            <a:extLst>
              <a:ext uri="{FF2B5EF4-FFF2-40B4-BE49-F238E27FC236}">
                <a16:creationId xmlns:a16="http://schemas.microsoft.com/office/drawing/2014/main" id="{E36DC06B-B100-D0E3-AAB3-BFD2E4E1E794}"/>
              </a:ext>
            </a:extLst>
          </p:cNvPr>
          <p:cNvCxnSpPr/>
          <p:nvPr userDrawn="1"/>
        </p:nvCxnSpPr>
        <p:spPr>
          <a:xfrm>
            <a:off x="6253200" y="1231200"/>
            <a:ext cx="2617200" cy="0"/>
          </a:xfrm>
          <a:prstGeom prst="straightConnector1">
            <a:avLst/>
          </a:prstGeom>
          <a:noFill/>
          <a:ln w="19050" cap="flat" cmpd="sng">
            <a:solidFill>
              <a:srgbClr val="FEB659"/>
            </a:solidFill>
            <a:prstDash val="solid"/>
            <a:round/>
            <a:headEnd type="none" w="med" len="med"/>
            <a:tailEnd type="none" w="med" len="med"/>
          </a:ln>
        </p:spPr>
      </p:cxnSp>
      <p:sp>
        <p:nvSpPr>
          <p:cNvPr id="9" name="Google Shape;226;p18">
            <a:extLst>
              <a:ext uri="{FF2B5EF4-FFF2-40B4-BE49-F238E27FC236}">
                <a16:creationId xmlns:a16="http://schemas.microsoft.com/office/drawing/2014/main" id="{A34082D6-B9E1-B5E1-669C-2C548844013F}"/>
              </a:ext>
            </a:extLst>
          </p:cNvPr>
          <p:cNvSpPr txBox="1"/>
          <p:nvPr userDrawn="1"/>
        </p:nvSpPr>
        <p:spPr>
          <a:xfrm>
            <a:off x="6253200" y="890444"/>
            <a:ext cx="2617200" cy="353913"/>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en" sz="1100" b="1" dirty="0">
                <a:solidFill>
                  <a:srgbClr val="FEB659"/>
                </a:solidFill>
              </a:rPr>
              <a:t>Your Market Share</a:t>
            </a:r>
            <a:endParaRPr sz="1100" b="1" dirty="0">
              <a:solidFill>
                <a:srgbClr val="FEB659"/>
              </a:solidFill>
            </a:endParaRPr>
          </a:p>
        </p:txBody>
      </p:sp>
      <p:sp>
        <p:nvSpPr>
          <p:cNvPr id="22" name="Google Shape;226;p18">
            <a:extLst>
              <a:ext uri="{FF2B5EF4-FFF2-40B4-BE49-F238E27FC236}">
                <a16:creationId xmlns:a16="http://schemas.microsoft.com/office/drawing/2014/main" id="{406B7CEC-44A2-3E13-8778-8DC5FC7E9CE2}"/>
              </a:ext>
            </a:extLst>
          </p:cNvPr>
          <p:cNvSpPr txBox="1"/>
          <p:nvPr userDrawn="1"/>
        </p:nvSpPr>
        <p:spPr>
          <a:xfrm>
            <a:off x="225150" y="1302822"/>
            <a:ext cx="2617200" cy="292357"/>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en" sz="700" b="1" dirty="0">
                <a:solidFill>
                  <a:srgbClr val="A1A4B2"/>
                </a:solidFill>
              </a:rPr>
              <a:t>Sales Value</a:t>
            </a:r>
            <a:endParaRPr sz="700" b="1" dirty="0">
              <a:solidFill>
                <a:srgbClr val="A1A4B2"/>
              </a:solidFill>
            </a:endParaRPr>
          </a:p>
        </p:txBody>
      </p:sp>
      <p:sp>
        <p:nvSpPr>
          <p:cNvPr id="24" name="Google Shape;226;p18">
            <a:extLst>
              <a:ext uri="{FF2B5EF4-FFF2-40B4-BE49-F238E27FC236}">
                <a16:creationId xmlns:a16="http://schemas.microsoft.com/office/drawing/2014/main" id="{77B17DE8-6374-6B4E-0923-65438FC48722}"/>
              </a:ext>
            </a:extLst>
          </p:cNvPr>
          <p:cNvSpPr txBox="1"/>
          <p:nvPr userDrawn="1"/>
        </p:nvSpPr>
        <p:spPr>
          <a:xfrm>
            <a:off x="3238350" y="1302822"/>
            <a:ext cx="2617200" cy="292357"/>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en" sz="700" b="1" dirty="0">
                <a:solidFill>
                  <a:srgbClr val="A1A4B2"/>
                </a:solidFill>
              </a:rPr>
              <a:t>Sales Value</a:t>
            </a:r>
            <a:endParaRPr sz="700" b="1" dirty="0">
              <a:solidFill>
                <a:srgbClr val="A1A4B2"/>
              </a:solidFill>
            </a:endParaRPr>
          </a:p>
        </p:txBody>
      </p:sp>
      <p:sp>
        <p:nvSpPr>
          <p:cNvPr id="26" name="Google Shape;226;p18">
            <a:extLst>
              <a:ext uri="{FF2B5EF4-FFF2-40B4-BE49-F238E27FC236}">
                <a16:creationId xmlns:a16="http://schemas.microsoft.com/office/drawing/2014/main" id="{0B519915-DE4D-EDAB-EF13-25E7520C0AAE}"/>
              </a:ext>
            </a:extLst>
          </p:cNvPr>
          <p:cNvSpPr txBox="1"/>
          <p:nvPr userDrawn="1"/>
        </p:nvSpPr>
        <p:spPr>
          <a:xfrm>
            <a:off x="6251550" y="1302822"/>
            <a:ext cx="2617200" cy="292357"/>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en" sz="700" b="1" dirty="0">
                <a:solidFill>
                  <a:srgbClr val="A1A4B2"/>
                </a:solidFill>
              </a:rPr>
              <a:t>Sales Value MS</a:t>
            </a:r>
            <a:endParaRPr sz="700" b="1" dirty="0">
              <a:solidFill>
                <a:srgbClr val="A1A4B2"/>
              </a:solidFill>
            </a:endParaRPr>
          </a:p>
        </p:txBody>
      </p:sp>
      <p:sp>
        <p:nvSpPr>
          <p:cNvPr id="28" name="Text Placeholder 27">
            <a:extLst>
              <a:ext uri="{FF2B5EF4-FFF2-40B4-BE49-F238E27FC236}">
                <a16:creationId xmlns:a16="http://schemas.microsoft.com/office/drawing/2014/main" id="{23B0CDE2-2654-9497-C27F-06C17A93BE08}"/>
              </a:ext>
            </a:extLst>
          </p:cNvPr>
          <p:cNvSpPr>
            <a:spLocks noGrp="1"/>
          </p:cNvSpPr>
          <p:nvPr>
            <p:ph type="body" sz="quarter" idx="11"/>
          </p:nvPr>
        </p:nvSpPr>
        <p:spPr>
          <a:xfrm>
            <a:off x="225425" y="1551600"/>
            <a:ext cx="1306800" cy="338400"/>
          </a:xfrm>
        </p:spPr>
        <p:txBody>
          <a:bodyPr lIns="46800" rIns="46800" anchor="ctr">
            <a:normAutofit/>
          </a:bodyPr>
          <a:lstStyle>
            <a:lvl1pPr marL="0" indent="0">
              <a:buNone/>
              <a:defRPr sz="1600" b="1">
                <a:solidFill>
                  <a:schemeClr val="tx1"/>
                </a:solidFill>
              </a:defRPr>
            </a:lvl1pPr>
          </a:lstStyle>
          <a:p>
            <a:pPr lvl="0"/>
            <a:endParaRPr lang="el-GR" dirty="0"/>
          </a:p>
        </p:txBody>
      </p:sp>
      <p:sp>
        <p:nvSpPr>
          <p:cNvPr id="30" name="Text Placeholder 29">
            <a:extLst>
              <a:ext uri="{FF2B5EF4-FFF2-40B4-BE49-F238E27FC236}">
                <a16:creationId xmlns:a16="http://schemas.microsoft.com/office/drawing/2014/main" id="{EBE186E2-55F8-9A44-B5DC-C86E43948480}"/>
              </a:ext>
            </a:extLst>
          </p:cNvPr>
          <p:cNvSpPr>
            <a:spLocks noGrp="1"/>
          </p:cNvSpPr>
          <p:nvPr>
            <p:ph type="body" sz="quarter" idx="12"/>
          </p:nvPr>
        </p:nvSpPr>
        <p:spPr>
          <a:xfrm>
            <a:off x="1544399" y="1563834"/>
            <a:ext cx="1306513" cy="313932"/>
          </a:xfrm>
        </p:spPr>
        <p:txBody>
          <a:bodyPr wrap="none" lIns="46800" rIns="46800" anchor="ctr">
            <a:noAutofit/>
          </a:bodyPr>
          <a:lstStyle>
            <a:lvl1pPr marL="0" indent="0" algn="ctr" rtl="0">
              <a:buNone/>
              <a:defRPr sz="1600"/>
            </a:lvl1pPr>
            <a:lvl2pPr>
              <a:defRPr sz="1600"/>
            </a:lvl2pPr>
            <a:lvl3pPr>
              <a:defRPr sz="1600"/>
            </a:lvl3pPr>
            <a:lvl4pPr>
              <a:defRPr sz="1600"/>
            </a:lvl4pPr>
            <a:lvl5pPr>
              <a:defRPr sz="1600"/>
            </a:lvl5pPr>
          </a:lstStyle>
          <a:p>
            <a:pPr lvl="0"/>
            <a:endParaRPr lang="el-GR" dirty="0"/>
          </a:p>
        </p:txBody>
      </p:sp>
      <p:sp>
        <p:nvSpPr>
          <p:cNvPr id="32" name="Text Placeholder 31">
            <a:extLst>
              <a:ext uri="{FF2B5EF4-FFF2-40B4-BE49-F238E27FC236}">
                <a16:creationId xmlns:a16="http://schemas.microsoft.com/office/drawing/2014/main" id="{C0171571-9084-1863-56C5-0D686788E96D}"/>
              </a:ext>
            </a:extLst>
          </p:cNvPr>
          <p:cNvSpPr>
            <a:spLocks noGrp="1"/>
          </p:cNvSpPr>
          <p:nvPr>
            <p:ph type="body" sz="quarter" idx="13"/>
          </p:nvPr>
        </p:nvSpPr>
        <p:spPr>
          <a:xfrm>
            <a:off x="3232800" y="1551600"/>
            <a:ext cx="1306513" cy="338137"/>
          </a:xfrm>
        </p:spPr>
        <p:txBody>
          <a:bodyPr lIns="46800" rIns="46800" anchor="ctr">
            <a:noAutofit/>
          </a:bodyPr>
          <a:lstStyle>
            <a:lvl1pPr marL="0" indent="0">
              <a:buNone/>
              <a:defRPr sz="1600" b="1"/>
            </a:lvl1pPr>
            <a:lvl2pPr>
              <a:defRPr sz="1600" b="1"/>
            </a:lvl2pPr>
            <a:lvl3pPr>
              <a:defRPr sz="1600" b="1"/>
            </a:lvl3pPr>
            <a:lvl4pPr>
              <a:defRPr sz="1600" b="1"/>
            </a:lvl4pPr>
            <a:lvl5pPr>
              <a:defRPr sz="1600" b="1"/>
            </a:lvl5pPr>
          </a:lstStyle>
          <a:p>
            <a:pPr lvl="0"/>
            <a:endParaRPr lang="el-GR" dirty="0"/>
          </a:p>
        </p:txBody>
      </p:sp>
      <p:sp>
        <p:nvSpPr>
          <p:cNvPr id="34" name="Text Placeholder 33">
            <a:extLst>
              <a:ext uri="{FF2B5EF4-FFF2-40B4-BE49-F238E27FC236}">
                <a16:creationId xmlns:a16="http://schemas.microsoft.com/office/drawing/2014/main" id="{905E47A0-06B4-2218-04DE-26536BB85776}"/>
              </a:ext>
            </a:extLst>
          </p:cNvPr>
          <p:cNvSpPr>
            <a:spLocks noGrp="1"/>
          </p:cNvSpPr>
          <p:nvPr>
            <p:ph type="body" sz="quarter" idx="14"/>
          </p:nvPr>
        </p:nvSpPr>
        <p:spPr>
          <a:xfrm>
            <a:off x="4552062" y="1563703"/>
            <a:ext cx="1308449" cy="313932"/>
          </a:xfrm>
        </p:spPr>
        <p:txBody>
          <a:bodyPr wrap="none" lIns="46800" rIns="46800" anchor="ctr">
            <a:noAutofit/>
          </a:bodyPr>
          <a:lstStyle>
            <a:lvl1pPr marL="0" indent="0" algn="ctr">
              <a:buNone/>
              <a:defRPr sz="1600"/>
            </a:lvl1pPr>
            <a:lvl2pPr>
              <a:defRPr sz="1600"/>
            </a:lvl2pPr>
            <a:lvl3pPr>
              <a:defRPr sz="1600"/>
            </a:lvl3pPr>
            <a:lvl4pPr>
              <a:defRPr sz="1600"/>
            </a:lvl4pPr>
            <a:lvl5pPr>
              <a:defRPr sz="1600"/>
            </a:lvl5pPr>
          </a:lstStyle>
          <a:p>
            <a:pPr lvl="0"/>
            <a:endParaRPr lang="el-GR" dirty="0"/>
          </a:p>
        </p:txBody>
      </p:sp>
      <p:sp>
        <p:nvSpPr>
          <p:cNvPr id="36" name="Text Placeholder 35">
            <a:extLst>
              <a:ext uri="{FF2B5EF4-FFF2-40B4-BE49-F238E27FC236}">
                <a16:creationId xmlns:a16="http://schemas.microsoft.com/office/drawing/2014/main" id="{4BF4CF6C-4A86-EF6E-0318-125004201742}"/>
              </a:ext>
            </a:extLst>
          </p:cNvPr>
          <p:cNvSpPr>
            <a:spLocks noGrp="1"/>
          </p:cNvSpPr>
          <p:nvPr>
            <p:ph type="body" sz="quarter" idx="15"/>
          </p:nvPr>
        </p:nvSpPr>
        <p:spPr>
          <a:xfrm>
            <a:off x="6242400" y="1551600"/>
            <a:ext cx="1306513" cy="338138"/>
          </a:xfrm>
        </p:spPr>
        <p:txBody>
          <a:bodyPr lIns="46800" rIns="46800" anchor="ctr">
            <a:noAutofit/>
          </a:bodyPr>
          <a:lstStyle>
            <a:lvl1pPr marL="0" indent="0">
              <a:buNone/>
              <a:defRPr sz="1600" b="1"/>
            </a:lvl1pPr>
            <a:lvl2pPr>
              <a:defRPr sz="1600" b="1"/>
            </a:lvl2pPr>
            <a:lvl3pPr>
              <a:defRPr sz="1600" b="1"/>
            </a:lvl3pPr>
            <a:lvl4pPr>
              <a:defRPr sz="1600" b="1"/>
            </a:lvl4pPr>
            <a:lvl5pPr>
              <a:defRPr sz="1600" b="1"/>
            </a:lvl5pPr>
          </a:lstStyle>
          <a:p>
            <a:pPr lvl="0"/>
            <a:endParaRPr lang="el-GR" dirty="0"/>
          </a:p>
        </p:txBody>
      </p:sp>
      <p:sp>
        <p:nvSpPr>
          <p:cNvPr id="38" name="Text Placeholder 37">
            <a:extLst>
              <a:ext uri="{FF2B5EF4-FFF2-40B4-BE49-F238E27FC236}">
                <a16:creationId xmlns:a16="http://schemas.microsoft.com/office/drawing/2014/main" id="{1537D62F-A141-F82F-55B6-883BB29E9BAA}"/>
              </a:ext>
            </a:extLst>
          </p:cNvPr>
          <p:cNvSpPr>
            <a:spLocks noGrp="1"/>
          </p:cNvSpPr>
          <p:nvPr>
            <p:ph type="body" sz="quarter" idx="16"/>
          </p:nvPr>
        </p:nvSpPr>
        <p:spPr>
          <a:xfrm>
            <a:off x="7558063" y="1563702"/>
            <a:ext cx="1308449" cy="313932"/>
          </a:xfrm>
        </p:spPr>
        <p:txBody>
          <a:bodyPr wrap="none" lIns="46800" rIns="46800" anchor="ctr">
            <a:noAutofit/>
          </a:bodyPr>
          <a:lstStyle>
            <a:lvl1pPr marL="0" indent="0" algn="ctr">
              <a:buNone/>
              <a:defRPr sz="1600"/>
            </a:lvl1pPr>
            <a:lvl2pPr>
              <a:defRPr sz="1600"/>
            </a:lvl2pPr>
            <a:lvl3pPr>
              <a:defRPr sz="1600"/>
            </a:lvl3pPr>
            <a:lvl4pPr>
              <a:defRPr sz="1600"/>
            </a:lvl4pPr>
            <a:lvl5pPr>
              <a:defRPr sz="1600"/>
            </a:lvl5pPr>
          </a:lstStyle>
          <a:p>
            <a:pPr lvl="0"/>
            <a:endParaRPr lang="el-GR" dirty="0"/>
          </a:p>
        </p:txBody>
      </p:sp>
      <p:sp>
        <p:nvSpPr>
          <p:cNvPr id="40" name="Picture Placeholder 39">
            <a:extLst>
              <a:ext uri="{FF2B5EF4-FFF2-40B4-BE49-F238E27FC236}">
                <a16:creationId xmlns:a16="http://schemas.microsoft.com/office/drawing/2014/main" id="{DB699DD5-FC8A-6A1F-8A7C-BBCC7846696E}"/>
              </a:ext>
            </a:extLst>
          </p:cNvPr>
          <p:cNvSpPr>
            <a:spLocks noGrp="1"/>
          </p:cNvSpPr>
          <p:nvPr>
            <p:ph type="pic" sz="quarter" idx="17"/>
          </p:nvPr>
        </p:nvSpPr>
        <p:spPr>
          <a:xfrm>
            <a:off x="230400" y="1962000"/>
            <a:ext cx="2620800" cy="1551600"/>
          </a:xfrm>
        </p:spPr>
        <p:txBody>
          <a:bodyPr/>
          <a:lstStyle/>
          <a:p>
            <a:endParaRPr lang="el-GR"/>
          </a:p>
        </p:txBody>
      </p:sp>
      <p:sp>
        <p:nvSpPr>
          <p:cNvPr id="42" name="Picture Placeholder 41">
            <a:extLst>
              <a:ext uri="{FF2B5EF4-FFF2-40B4-BE49-F238E27FC236}">
                <a16:creationId xmlns:a16="http://schemas.microsoft.com/office/drawing/2014/main" id="{48CCFE57-B2C9-2C5E-69BE-F2D9772BF275}"/>
              </a:ext>
            </a:extLst>
          </p:cNvPr>
          <p:cNvSpPr>
            <a:spLocks noGrp="1"/>
          </p:cNvSpPr>
          <p:nvPr>
            <p:ph type="pic" sz="quarter" idx="18"/>
          </p:nvPr>
        </p:nvSpPr>
        <p:spPr>
          <a:xfrm>
            <a:off x="3232800" y="1962000"/>
            <a:ext cx="2620800" cy="1551600"/>
          </a:xfrm>
        </p:spPr>
        <p:txBody>
          <a:bodyPr/>
          <a:lstStyle/>
          <a:p>
            <a:endParaRPr lang="el-GR" dirty="0"/>
          </a:p>
        </p:txBody>
      </p:sp>
      <p:sp>
        <p:nvSpPr>
          <p:cNvPr id="44" name="Picture Placeholder 43">
            <a:extLst>
              <a:ext uri="{FF2B5EF4-FFF2-40B4-BE49-F238E27FC236}">
                <a16:creationId xmlns:a16="http://schemas.microsoft.com/office/drawing/2014/main" id="{652B3316-4B97-39A5-214D-48B170ED9A25}"/>
              </a:ext>
            </a:extLst>
          </p:cNvPr>
          <p:cNvSpPr>
            <a:spLocks noGrp="1"/>
          </p:cNvSpPr>
          <p:nvPr>
            <p:ph type="pic" sz="quarter" idx="19"/>
          </p:nvPr>
        </p:nvSpPr>
        <p:spPr>
          <a:xfrm>
            <a:off x="6249600" y="1962000"/>
            <a:ext cx="2620800" cy="1551600"/>
          </a:xfrm>
        </p:spPr>
        <p:txBody>
          <a:bodyPr/>
          <a:lstStyle/>
          <a:p>
            <a:endParaRPr lang="el-GR"/>
          </a:p>
        </p:txBody>
      </p:sp>
      <p:sp>
        <p:nvSpPr>
          <p:cNvPr id="45" name="Google Shape;226;p18">
            <a:extLst>
              <a:ext uri="{FF2B5EF4-FFF2-40B4-BE49-F238E27FC236}">
                <a16:creationId xmlns:a16="http://schemas.microsoft.com/office/drawing/2014/main" id="{A5F5C7C2-32E2-CCEA-53D7-CCCADF2E942A}"/>
              </a:ext>
            </a:extLst>
          </p:cNvPr>
          <p:cNvSpPr txBox="1"/>
          <p:nvPr userDrawn="1"/>
        </p:nvSpPr>
        <p:spPr>
          <a:xfrm>
            <a:off x="226800" y="3654000"/>
            <a:ext cx="871200" cy="216000"/>
          </a:xfrm>
          <a:prstGeom prst="rect">
            <a:avLst/>
          </a:prstGeom>
          <a:noFill/>
          <a:ln>
            <a:noFill/>
          </a:ln>
        </p:spPr>
        <p:txBody>
          <a:bodyPr spcFirstLastPara="1" wrap="square" lIns="46800" tIns="91425" rIns="91425" bIns="91425" anchor="ctr" anchorCtr="0">
            <a:spAutoFit/>
          </a:bodyPr>
          <a:lstStyle/>
          <a:p>
            <a:pPr marL="0" lvl="0" indent="0" algn="l" rtl="0">
              <a:spcBef>
                <a:spcPts val="0"/>
              </a:spcBef>
              <a:spcAft>
                <a:spcPts val="0"/>
              </a:spcAft>
              <a:buNone/>
            </a:pPr>
            <a:r>
              <a:rPr lang="en" sz="700" b="1" dirty="0">
                <a:solidFill>
                  <a:srgbClr val="A1A4B2"/>
                </a:solidFill>
              </a:rPr>
              <a:t>Units</a:t>
            </a:r>
            <a:endParaRPr sz="700" b="1" dirty="0">
              <a:solidFill>
                <a:srgbClr val="A1A4B2"/>
              </a:solidFill>
            </a:endParaRPr>
          </a:p>
        </p:txBody>
      </p:sp>
      <p:sp>
        <p:nvSpPr>
          <p:cNvPr id="46" name="Google Shape;226;p18">
            <a:extLst>
              <a:ext uri="{FF2B5EF4-FFF2-40B4-BE49-F238E27FC236}">
                <a16:creationId xmlns:a16="http://schemas.microsoft.com/office/drawing/2014/main" id="{61E8A35E-CE10-A526-6BCF-526EACECC9D2}"/>
              </a:ext>
            </a:extLst>
          </p:cNvPr>
          <p:cNvSpPr txBox="1"/>
          <p:nvPr userDrawn="1"/>
        </p:nvSpPr>
        <p:spPr>
          <a:xfrm>
            <a:off x="1096625" y="3654000"/>
            <a:ext cx="871200" cy="216000"/>
          </a:xfrm>
          <a:prstGeom prst="rect">
            <a:avLst/>
          </a:prstGeom>
          <a:noFill/>
          <a:ln>
            <a:noFill/>
          </a:ln>
        </p:spPr>
        <p:txBody>
          <a:bodyPr spcFirstLastPara="1" wrap="square" lIns="46800" tIns="91425" rIns="91425" bIns="91425" anchor="ctr" anchorCtr="0">
            <a:spAutoFit/>
          </a:bodyPr>
          <a:lstStyle/>
          <a:p>
            <a:pPr marL="0" lvl="0" indent="0" algn="l" rtl="0">
              <a:spcBef>
                <a:spcPts val="0"/>
              </a:spcBef>
              <a:spcAft>
                <a:spcPts val="0"/>
              </a:spcAft>
              <a:buNone/>
            </a:pPr>
            <a:r>
              <a:rPr lang="en" sz="700" b="1" dirty="0">
                <a:solidFill>
                  <a:srgbClr val="A1A4B2"/>
                </a:solidFill>
              </a:rPr>
              <a:t>Orders</a:t>
            </a:r>
            <a:endParaRPr sz="700" b="1" dirty="0">
              <a:solidFill>
                <a:srgbClr val="A1A4B2"/>
              </a:solidFill>
            </a:endParaRPr>
          </a:p>
        </p:txBody>
      </p:sp>
      <p:sp>
        <p:nvSpPr>
          <p:cNvPr id="47" name="Google Shape;226;p18">
            <a:extLst>
              <a:ext uri="{FF2B5EF4-FFF2-40B4-BE49-F238E27FC236}">
                <a16:creationId xmlns:a16="http://schemas.microsoft.com/office/drawing/2014/main" id="{A96D0BE7-0C6D-735F-6296-5F0118785596}"/>
              </a:ext>
            </a:extLst>
          </p:cNvPr>
          <p:cNvSpPr txBox="1"/>
          <p:nvPr userDrawn="1"/>
        </p:nvSpPr>
        <p:spPr>
          <a:xfrm>
            <a:off x="1966450" y="3654000"/>
            <a:ext cx="871200" cy="216000"/>
          </a:xfrm>
          <a:prstGeom prst="rect">
            <a:avLst/>
          </a:prstGeom>
          <a:noFill/>
          <a:ln>
            <a:noFill/>
          </a:ln>
        </p:spPr>
        <p:txBody>
          <a:bodyPr spcFirstLastPara="1" wrap="square" lIns="46800" tIns="91425" rIns="91425" bIns="91425" anchor="ctr" anchorCtr="0">
            <a:spAutoFit/>
          </a:bodyPr>
          <a:lstStyle/>
          <a:p>
            <a:pPr marL="0" lvl="0" indent="0" algn="l" rtl="0">
              <a:spcBef>
                <a:spcPts val="0"/>
              </a:spcBef>
              <a:spcAft>
                <a:spcPts val="0"/>
              </a:spcAft>
              <a:buNone/>
            </a:pPr>
            <a:r>
              <a:rPr lang="en" sz="700" b="1" dirty="0">
                <a:solidFill>
                  <a:srgbClr val="A1A4B2"/>
                </a:solidFill>
              </a:rPr>
              <a:t>Avg Unit Price</a:t>
            </a:r>
            <a:endParaRPr sz="700" b="1" dirty="0">
              <a:solidFill>
                <a:srgbClr val="A1A4B2"/>
              </a:solidFill>
            </a:endParaRPr>
          </a:p>
        </p:txBody>
      </p:sp>
      <p:sp>
        <p:nvSpPr>
          <p:cNvPr id="48" name="Google Shape;226;p18">
            <a:extLst>
              <a:ext uri="{FF2B5EF4-FFF2-40B4-BE49-F238E27FC236}">
                <a16:creationId xmlns:a16="http://schemas.microsoft.com/office/drawing/2014/main" id="{F2702314-6EE0-4B0B-2EE9-3D0DF823DDC6}"/>
              </a:ext>
            </a:extLst>
          </p:cNvPr>
          <p:cNvSpPr txBox="1"/>
          <p:nvPr userDrawn="1"/>
        </p:nvSpPr>
        <p:spPr>
          <a:xfrm>
            <a:off x="3232800" y="3654000"/>
            <a:ext cx="871200" cy="216000"/>
          </a:xfrm>
          <a:prstGeom prst="rect">
            <a:avLst/>
          </a:prstGeom>
          <a:noFill/>
          <a:ln>
            <a:noFill/>
          </a:ln>
        </p:spPr>
        <p:txBody>
          <a:bodyPr spcFirstLastPara="1" wrap="square" lIns="46800" tIns="91425" rIns="91425" bIns="91425" anchor="ctr" anchorCtr="0">
            <a:spAutoFit/>
          </a:bodyPr>
          <a:lstStyle/>
          <a:p>
            <a:pPr marL="0" lvl="0" indent="0" algn="l" rtl="0">
              <a:spcBef>
                <a:spcPts val="0"/>
              </a:spcBef>
              <a:spcAft>
                <a:spcPts val="0"/>
              </a:spcAft>
              <a:buNone/>
            </a:pPr>
            <a:r>
              <a:rPr lang="en" sz="700" b="1" dirty="0">
                <a:solidFill>
                  <a:srgbClr val="A1A4B2"/>
                </a:solidFill>
              </a:rPr>
              <a:t>Units</a:t>
            </a:r>
            <a:endParaRPr sz="700" b="1" dirty="0">
              <a:solidFill>
                <a:srgbClr val="A1A4B2"/>
              </a:solidFill>
            </a:endParaRPr>
          </a:p>
        </p:txBody>
      </p:sp>
      <p:sp>
        <p:nvSpPr>
          <p:cNvPr id="49" name="Google Shape;226;p18">
            <a:extLst>
              <a:ext uri="{FF2B5EF4-FFF2-40B4-BE49-F238E27FC236}">
                <a16:creationId xmlns:a16="http://schemas.microsoft.com/office/drawing/2014/main" id="{67714524-8ED3-C402-6793-D6E2F313A09E}"/>
              </a:ext>
            </a:extLst>
          </p:cNvPr>
          <p:cNvSpPr txBox="1"/>
          <p:nvPr userDrawn="1"/>
        </p:nvSpPr>
        <p:spPr>
          <a:xfrm>
            <a:off x="4143600" y="3654000"/>
            <a:ext cx="871200" cy="216000"/>
          </a:xfrm>
          <a:prstGeom prst="rect">
            <a:avLst/>
          </a:prstGeom>
          <a:noFill/>
          <a:ln>
            <a:noFill/>
          </a:ln>
        </p:spPr>
        <p:txBody>
          <a:bodyPr spcFirstLastPara="1" wrap="square" lIns="46800" tIns="91425" rIns="91425" bIns="91425" anchor="ctr" anchorCtr="0">
            <a:spAutoFit/>
          </a:bodyPr>
          <a:lstStyle/>
          <a:p>
            <a:pPr marL="0" lvl="0" indent="0" algn="l" rtl="0">
              <a:spcBef>
                <a:spcPts val="0"/>
              </a:spcBef>
              <a:spcAft>
                <a:spcPts val="0"/>
              </a:spcAft>
              <a:buNone/>
            </a:pPr>
            <a:r>
              <a:rPr lang="en" sz="700" b="1" dirty="0">
                <a:solidFill>
                  <a:srgbClr val="A1A4B2"/>
                </a:solidFill>
              </a:rPr>
              <a:t>Orders</a:t>
            </a:r>
            <a:endParaRPr sz="700" b="1" dirty="0">
              <a:solidFill>
                <a:srgbClr val="A1A4B2"/>
              </a:solidFill>
            </a:endParaRPr>
          </a:p>
        </p:txBody>
      </p:sp>
      <p:sp>
        <p:nvSpPr>
          <p:cNvPr id="50" name="Google Shape;226;p18">
            <a:extLst>
              <a:ext uri="{FF2B5EF4-FFF2-40B4-BE49-F238E27FC236}">
                <a16:creationId xmlns:a16="http://schemas.microsoft.com/office/drawing/2014/main" id="{6AC56C8D-4A8B-82EB-8EF4-7192715C694A}"/>
              </a:ext>
            </a:extLst>
          </p:cNvPr>
          <p:cNvSpPr txBox="1"/>
          <p:nvPr userDrawn="1"/>
        </p:nvSpPr>
        <p:spPr>
          <a:xfrm>
            <a:off x="5054400" y="3654000"/>
            <a:ext cx="871200" cy="216000"/>
          </a:xfrm>
          <a:prstGeom prst="rect">
            <a:avLst/>
          </a:prstGeom>
          <a:noFill/>
          <a:ln>
            <a:noFill/>
          </a:ln>
        </p:spPr>
        <p:txBody>
          <a:bodyPr spcFirstLastPara="1" wrap="square" lIns="46800" tIns="91425" rIns="91425" bIns="91425" anchor="ctr" anchorCtr="0">
            <a:spAutoFit/>
          </a:bodyPr>
          <a:lstStyle/>
          <a:p>
            <a:pPr marL="0" lvl="0" indent="0" algn="l" rtl="0">
              <a:spcBef>
                <a:spcPts val="0"/>
              </a:spcBef>
              <a:spcAft>
                <a:spcPts val="0"/>
              </a:spcAft>
              <a:buNone/>
            </a:pPr>
            <a:r>
              <a:rPr lang="en" sz="700" b="1" dirty="0">
                <a:solidFill>
                  <a:srgbClr val="A1A4B2"/>
                </a:solidFill>
              </a:rPr>
              <a:t>Avg Unit Price</a:t>
            </a:r>
            <a:endParaRPr sz="700" b="1" dirty="0">
              <a:solidFill>
                <a:srgbClr val="A1A4B2"/>
              </a:solidFill>
            </a:endParaRPr>
          </a:p>
        </p:txBody>
      </p:sp>
      <p:sp>
        <p:nvSpPr>
          <p:cNvPr id="51" name="Google Shape;226;p18">
            <a:extLst>
              <a:ext uri="{FF2B5EF4-FFF2-40B4-BE49-F238E27FC236}">
                <a16:creationId xmlns:a16="http://schemas.microsoft.com/office/drawing/2014/main" id="{0BA63B21-BC4C-0AD7-A407-1E4152540881}"/>
              </a:ext>
            </a:extLst>
          </p:cNvPr>
          <p:cNvSpPr txBox="1"/>
          <p:nvPr userDrawn="1"/>
        </p:nvSpPr>
        <p:spPr>
          <a:xfrm>
            <a:off x="6242400" y="3659383"/>
            <a:ext cx="871200" cy="216000"/>
          </a:xfrm>
          <a:prstGeom prst="rect">
            <a:avLst/>
          </a:prstGeom>
          <a:noFill/>
          <a:ln>
            <a:noFill/>
          </a:ln>
        </p:spPr>
        <p:txBody>
          <a:bodyPr spcFirstLastPara="1" wrap="square" lIns="46800" tIns="91425" rIns="91425" bIns="91425" anchor="ctr" anchorCtr="0">
            <a:spAutoFit/>
          </a:bodyPr>
          <a:lstStyle/>
          <a:p>
            <a:pPr marL="0" lvl="0" indent="0" algn="l" rtl="0">
              <a:spcBef>
                <a:spcPts val="0"/>
              </a:spcBef>
              <a:spcAft>
                <a:spcPts val="0"/>
              </a:spcAft>
              <a:buNone/>
            </a:pPr>
            <a:r>
              <a:rPr lang="en" sz="700" b="1" dirty="0">
                <a:solidFill>
                  <a:srgbClr val="A1A4B2"/>
                </a:solidFill>
              </a:rPr>
              <a:t>Units MS</a:t>
            </a:r>
            <a:endParaRPr sz="700" b="1" dirty="0">
              <a:solidFill>
                <a:srgbClr val="A1A4B2"/>
              </a:solidFill>
            </a:endParaRPr>
          </a:p>
        </p:txBody>
      </p:sp>
      <p:sp>
        <p:nvSpPr>
          <p:cNvPr id="52" name="Google Shape;226;p18">
            <a:extLst>
              <a:ext uri="{FF2B5EF4-FFF2-40B4-BE49-F238E27FC236}">
                <a16:creationId xmlns:a16="http://schemas.microsoft.com/office/drawing/2014/main" id="{69772F24-AC5A-E821-7CAD-6D1B1E43AC02}"/>
              </a:ext>
            </a:extLst>
          </p:cNvPr>
          <p:cNvSpPr txBox="1"/>
          <p:nvPr userDrawn="1"/>
        </p:nvSpPr>
        <p:spPr>
          <a:xfrm>
            <a:off x="7153200" y="3659383"/>
            <a:ext cx="1005516" cy="216000"/>
          </a:xfrm>
          <a:prstGeom prst="rect">
            <a:avLst/>
          </a:prstGeom>
          <a:noFill/>
          <a:ln>
            <a:noFill/>
          </a:ln>
        </p:spPr>
        <p:txBody>
          <a:bodyPr spcFirstLastPara="1" wrap="square" lIns="46800" tIns="91425" rIns="91425" bIns="91425" anchor="ctr" anchorCtr="0">
            <a:spAutoFit/>
          </a:bodyPr>
          <a:lstStyle/>
          <a:p>
            <a:pPr marL="0" lvl="0" indent="0" algn="l" rtl="0">
              <a:spcBef>
                <a:spcPts val="0"/>
              </a:spcBef>
              <a:spcAft>
                <a:spcPts val="0"/>
              </a:spcAft>
              <a:buNone/>
            </a:pPr>
            <a:r>
              <a:rPr lang="en" sz="700" b="1" dirty="0">
                <a:solidFill>
                  <a:srgbClr val="A1A4B2"/>
                </a:solidFill>
              </a:rPr>
              <a:t>Basket Penetration</a:t>
            </a:r>
            <a:endParaRPr sz="700" b="1" dirty="0">
              <a:solidFill>
                <a:srgbClr val="A1A4B2"/>
              </a:solidFill>
            </a:endParaRPr>
          </a:p>
        </p:txBody>
      </p:sp>
      <p:sp>
        <p:nvSpPr>
          <p:cNvPr id="53" name="Google Shape;226;p18">
            <a:extLst>
              <a:ext uri="{FF2B5EF4-FFF2-40B4-BE49-F238E27FC236}">
                <a16:creationId xmlns:a16="http://schemas.microsoft.com/office/drawing/2014/main" id="{7CF08E04-4116-F4DA-88B6-906F70C95D4F}"/>
              </a:ext>
            </a:extLst>
          </p:cNvPr>
          <p:cNvSpPr txBox="1"/>
          <p:nvPr userDrawn="1"/>
        </p:nvSpPr>
        <p:spPr>
          <a:xfrm>
            <a:off x="8064000" y="3659383"/>
            <a:ext cx="871200" cy="216000"/>
          </a:xfrm>
          <a:prstGeom prst="rect">
            <a:avLst/>
          </a:prstGeom>
          <a:noFill/>
          <a:ln>
            <a:noFill/>
          </a:ln>
        </p:spPr>
        <p:txBody>
          <a:bodyPr spcFirstLastPara="1" wrap="square" lIns="46800" tIns="91425" rIns="91425" bIns="91425" anchor="ctr" anchorCtr="0">
            <a:spAutoFit/>
          </a:bodyPr>
          <a:lstStyle/>
          <a:p>
            <a:pPr marL="0" lvl="0" indent="0" algn="l" rtl="0">
              <a:spcBef>
                <a:spcPts val="0"/>
              </a:spcBef>
              <a:spcAft>
                <a:spcPts val="0"/>
              </a:spcAft>
              <a:buNone/>
            </a:pPr>
            <a:r>
              <a:rPr lang="en" sz="700" b="1" dirty="0">
                <a:solidFill>
                  <a:srgbClr val="A1A4B2"/>
                </a:solidFill>
              </a:rPr>
              <a:t>Avg Price Index</a:t>
            </a:r>
            <a:endParaRPr sz="700" b="1" dirty="0">
              <a:solidFill>
                <a:srgbClr val="A1A4B2"/>
              </a:solidFill>
            </a:endParaRPr>
          </a:p>
        </p:txBody>
      </p:sp>
      <p:sp>
        <p:nvSpPr>
          <p:cNvPr id="55" name="Text Placeholder 54">
            <a:extLst>
              <a:ext uri="{FF2B5EF4-FFF2-40B4-BE49-F238E27FC236}">
                <a16:creationId xmlns:a16="http://schemas.microsoft.com/office/drawing/2014/main" id="{585B3D93-158E-B3B2-5D00-D03934AEDFDE}"/>
              </a:ext>
            </a:extLst>
          </p:cNvPr>
          <p:cNvSpPr>
            <a:spLocks noGrp="1"/>
          </p:cNvSpPr>
          <p:nvPr>
            <p:ph type="body" sz="quarter" idx="20"/>
          </p:nvPr>
        </p:nvSpPr>
        <p:spPr>
          <a:xfrm>
            <a:off x="226800" y="3852000"/>
            <a:ext cx="795600" cy="291600"/>
          </a:xfrm>
        </p:spPr>
        <p:txBody>
          <a:bodyPr lIns="46800" rIns="46800" anchor="ctr">
            <a:noAutofit/>
          </a:bodyPr>
          <a:lstStyle>
            <a:lvl1pPr marL="0" indent="0">
              <a:buNone/>
              <a:defRPr sz="1300" b="1"/>
            </a:lvl1pPr>
          </a:lstStyle>
          <a:p>
            <a:pPr lvl="0"/>
            <a:endParaRPr lang="el-GR" dirty="0"/>
          </a:p>
        </p:txBody>
      </p:sp>
      <p:sp>
        <p:nvSpPr>
          <p:cNvPr id="57" name="Text Placeholder 56">
            <a:extLst>
              <a:ext uri="{FF2B5EF4-FFF2-40B4-BE49-F238E27FC236}">
                <a16:creationId xmlns:a16="http://schemas.microsoft.com/office/drawing/2014/main" id="{5455F56B-D83F-6865-75FE-31B63CCDFC7D}"/>
              </a:ext>
            </a:extLst>
          </p:cNvPr>
          <p:cNvSpPr>
            <a:spLocks noGrp="1"/>
          </p:cNvSpPr>
          <p:nvPr>
            <p:ph type="body" sz="quarter" idx="21"/>
          </p:nvPr>
        </p:nvSpPr>
        <p:spPr>
          <a:xfrm>
            <a:off x="1137600" y="3852000"/>
            <a:ext cx="795338" cy="290513"/>
          </a:xfrm>
        </p:spPr>
        <p:txBody>
          <a:bodyPr lIns="46800" rIns="46800" anchor="ctr">
            <a:noAutofit/>
          </a:bodyPr>
          <a:lstStyle>
            <a:lvl1pPr marL="0" indent="0">
              <a:buNone/>
              <a:defRPr sz="1300" b="1"/>
            </a:lvl1pPr>
            <a:lvl2pPr>
              <a:defRPr sz="1300" b="1"/>
            </a:lvl2pPr>
            <a:lvl3pPr>
              <a:defRPr sz="1300" b="1"/>
            </a:lvl3pPr>
            <a:lvl4pPr>
              <a:defRPr sz="1300" b="1"/>
            </a:lvl4pPr>
            <a:lvl5pPr>
              <a:defRPr sz="1300" b="1"/>
            </a:lvl5pPr>
          </a:lstStyle>
          <a:p>
            <a:pPr lvl="0"/>
            <a:endParaRPr lang="el-GR" dirty="0"/>
          </a:p>
        </p:txBody>
      </p:sp>
      <p:sp>
        <p:nvSpPr>
          <p:cNvPr id="59" name="Text Placeholder 58">
            <a:extLst>
              <a:ext uri="{FF2B5EF4-FFF2-40B4-BE49-F238E27FC236}">
                <a16:creationId xmlns:a16="http://schemas.microsoft.com/office/drawing/2014/main" id="{F3D47260-447C-1187-6EDA-22B402EF60E0}"/>
              </a:ext>
            </a:extLst>
          </p:cNvPr>
          <p:cNvSpPr>
            <a:spLocks noGrp="1"/>
          </p:cNvSpPr>
          <p:nvPr>
            <p:ph type="body" sz="quarter" idx="22"/>
          </p:nvPr>
        </p:nvSpPr>
        <p:spPr>
          <a:xfrm>
            <a:off x="2044800" y="3852000"/>
            <a:ext cx="795337" cy="290512"/>
          </a:xfrm>
        </p:spPr>
        <p:txBody>
          <a:bodyPr lIns="46800" rIns="46800" anchor="ctr">
            <a:normAutofit/>
          </a:bodyPr>
          <a:lstStyle>
            <a:lvl1pPr marL="0" indent="0">
              <a:buNone/>
              <a:defRPr sz="1300" b="1"/>
            </a:lvl1pPr>
          </a:lstStyle>
          <a:p>
            <a:pPr lvl="0"/>
            <a:endParaRPr lang="el-GR" dirty="0"/>
          </a:p>
        </p:txBody>
      </p:sp>
      <p:sp>
        <p:nvSpPr>
          <p:cNvPr id="61" name="Text Placeholder 60">
            <a:extLst>
              <a:ext uri="{FF2B5EF4-FFF2-40B4-BE49-F238E27FC236}">
                <a16:creationId xmlns:a16="http://schemas.microsoft.com/office/drawing/2014/main" id="{CEE35828-F4BF-204F-E5D7-94E3A2C03D9C}"/>
              </a:ext>
            </a:extLst>
          </p:cNvPr>
          <p:cNvSpPr>
            <a:spLocks noGrp="1"/>
          </p:cNvSpPr>
          <p:nvPr>
            <p:ph type="body" sz="quarter" idx="23"/>
          </p:nvPr>
        </p:nvSpPr>
        <p:spPr>
          <a:xfrm>
            <a:off x="3232800" y="3852000"/>
            <a:ext cx="795338" cy="295275"/>
          </a:xfrm>
        </p:spPr>
        <p:txBody>
          <a:bodyPr lIns="46800" rIns="46800" anchor="ctr">
            <a:normAutofit/>
          </a:bodyPr>
          <a:lstStyle>
            <a:lvl1pPr marL="0" indent="0">
              <a:buNone/>
              <a:defRPr sz="1300" b="1"/>
            </a:lvl1pPr>
          </a:lstStyle>
          <a:p>
            <a:pPr lvl="0"/>
            <a:endParaRPr lang="el-GR" dirty="0"/>
          </a:p>
        </p:txBody>
      </p:sp>
      <p:sp>
        <p:nvSpPr>
          <p:cNvPr id="63" name="Text Placeholder 62">
            <a:extLst>
              <a:ext uri="{FF2B5EF4-FFF2-40B4-BE49-F238E27FC236}">
                <a16:creationId xmlns:a16="http://schemas.microsoft.com/office/drawing/2014/main" id="{890C586D-AD05-F7A7-3725-FACE8AB07480}"/>
              </a:ext>
            </a:extLst>
          </p:cNvPr>
          <p:cNvSpPr>
            <a:spLocks noGrp="1"/>
          </p:cNvSpPr>
          <p:nvPr>
            <p:ph type="body" sz="quarter" idx="24"/>
          </p:nvPr>
        </p:nvSpPr>
        <p:spPr>
          <a:xfrm>
            <a:off x="4143600" y="3852000"/>
            <a:ext cx="795337" cy="290512"/>
          </a:xfrm>
        </p:spPr>
        <p:txBody>
          <a:bodyPr lIns="46800" rIns="46800" anchor="ctr">
            <a:normAutofit/>
          </a:bodyPr>
          <a:lstStyle>
            <a:lvl1pPr marL="0" indent="0">
              <a:buNone/>
              <a:defRPr sz="1300" b="1"/>
            </a:lvl1pPr>
          </a:lstStyle>
          <a:p>
            <a:pPr lvl="0"/>
            <a:endParaRPr lang="el-GR" dirty="0"/>
          </a:p>
        </p:txBody>
      </p:sp>
      <p:sp>
        <p:nvSpPr>
          <p:cNvPr id="65" name="Text Placeholder 64">
            <a:extLst>
              <a:ext uri="{FF2B5EF4-FFF2-40B4-BE49-F238E27FC236}">
                <a16:creationId xmlns:a16="http://schemas.microsoft.com/office/drawing/2014/main" id="{D2A34D3F-4F63-A6EA-7FB1-7323359B994E}"/>
              </a:ext>
            </a:extLst>
          </p:cNvPr>
          <p:cNvSpPr>
            <a:spLocks noGrp="1"/>
          </p:cNvSpPr>
          <p:nvPr>
            <p:ph type="body" sz="quarter" idx="25"/>
          </p:nvPr>
        </p:nvSpPr>
        <p:spPr>
          <a:xfrm>
            <a:off x="5054400" y="3852000"/>
            <a:ext cx="795337" cy="290512"/>
          </a:xfrm>
        </p:spPr>
        <p:txBody>
          <a:bodyPr lIns="46800" rIns="46800" anchor="ctr">
            <a:normAutofit/>
          </a:bodyPr>
          <a:lstStyle>
            <a:lvl1pPr marL="0" indent="0">
              <a:buNone/>
              <a:defRPr sz="1300" b="1"/>
            </a:lvl1pPr>
          </a:lstStyle>
          <a:p>
            <a:pPr lvl="0"/>
            <a:endParaRPr lang="el-GR" dirty="0"/>
          </a:p>
        </p:txBody>
      </p:sp>
      <p:sp>
        <p:nvSpPr>
          <p:cNvPr id="67" name="Text Placeholder 66">
            <a:extLst>
              <a:ext uri="{FF2B5EF4-FFF2-40B4-BE49-F238E27FC236}">
                <a16:creationId xmlns:a16="http://schemas.microsoft.com/office/drawing/2014/main" id="{AF29FB76-6279-246C-9D2E-69C27A3B5E04}"/>
              </a:ext>
            </a:extLst>
          </p:cNvPr>
          <p:cNvSpPr>
            <a:spLocks noGrp="1"/>
          </p:cNvSpPr>
          <p:nvPr>
            <p:ph type="body" sz="quarter" idx="26"/>
          </p:nvPr>
        </p:nvSpPr>
        <p:spPr>
          <a:xfrm>
            <a:off x="6242400" y="3852000"/>
            <a:ext cx="795338" cy="290513"/>
          </a:xfrm>
        </p:spPr>
        <p:txBody>
          <a:bodyPr lIns="46800" rIns="46800" anchor="ctr">
            <a:normAutofit/>
          </a:bodyPr>
          <a:lstStyle>
            <a:lvl1pPr marL="0" indent="0">
              <a:buNone/>
              <a:defRPr sz="1300" b="1"/>
            </a:lvl1pPr>
          </a:lstStyle>
          <a:p>
            <a:pPr lvl="0"/>
            <a:endParaRPr lang="el-GR" dirty="0"/>
          </a:p>
        </p:txBody>
      </p:sp>
      <p:sp>
        <p:nvSpPr>
          <p:cNvPr id="69" name="Text Placeholder 68">
            <a:extLst>
              <a:ext uri="{FF2B5EF4-FFF2-40B4-BE49-F238E27FC236}">
                <a16:creationId xmlns:a16="http://schemas.microsoft.com/office/drawing/2014/main" id="{45179F9A-BED1-9E6E-7285-15FF70046910}"/>
              </a:ext>
            </a:extLst>
          </p:cNvPr>
          <p:cNvSpPr>
            <a:spLocks noGrp="1"/>
          </p:cNvSpPr>
          <p:nvPr>
            <p:ph type="body" sz="quarter" idx="27"/>
          </p:nvPr>
        </p:nvSpPr>
        <p:spPr>
          <a:xfrm>
            <a:off x="7153200" y="3852000"/>
            <a:ext cx="795338" cy="290513"/>
          </a:xfrm>
        </p:spPr>
        <p:txBody>
          <a:bodyPr lIns="46800" rIns="46800" anchor="ctr">
            <a:normAutofit/>
          </a:bodyPr>
          <a:lstStyle>
            <a:lvl1pPr marL="0" indent="0">
              <a:buNone/>
              <a:defRPr sz="1300" b="1"/>
            </a:lvl1pPr>
          </a:lstStyle>
          <a:p>
            <a:pPr lvl="0"/>
            <a:endParaRPr lang="el-GR" dirty="0"/>
          </a:p>
        </p:txBody>
      </p:sp>
      <p:sp>
        <p:nvSpPr>
          <p:cNvPr id="71" name="Text Placeholder 70">
            <a:extLst>
              <a:ext uri="{FF2B5EF4-FFF2-40B4-BE49-F238E27FC236}">
                <a16:creationId xmlns:a16="http://schemas.microsoft.com/office/drawing/2014/main" id="{D29E9186-62E3-403D-1069-B1D2F032F1C9}"/>
              </a:ext>
            </a:extLst>
          </p:cNvPr>
          <p:cNvSpPr>
            <a:spLocks noGrp="1"/>
          </p:cNvSpPr>
          <p:nvPr>
            <p:ph type="body" sz="quarter" idx="28"/>
          </p:nvPr>
        </p:nvSpPr>
        <p:spPr>
          <a:xfrm>
            <a:off x="8064000" y="3852000"/>
            <a:ext cx="795337" cy="295275"/>
          </a:xfrm>
        </p:spPr>
        <p:txBody>
          <a:bodyPr lIns="46800" rIns="46800" anchor="ctr">
            <a:normAutofit/>
          </a:bodyPr>
          <a:lstStyle>
            <a:lvl1pPr marL="0" indent="0">
              <a:buNone/>
              <a:defRPr sz="1300" b="1"/>
            </a:lvl1pPr>
          </a:lstStyle>
          <a:p>
            <a:pPr lvl="0"/>
            <a:endParaRPr lang="el-GR" dirty="0"/>
          </a:p>
        </p:txBody>
      </p:sp>
      <p:sp>
        <p:nvSpPr>
          <p:cNvPr id="73" name="Text Placeholder 72">
            <a:extLst>
              <a:ext uri="{FF2B5EF4-FFF2-40B4-BE49-F238E27FC236}">
                <a16:creationId xmlns:a16="http://schemas.microsoft.com/office/drawing/2014/main" id="{E021F1C4-BDFC-D940-2A08-4F8163912B7B}"/>
              </a:ext>
            </a:extLst>
          </p:cNvPr>
          <p:cNvSpPr>
            <a:spLocks noGrp="1"/>
          </p:cNvSpPr>
          <p:nvPr>
            <p:ph type="body" sz="quarter" idx="29"/>
          </p:nvPr>
        </p:nvSpPr>
        <p:spPr>
          <a:xfrm>
            <a:off x="226800" y="4143600"/>
            <a:ext cx="795600" cy="230400"/>
          </a:xfrm>
        </p:spPr>
        <p:txBody>
          <a:bodyPr lIns="46800" rIns="46800" anchor="ctr">
            <a:normAutofit/>
          </a:bodyPr>
          <a:lstStyle>
            <a:lvl1pPr marL="0" indent="0">
              <a:buNone/>
              <a:defRPr sz="900"/>
            </a:lvl1pPr>
          </a:lstStyle>
          <a:p>
            <a:pPr lvl="0"/>
            <a:endParaRPr lang="el-GR" dirty="0"/>
          </a:p>
        </p:txBody>
      </p:sp>
      <p:sp>
        <p:nvSpPr>
          <p:cNvPr id="75" name="Text Placeholder 74">
            <a:extLst>
              <a:ext uri="{FF2B5EF4-FFF2-40B4-BE49-F238E27FC236}">
                <a16:creationId xmlns:a16="http://schemas.microsoft.com/office/drawing/2014/main" id="{42F65AFE-B861-BC52-3E2B-EDA2181D8D85}"/>
              </a:ext>
            </a:extLst>
          </p:cNvPr>
          <p:cNvSpPr>
            <a:spLocks noGrp="1"/>
          </p:cNvSpPr>
          <p:nvPr>
            <p:ph type="body" sz="quarter" idx="30"/>
          </p:nvPr>
        </p:nvSpPr>
        <p:spPr>
          <a:xfrm>
            <a:off x="1137600" y="4143600"/>
            <a:ext cx="795337" cy="230188"/>
          </a:xfrm>
        </p:spPr>
        <p:txBody>
          <a:bodyPr lIns="46800" rIns="46800" anchor="ctr">
            <a:normAutofit/>
          </a:bodyPr>
          <a:lstStyle>
            <a:lvl1pPr marL="0" indent="0">
              <a:buNone/>
              <a:defRPr sz="900"/>
            </a:lvl1pPr>
          </a:lstStyle>
          <a:p>
            <a:pPr lvl="0"/>
            <a:endParaRPr lang="el-GR" dirty="0"/>
          </a:p>
        </p:txBody>
      </p:sp>
      <p:sp>
        <p:nvSpPr>
          <p:cNvPr id="77" name="Text Placeholder 76">
            <a:extLst>
              <a:ext uri="{FF2B5EF4-FFF2-40B4-BE49-F238E27FC236}">
                <a16:creationId xmlns:a16="http://schemas.microsoft.com/office/drawing/2014/main" id="{9E1E7EF3-164C-F104-A32A-66664857E27F}"/>
              </a:ext>
            </a:extLst>
          </p:cNvPr>
          <p:cNvSpPr>
            <a:spLocks noGrp="1"/>
          </p:cNvSpPr>
          <p:nvPr>
            <p:ph type="body" sz="quarter" idx="31"/>
          </p:nvPr>
        </p:nvSpPr>
        <p:spPr>
          <a:xfrm>
            <a:off x="2044800" y="4143600"/>
            <a:ext cx="792163" cy="230187"/>
          </a:xfrm>
        </p:spPr>
        <p:txBody>
          <a:bodyPr anchor="ctr">
            <a:normAutofit/>
          </a:bodyPr>
          <a:lstStyle>
            <a:lvl1pPr marL="0" indent="0">
              <a:buNone/>
              <a:defRPr sz="900"/>
            </a:lvl1pPr>
          </a:lstStyle>
          <a:p>
            <a:pPr lvl="0"/>
            <a:endParaRPr lang="el-GR" dirty="0"/>
          </a:p>
        </p:txBody>
      </p:sp>
      <p:sp>
        <p:nvSpPr>
          <p:cNvPr id="79" name="Text Placeholder 78">
            <a:extLst>
              <a:ext uri="{FF2B5EF4-FFF2-40B4-BE49-F238E27FC236}">
                <a16:creationId xmlns:a16="http://schemas.microsoft.com/office/drawing/2014/main" id="{E8146768-7FD4-7609-B309-45DF89412022}"/>
              </a:ext>
            </a:extLst>
          </p:cNvPr>
          <p:cNvSpPr>
            <a:spLocks noGrp="1"/>
          </p:cNvSpPr>
          <p:nvPr>
            <p:ph type="body" sz="quarter" idx="32"/>
          </p:nvPr>
        </p:nvSpPr>
        <p:spPr>
          <a:xfrm>
            <a:off x="3232800" y="4143600"/>
            <a:ext cx="802800" cy="230187"/>
          </a:xfrm>
        </p:spPr>
        <p:txBody>
          <a:bodyPr lIns="46800" rIns="46800" anchor="ctr">
            <a:normAutofit/>
          </a:bodyPr>
          <a:lstStyle>
            <a:lvl1pPr marL="0" indent="0">
              <a:buNone/>
              <a:defRPr sz="900"/>
            </a:lvl1pPr>
          </a:lstStyle>
          <a:p>
            <a:pPr lvl="0"/>
            <a:endParaRPr lang="el-GR" dirty="0"/>
          </a:p>
        </p:txBody>
      </p:sp>
      <p:sp>
        <p:nvSpPr>
          <p:cNvPr id="81" name="Text Placeholder 80">
            <a:extLst>
              <a:ext uri="{FF2B5EF4-FFF2-40B4-BE49-F238E27FC236}">
                <a16:creationId xmlns:a16="http://schemas.microsoft.com/office/drawing/2014/main" id="{752E8DC5-BEA9-261D-665A-4FE06B6BED62}"/>
              </a:ext>
            </a:extLst>
          </p:cNvPr>
          <p:cNvSpPr>
            <a:spLocks noGrp="1"/>
          </p:cNvSpPr>
          <p:nvPr>
            <p:ph type="body" sz="quarter" idx="33"/>
          </p:nvPr>
        </p:nvSpPr>
        <p:spPr>
          <a:xfrm>
            <a:off x="4143600" y="4143600"/>
            <a:ext cx="801687" cy="230400"/>
          </a:xfrm>
        </p:spPr>
        <p:txBody>
          <a:bodyPr lIns="46800" rIns="46800" anchor="ctr">
            <a:normAutofit/>
          </a:bodyPr>
          <a:lstStyle>
            <a:lvl1pPr marL="0" indent="0">
              <a:buNone/>
              <a:defRPr sz="900"/>
            </a:lvl1pPr>
          </a:lstStyle>
          <a:p>
            <a:pPr lvl="0"/>
            <a:endParaRPr lang="el-GR" dirty="0"/>
          </a:p>
        </p:txBody>
      </p:sp>
      <p:sp>
        <p:nvSpPr>
          <p:cNvPr id="83" name="Text Placeholder 82">
            <a:extLst>
              <a:ext uri="{FF2B5EF4-FFF2-40B4-BE49-F238E27FC236}">
                <a16:creationId xmlns:a16="http://schemas.microsoft.com/office/drawing/2014/main" id="{1489934A-8DD1-235D-24A8-A8B739A5C7B9}"/>
              </a:ext>
            </a:extLst>
          </p:cNvPr>
          <p:cNvSpPr>
            <a:spLocks noGrp="1"/>
          </p:cNvSpPr>
          <p:nvPr>
            <p:ph type="body" sz="quarter" idx="34"/>
          </p:nvPr>
        </p:nvSpPr>
        <p:spPr>
          <a:xfrm>
            <a:off x="5054400" y="4143600"/>
            <a:ext cx="801688" cy="230187"/>
          </a:xfrm>
        </p:spPr>
        <p:txBody>
          <a:bodyPr lIns="46800" rIns="46800" anchor="ctr">
            <a:normAutofit/>
          </a:bodyPr>
          <a:lstStyle>
            <a:lvl1pPr marL="0" indent="0">
              <a:buNone/>
              <a:defRPr sz="900"/>
            </a:lvl1pPr>
          </a:lstStyle>
          <a:p>
            <a:pPr lvl="0"/>
            <a:endParaRPr lang="el-GR" dirty="0"/>
          </a:p>
        </p:txBody>
      </p:sp>
      <p:sp>
        <p:nvSpPr>
          <p:cNvPr id="85" name="Text Placeholder 84">
            <a:extLst>
              <a:ext uri="{FF2B5EF4-FFF2-40B4-BE49-F238E27FC236}">
                <a16:creationId xmlns:a16="http://schemas.microsoft.com/office/drawing/2014/main" id="{0BA28A0B-6AD2-7E74-3130-0700C8A89EC8}"/>
              </a:ext>
            </a:extLst>
          </p:cNvPr>
          <p:cNvSpPr>
            <a:spLocks noGrp="1"/>
          </p:cNvSpPr>
          <p:nvPr>
            <p:ph type="body" sz="quarter" idx="35"/>
          </p:nvPr>
        </p:nvSpPr>
        <p:spPr>
          <a:xfrm>
            <a:off x="6242400" y="4143600"/>
            <a:ext cx="801687" cy="230188"/>
          </a:xfrm>
        </p:spPr>
        <p:txBody>
          <a:bodyPr lIns="46800" rIns="46800" anchor="ctr">
            <a:normAutofit/>
          </a:bodyPr>
          <a:lstStyle>
            <a:lvl1pPr marL="0" indent="0">
              <a:buNone/>
              <a:defRPr sz="900"/>
            </a:lvl1pPr>
          </a:lstStyle>
          <a:p>
            <a:pPr lvl="0"/>
            <a:endParaRPr lang="el-GR" dirty="0"/>
          </a:p>
        </p:txBody>
      </p:sp>
      <p:sp>
        <p:nvSpPr>
          <p:cNvPr id="87" name="Text Placeholder 86">
            <a:extLst>
              <a:ext uri="{FF2B5EF4-FFF2-40B4-BE49-F238E27FC236}">
                <a16:creationId xmlns:a16="http://schemas.microsoft.com/office/drawing/2014/main" id="{C4C543EF-7AE4-551C-A811-FD6F5A5D6B43}"/>
              </a:ext>
            </a:extLst>
          </p:cNvPr>
          <p:cNvSpPr>
            <a:spLocks noGrp="1"/>
          </p:cNvSpPr>
          <p:nvPr>
            <p:ph type="body" sz="quarter" idx="36"/>
          </p:nvPr>
        </p:nvSpPr>
        <p:spPr>
          <a:xfrm>
            <a:off x="7153200" y="4143600"/>
            <a:ext cx="801687" cy="230188"/>
          </a:xfrm>
        </p:spPr>
        <p:txBody>
          <a:bodyPr lIns="46800" rIns="46800" anchor="ctr">
            <a:normAutofit/>
          </a:bodyPr>
          <a:lstStyle>
            <a:lvl1pPr marL="0" indent="0">
              <a:buNone/>
              <a:defRPr sz="900"/>
            </a:lvl1pPr>
          </a:lstStyle>
          <a:p>
            <a:pPr lvl="0"/>
            <a:endParaRPr lang="el-GR" dirty="0"/>
          </a:p>
        </p:txBody>
      </p:sp>
      <p:sp>
        <p:nvSpPr>
          <p:cNvPr id="89" name="Text Placeholder 88">
            <a:extLst>
              <a:ext uri="{FF2B5EF4-FFF2-40B4-BE49-F238E27FC236}">
                <a16:creationId xmlns:a16="http://schemas.microsoft.com/office/drawing/2014/main" id="{DF6B671E-76F2-3C1B-0D63-0DFE7155D019}"/>
              </a:ext>
            </a:extLst>
          </p:cNvPr>
          <p:cNvSpPr>
            <a:spLocks noGrp="1"/>
          </p:cNvSpPr>
          <p:nvPr>
            <p:ph type="body" sz="quarter" idx="37"/>
          </p:nvPr>
        </p:nvSpPr>
        <p:spPr>
          <a:xfrm>
            <a:off x="8064000" y="4143600"/>
            <a:ext cx="801688" cy="230187"/>
          </a:xfrm>
        </p:spPr>
        <p:txBody>
          <a:bodyPr lIns="46800" rIns="46800" anchor="ctr">
            <a:normAutofit/>
          </a:bodyPr>
          <a:lstStyle>
            <a:lvl1pPr marL="0" indent="0">
              <a:buNone/>
              <a:defRPr sz="900"/>
            </a:lvl1pPr>
          </a:lstStyle>
          <a:p>
            <a:pPr lvl="0"/>
            <a:endParaRPr lang="el-GR" dirty="0"/>
          </a:p>
        </p:txBody>
      </p:sp>
      <p:sp>
        <p:nvSpPr>
          <p:cNvPr id="2" name="Text Placeholder 13">
            <a:extLst>
              <a:ext uri="{FF2B5EF4-FFF2-40B4-BE49-F238E27FC236}">
                <a16:creationId xmlns:a16="http://schemas.microsoft.com/office/drawing/2014/main" id="{2AF59CD0-E6AF-79D8-4DB9-A1E1EDB74A1C}"/>
              </a:ext>
            </a:extLst>
          </p:cNvPr>
          <p:cNvSpPr>
            <a:spLocks noGrp="1"/>
          </p:cNvSpPr>
          <p:nvPr>
            <p:ph type="body" sz="quarter" idx="38" hasCustomPrompt="1"/>
          </p:nvPr>
        </p:nvSpPr>
        <p:spPr>
          <a:xfrm>
            <a:off x="6242400" y="273600"/>
            <a:ext cx="2628000" cy="558000"/>
          </a:xfrm>
          <a:solidFill>
            <a:srgbClr val="F3F3F3"/>
          </a:solidFill>
        </p:spPr>
        <p:txBody>
          <a:bodyPr anchor="ctr">
            <a:normAutofit/>
          </a:bodyPr>
          <a:lstStyle>
            <a:lvl1pPr marL="0" indent="0">
              <a:buNone/>
              <a:defRPr sz="700"/>
            </a:lvl1pPr>
          </a:lstStyle>
          <a:p>
            <a:pPr marL="0" lvl="0" indent="0" algn="l" rtl="0">
              <a:lnSpc>
                <a:spcPct val="115000"/>
              </a:lnSpc>
              <a:spcBef>
                <a:spcPts val="0"/>
              </a:spcBef>
              <a:spcAft>
                <a:spcPts val="0"/>
              </a:spcAft>
              <a:buNone/>
            </a:pPr>
            <a:r>
              <a:rPr lang="en-US" sz="700" b="1" dirty="0">
                <a:solidFill>
                  <a:srgbClr val="222222"/>
                </a:solidFill>
              </a:rPr>
              <a:t>Comment: </a:t>
            </a:r>
            <a:r>
              <a:rPr lang="en-US" sz="700" dirty="0">
                <a:solidFill>
                  <a:srgbClr val="222222"/>
                </a:solidFill>
              </a:rPr>
              <a:t>Delete if not needed</a:t>
            </a:r>
            <a:endParaRPr lang="en-US" sz="700" b="1" dirty="0">
              <a:solidFill>
                <a:srgbClr val="222222"/>
              </a:solidFill>
            </a:endParaRPr>
          </a:p>
        </p:txBody>
      </p:sp>
      <p:sp>
        <p:nvSpPr>
          <p:cNvPr id="3" name="Text Placeholder 12">
            <a:extLst>
              <a:ext uri="{FF2B5EF4-FFF2-40B4-BE49-F238E27FC236}">
                <a16:creationId xmlns:a16="http://schemas.microsoft.com/office/drawing/2014/main" id="{F2F05EB0-7FE9-31D5-4DF4-7FF113369071}"/>
              </a:ext>
            </a:extLst>
          </p:cNvPr>
          <p:cNvSpPr>
            <a:spLocks noGrp="1"/>
          </p:cNvSpPr>
          <p:nvPr>
            <p:ph type="body" sz="quarter" idx="10"/>
          </p:nvPr>
        </p:nvSpPr>
        <p:spPr>
          <a:xfrm>
            <a:off x="1270832" y="649174"/>
            <a:ext cx="2520000" cy="198000"/>
          </a:xfrm>
        </p:spPr>
        <p:txBody>
          <a:bodyPr lIns="46800" rIns="46800" anchor="ctr">
            <a:noAutofit/>
          </a:bodyPr>
          <a:lstStyle>
            <a:lvl1pPr marL="0" indent="0">
              <a:buNone/>
              <a:defRPr sz="600" b="1">
                <a:solidFill>
                  <a:srgbClr val="2A438C"/>
                </a:solidFill>
              </a:defRPr>
            </a:lvl1pPr>
            <a:lvl2pPr>
              <a:defRPr sz="600">
                <a:solidFill>
                  <a:srgbClr val="2A438C"/>
                </a:solidFill>
              </a:defRPr>
            </a:lvl2pPr>
            <a:lvl3pPr>
              <a:defRPr sz="600">
                <a:solidFill>
                  <a:srgbClr val="2A438C"/>
                </a:solidFill>
              </a:defRPr>
            </a:lvl3pPr>
            <a:lvl4pPr>
              <a:defRPr sz="600">
                <a:solidFill>
                  <a:srgbClr val="2A438C"/>
                </a:solidFill>
              </a:defRPr>
            </a:lvl4pPr>
            <a:lvl5pPr>
              <a:defRPr sz="600">
                <a:solidFill>
                  <a:srgbClr val="2A438C"/>
                </a:solidFill>
              </a:defRPr>
            </a:lvl5pPr>
          </a:lstStyle>
          <a:p>
            <a:pPr lvl="0"/>
            <a:endParaRPr lang="el-GR" dirty="0"/>
          </a:p>
        </p:txBody>
      </p:sp>
    </p:spTree>
    <p:extLst>
      <p:ext uri="{BB962C8B-B14F-4D97-AF65-F5344CB8AC3E}">
        <p14:creationId xmlns:p14="http://schemas.microsoft.com/office/powerpoint/2010/main" val="2281671050"/>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ales Drivers">
    <p:spTree>
      <p:nvGrpSpPr>
        <p:cNvPr id="1" name=""/>
        <p:cNvGrpSpPr/>
        <p:nvPr/>
      </p:nvGrpSpPr>
      <p:grpSpPr>
        <a:xfrm>
          <a:off x="0" y="0"/>
          <a:ext cx="0" cy="0"/>
          <a:chOff x="0" y="0"/>
          <a:chExt cx="0" cy="0"/>
        </a:xfrm>
      </p:grpSpPr>
      <p:sp>
        <p:nvSpPr>
          <p:cNvPr id="10" name="Google Shape;127;p29">
            <a:extLst>
              <a:ext uri="{FF2B5EF4-FFF2-40B4-BE49-F238E27FC236}">
                <a16:creationId xmlns:a16="http://schemas.microsoft.com/office/drawing/2014/main" id="{1F866597-951C-28C5-3F5D-1A4535451FA9}"/>
              </a:ext>
            </a:extLst>
          </p:cNvPr>
          <p:cNvSpPr txBox="1"/>
          <p:nvPr userDrawn="1"/>
        </p:nvSpPr>
        <p:spPr>
          <a:xfrm>
            <a:off x="225350" y="272625"/>
            <a:ext cx="5635200" cy="369300"/>
          </a:xfrm>
          <a:prstGeom prst="rect">
            <a:avLst/>
          </a:prstGeom>
          <a:noFill/>
          <a:ln>
            <a:noFill/>
          </a:ln>
        </p:spPr>
        <p:txBody>
          <a:bodyPr spcFirstLastPara="1" wrap="square" lIns="45725" tIns="45725" rIns="45725" bIns="45725" anchor="t" anchorCtr="0">
            <a:spAutoFit/>
          </a:bodyPr>
          <a:lstStyle/>
          <a:p>
            <a:pPr marL="0" lvl="0" indent="0" algn="l" rtl="0">
              <a:spcBef>
                <a:spcPts val="0"/>
              </a:spcBef>
              <a:spcAft>
                <a:spcPts val="0"/>
              </a:spcAft>
              <a:buNone/>
            </a:pPr>
            <a:r>
              <a:rPr lang="en" sz="1800" b="1" dirty="0">
                <a:solidFill>
                  <a:srgbClr val="222222"/>
                </a:solidFill>
              </a:rPr>
              <a:t>Sales Drivers</a:t>
            </a:r>
            <a:endParaRPr sz="1800" b="1" dirty="0">
              <a:solidFill>
                <a:srgbClr val="222222"/>
              </a:solidFill>
            </a:endParaRPr>
          </a:p>
        </p:txBody>
      </p:sp>
      <p:sp>
        <p:nvSpPr>
          <p:cNvPr id="11" name="Google Shape;128;p29">
            <a:extLst>
              <a:ext uri="{FF2B5EF4-FFF2-40B4-BE49-F238E27FC236}">
                <a16:creationId xmlns:a16="http://schemas.microsoft.com/office/drawing/2014/main" id="{A75EE5EF-0245-1C17-FA77-17EF85AC10F9}"/>
              </a:ext>
            </a:extLst>
          </p:cNvPr>
          <p:cNvSpPr txBox="1"/>
          <p:nvPr userDrawn="1"/>
        </p:nvSpPr>
        <p:spPr>
          <a:xfrm>
            <a:off x="230225" y="645300"/>
            <a:ext cx="1087812" cy="198526"/>
          </a:xfrm>
          <a:prstGeom prst="rect">
            <a:avLst/>
          </a:prstGeom>
          <a:noFill/>
          <a:ln>
            <a:noFill/>
          </a:ln>
        </p:spPr>
        <p:txBody>
          <a:bodyPr spcFirstLastPara="1" wrap="square" lIns="45725" tIns="45725" rIns="45725" bIns="45725" anchor="ctr" anchorCtr="0">
            <a:spAutoFit/>
          </a:bodyPr>
          <a:lstStyle/>
          <a:p>
            <a:pPr marL="0" lvl="0" indent="0" algn="l" rtl="0">
              <a:lnSpc>
                <a:spcPct val="115000"/>
              </a:lnSpc>
              <a:spcBef>
                <a:spcPts val="0"/>
              </a:spcBef>
              <a:spcAft>
                <a:spcPts val="0"/>
              </a:spcAft>
              <a:buNone/>
            </a:pPr>
            <a:r>
              <a:rPr lang="en" sz="600" dirty="0">
                <a:solidFill>
                  <a:srgbClr val="A1A4B2"/>
                </a:solidFill>
              </a:rPr>
              <a:t>Reference / Compare Period:</a:t>
            </a:r>
            <a:endParaRPr sz="700" b="1" dirty="0">
              <a:solidFill>
                <a:srgbClr val="2A438C"/>
              </a:solidFill>
            </a:endParaRPr>
          </a:p>
        </p:txBody>
      </p:sp>
      <p:sp>
        <p:nvSpPr>
          <p:cNvPr id="17" name="Google Shape;124;p29">
            <a:extLst>
              <a:ext uri="{FF2B5EF4-FFF2-40B4-BE49-F238E27FC236}">
                <a16:creationId xmlns:a16="http://schemas.microsoft.com/office/drawing/2014/main" id="{0E3013F5-CE6D-7928-94F2-64CD254DF1DE}"/>
              </a:ext>
            </a:extLst>
          </p:cNvPr>
          <p:cNvSpPr txBox="1"/>
          <p:nvPr userDrawn="1"/>
        </p:nvSpPr>
        <p:spPr>
          <a:xfrm>
            <a:off x="2412450" y="4832826"/>
            <a:ext cx="6456300" cy="141300"/>
          </a:xfrm>
          <a:prstGeom prst="rect">
            <a:avLst/>
          </a:prstGeom>
          <a:noFill/>
          <a:ln>
            <a:noFill/>
          </a:ln>
        </p:spPr>
        <p:txBody>
          <a:bodyPr spcFirstLastPara="1" wrap="square" lIns="60950" tIns="60950" rIns="60950" bIns="60950" anchor="ctr" anchorCtr="0">
            <a:noAutofit/>
          </a:bodyPr>
          <a:lstStyle/>
          <a:p>
            <a:pPr marL="0" lvl="0" indent="0" algn="r" rtl="0">
              <a:spcBef>
                <a:spcPts val="0"/>
              </a:spcBef>
              <a:spcAft>
                <a:spcPts val="0"/>
              </a:spcAft>
              <a:buNone/>
            </a:pPr>
            <a:r>
              <a:rPr lang="en" sz="500">
                <a:solidFill>
                  <a:srgbClr val="A1A4B2"/>
                </a:solidFill>
              </a:rPr>
              <a:t>© 2023 Convert Group, All rights reserved</a:t>
            </a:r>
            <a:endParaRPr sz="500">
              <a:solidFill>
                <a:srgbClr val="A1A4B2"/>
              </a:solidFill>
            </a:endParaRPr>
          </a:p>
        </p:txBody>
      </p:sp>
      <p:sp>
        <p:nvSpPr>
          <p:cNvPr id="18" name="Google Shape;125;p29">
            <a:extLst>
              <a:ext uri="{FF2B5EF4-FFF2-40B4-BE49-F238E27FC236}">
                <a16:creationId xmlns:a16="http://schemas.microsoft.com/office/drawing/2014/main" id="{1D91FC49-053D-E244-9C98-7C670C619861}"/>
              </a:ext>
            </a:extLst>
          </p:cNvPr>
          <p:cNvSpPr txBox="1"/>
          <p:nvPr userDrawn="1"/>
        </p:nvSpPr>
        <p:spPr>
          <a:xfrm>
            <a:off x="2412450" y="4691738"/>
            <a:ext cx="6456300" cy="141300"/>
          </a:xfrm>
          <a:prstGeom prst="rect">
            <a:avLst/>
          </a:prstGeom>
          <a:noFill/>
          <a:ln>
            <a:noFill/>
          </a:ln>
        </p:spPr>
        <p:txBody>
          <a:bodyPr spcFirstLastPara="1" wrap="square" lIns="60950" tIns="60950" rIns="60950" bIns="60950" anchor="ctr" anchorCtr="0">
            <a:noAutofit/>
          </a:bodyPr>
          <a:lstStyle/>
          <a:p>
            <a:pPr marL="0" lvl="0" indent="0" algn="r" rtl="0">
              <a:spcBef>
                <a:spcPts val="0"/>
              </a:spcBef>
              <a:spcAft>
                <a:spcPts val="0"/>
              </a:spcAft>
              <a:buNone/>
            </a:pPr>
            <a:r>
              <a:rPr lang="en" sz="500" b="1" dirty="0">
                <a:solidFill>
                  <a:srgbClr val="222222"/>
                </a:solidFill>
              </a:rPr>
              <a:t>Based on data from eRetail Audit Marketplace</a:t>
            </a:r>
            <a:endParaRPr sz="500" b="1" dirty="0">
              <a:solidFill>
                <a:srgbClr val="222222"/>
              </a:solidFill>
            </a:endParaRPr>
          </a:p>
        </p:txBody>
      </p:sp>
      <p:pic>
        <p:nvPicPr>
          <p:cNvPr id="19" name="Google Shape;123;p29">
            <a:extLst>
              <a:ext uri="{FF2B5EF4-FFF2-40B4-BE49-F238E27FC236}">
                <a16:creationId xmlns:a16="http://schemas.microsoft.com/office/drawing/2014/main" id="{2F374F80-E4FE-5EE9-EFCD-7555CCAC71E3}"/>
              </a:ext>
            </a:extLst>
          </p:cNvPr>
          <p:cNvPicPr preferRelativeResize="0"/>
          <p:nvPr userDrawn="1"/>
        </p:nvPicPr>
        <p:blipFill>
          <a:blip r:embed="rId2">
            <a:alphaModFix/>
          </a:blip>
          <a:stretch>
            <a:fillRect/>
          </a:stretch>
        </p:blipFill>
        <p:spPr>
          <a:xfrm>
            <a:off x="225350" y="4723737"/>
            <a:ext cx="593490" cy="218225"/>
          </a:xfrm>
          <a:prstGeom prst="rect">
            <a:avLst/>
          </a:prstGeom>
          <a:noFill/>
          <a:ln>
            <a:noFill/>
          </a:ln>
        </p:spPr>
      </p:pic>
      <p:pic>
        <p:nvPicPr>
          <p:cNvPr id="20" name="Google Shape;129;p29">
            <a:extLst>
              <a:ext uri="{FF2B5EF4-FFF2-40B4-BE49-F238E27FC236}">
                <a16:creationId xmlns:a16="http://schemas.microsoft.com/office/drawing/2014/main" id="{A6E4323F-C420-CB83-662A-78DC87C73357}"/>
              </a:ext>
            </a:extLst>
          </p:cNvPr>
          <p:cNvPicPr preferRelativeResize="0"/>
          <p:nvPr userDrawn="1"/>
        </p:nvPicPr>
        <p:blipFill rotWithShape="1">
          <a:blip r:embed="rId3">
            <a:alphaModFix/>
          </a:blip>
          <a:srcRect/>
          <a:stretch/>
        </p:blipFill>
        <p:spPr>
          <a:xfrm>
            <a:off x="1021375" y="4723737"/>
            <a:ext cx="838508" cy="218225"/>
          </a:xfrm>
          <a:prstGeom prst="rect">
            <a:avLst/>
          </a:prstGeom>
          <a:noFill/>
          <a:ln>
            <a:noFill/>
          </a:ln>
        </p:spPr>
      </p:pic>
      <p:sp>
        <p:nvSpPr>
          <p:cNvPr id="2" name="Google Shape;136;p16">
            <a:extLst>
              <a:ext uri="{FF2B5EF4-FFF2-40B4-BE49-F238E27FC236}">
                <a16:creationId xmlns:a16="http://schemas.microsoft.com/office/drawing/2014/main" id="{14E456F7-2928-8188-1165-3FF5C8565C6D}"/>
              </a:ext>
            </a:extLst>
          </p:cNvPr>
          <p:cNvSpPr txBox="1"/>
          <p:nvPr userDrawn="1"/>
        </p:nvSpPr>
        <p:spPr>
          <a:xfrm>
            <a:off x="238062" y="966850"/>
            <a:ext cx="4202550" cy="261596"/>
          </a:xfrm>
          <a:prstGeom prst="rect">
            <a:avLst/>
          </a:prstGeom>
          <a:noFill/>
          <a:ln>
            <a:noFill/>
          </a:ln>
        </p:spPr>
        <p:txBody>
          <a:bodyPr spcFirstLastPara="1" wrap="square" lIns="45713" tIns="45713" rIns="45713" bIns="45713" anchor="t" anchorCtr="0">
            <a:spAutoFit/>
          </a:bodyPr>
          <a:lstStyle/>
          <a:p>
            <a:r>
              <a:rPr lang="en" sz="1100" b="1">
                <a:solidFill>
                  <a:srgbClr val="33C2FF"/>
                </a:solidFill>
              </a:rPr>
              <a:t>Your Sales Value Decomposition</a:t>
            </a:r>
            <a:endParaRPr sz="1100" b="1">
              <a:solidFill>
                <a:srgbClr val="33C2FF"/>
              </a:solidFill>
            </a:endParaRPr>
          </a:p>
        </p:txBody>
      </p:sp>
      <p:cxnSp>
        <p:nvCxnSpPr>
          <p:cNvPr id="3" name="Google Shape;137;p16">
            <a:extLst>
              <a:ext uri="{FF2B5EF4-FFF2-40B4-BE49-F238E27FC236}">
                <a16:creationId xmlns:a16="http://schemas.microsoft.com/office/drawing/2014/main" id="{5D3F4BD7-D56B-07BB-3A56-8B3BA0A7690A}"/>
              </a:ext>
            </a:extLst>
          </p:cNvPr>
          <p:cNvCxnSpPr/>
          <p:nvPr userDrawn="1"/>
        </p:nvCxnSpPr>
        <p:spPr>
          <a:xfrm>
            <a:off x="230225" y="1230625"/>
            <a:ext cx="4218300" cy="0"/>
          </a:xfrm>
          <a:prstGeom prst="straightConnector1">
            <a:avLst/>
          </a:prstGeom>
          <a:noFill/>
          <a:ln w="38100" cap="flat" cmpd="sng">
            <a:solidFill>
              <a:srgbClr val="33C2FF"/>
            </a:solidFill>
            <a:prstDash val="solid"/>
            <a:round/>
            <a:headEnd type="none" w="med" len="med"/>
            <a:tailEnd type="none" w="med" len="med"/>
          </a:ln>
        </p:spPr>
      </p:cxnSp>
      <p:sp>
        <p:nvSpPr>
          <p:cNvPr id="12" name="Google Shape;138;p16">
            <a:extLst>
              <a:ext uri="{FF2B5EF4-FFF2-40B4-BE49-F238E27FC236}">
                <a16:creationId xmlns:a16="http://schemas.microsoft.com/office/drawing/2014/main" id="{4010C1EA-66BA-B0BC-338F-91BCE12DB0DE}"/>
              </a:ext>
            </a:extLst>
          </p:cNvPr>
          <p:cNvSpPr txBox="1"/>
          <p:nvPr userDrawn="1"/>
        </p:nvSpPr>
        <p:spPr>
          <a:xfrm>
            <a:off x="4658454" y="966850"/>
            <a:ext cx="4202550" cy="261596"/>
          </a:xfrm>
          <a:prstGeom prst="rect">
            <a:avLst/>
          </a:prstGeom>
          <a:noFill/>
          <a:ln>
            <a:noFill/>
          </a:ln>
        </p:spPr>
        <p:txBody>
          <a:bodyPr spcFirstLastPara="1" wrap="square" lIns="45713" tIns="45713" rIns="45713" bIns="45713" anchor="t" anchorCtr="0">
            <a:spAutoFit/>
          </a:bodyPr>
          <a:lstStyle/>
          <a:p>
            <a:r>
              <a:rPr lang="en" sz="1100" b="1">
                <a:solidFill>
                  <a:srgbClr val="7083C7"/>
                </a:solidFill>
              </a:rPr>
              <a:t>Rest of Market Sales Value Decomposition</a:t>
            </a:r>
            <a:endParaRPr sz="1100" b="1">
              <a:solidFill>
                <a:srgbClr val="7083C7"/>
              </a:solidFill>
            </a:endParaRPr>
          </a:p>
        </p:txBody>
      </p:sp>
      <p:cxnSp>
        <p:nvCxnSpPr>
          <p:cNvPr id="14" name="Google Shape;139;p16">
            <a:extLst>
              <a:ext uri="{FF2B5EF4-FFF2-40B4-BE49-F238E27FC236}">
                <a16:creationId xmlns:a16="http://schemas.microsoft.com/office/drawing/2014/main" id="{7E96EFC7-3975-BCF7-4623-0BDD985DE454}"/>
              </a:ext>
            </a:extLst>
          </p:cNvPr>
          <p:cNvCxnSpPr/>
          <p:nvPr userDrawn="1"/>
        </p:nvCxnSpPr>
        <p:spPr>
          <a:xfrm>
            <a:off x="4650617" y="1230625"/>
            <a:ext cx="4218300" cy="0"/>
          </a:xfrm>
          <a:prstGeom prst="straightConnector1">
            <a:avLst/>
          </a:prstGeom>
          <a:noFill/>
          <a:ln w="38100" cap="flat" cmpd="sng">
            <a:solidFill>
              <a:srgbClr val="7083C7"/>
            </a:solidFill>
            <a:prstDash val="solid"/>
            <a:round/>
            <a:headEnd type="none" w="med" len="med"/>
            <a:tailEnd type="none" w="med" len="med"/>
          </a:ln>
        </p:spPr>
      </p:cxnSp>
      <p:sp>
        <p:nvSpPr>
          <p:cNvPr id="15" name="Google Shape;140;p16">
            <a:extLst>
              <a:ext uri="{FF2B5EF4-FFF2-40B4-BE49-F238E27FC236}">
                <a16:creationId xmlns:a16="http://schemas.microsoft.com/office/drawing/2014/main" id="{24E0AC96-61FA-E011-4F03-3725F4FDBAFF}"/>
              </a:ext>
            </a:extLst>
          </p:cNvPr>
          <p:cNvSpPr/>
          <p:nvPr userDrawn="1"/>
        </p:nvSpPr>
        <p:spPr>
          <a:xfrm>
            <a:off x="238063" y="2841950"/>
            <a:ext cx="964200" cy="1134300"/>
          </a:xfrm>
          <a:prstGeom prst="roundRect">
            <a:avLst>
              <a:gd name="adj" fmla="val 2645"/>
            </a:avLst>
          </a:prstGeom>
          <a:solidFill>
            <a:schemeClr val="lt1"/>
          </a:solidFill>
          <a:ln w="9525" cap="flat" cmpd="sng">
            <a:solidFill>
              <a:srgbClr val="33C2FF"/>
            </a:solidFill>
            <a:prstDash val="solid"/>
            <a:miter lim="800000"/>
            <a:headEnd type="none" w="sm" len="sm"/>
            <a:tailEnd type="none" w="sm" len="sm"/>
          </a:ln>
        </p:spPr>
        <p:txBody>
          <a:bodyPr spcFirstLastPara="1" wrap="square" lIns="68575" tIns="34275" rIns="68575" bIns="34275" anchor="ctr" anchorCtr="0">
            <a:noAutofit/>
          </a:bodyPr>
          <a:lstStyle/>
          <a:p>
            <a:pPr algn="ctr"/>
            <a:endParaRPr sz="1350">
              <a:solidFill>
                <a:srgbClr val="FFFFFF"/>
              </a:solidFill>
            </a:endParaRPr>
          </a:p>
        </p:txBody>
      </p:sp>
      <p:sp>
        <p:nvSpPr>
          <p:cNvPr id="16" name="Google Shape;141;p16">
            <a:extLst>
              <a:ext uri="{FF2B5EF4-FFF2-40B4-BE49-F238E27FC236}">
                <a16:creationId xmlns:a16="http://schemas.microsoft.com/office/drawing/2014/main" id="{5079B7FC-3601-1C5B-054B-CC21618B0AA7}"/>
              </a:ext>
            </a:extLst>
          </p:cNvPr>
          <p:cNvSpPr/>
          <p:nvPr userDrawn="1"/>
        </p:nvSpPr>
        <p:spPr>
          <a:xfrm>
            <a:off x="1317490" y="2841950"/>
            <a:ext cx="964200" cy="1134300"/>
          </a:xfrm>
          <a:prstGeom prst="roundRect">
            <a:avLst>
              <a:gd name="adj" fmla="val 2645"/>
            </a:avLst>
          </a:prstGeom>
          <a:solidFill>
            <a:schemeClr val="lt1"/>
          </a:solidFill>
          <a:ln w="9525" cap="flat" cmpd="sng">
            <a:solidFill>
              <a:srgbClr val="33C2FF"/>
            </a:solidFill>
            <a:prstDash val="solid"/>
            <a:miter lim="800000"/>
            <a:headEnd type="none" w="sm" len="sm"/>
            <a:tailEnd type="none" w="sm" len="sm"/>
          </a:ln>
        </p:spPr>
        <p:txBody>
          <a:bodyPr spcFirstLastPara="1" wrap="square" lIns="68575" tIns="34275" rIns="68575" bIns="34275" anchor="ctr" anchorCtr="0">
            <a:noAutofit/>
          </a:bodyPr>
          <a:lstStyle/>
          <a:p>
            <a:pPr algn="ctr"/>
            <a:endParaRPr sz="1350">
              <a:solidFill>
                <a:srgbClr val="FFFFFF"/>
              </a:solidFill>
            </a:endParaRPr>
          </a:p>
        </p:txBody>
      </p:sp>
      <p:sp>
        <p:nvSpPr>
          <p:cNvPr id="23" name="Google Shape;142;p16">
            <a:extLst>
              <a:ext uri="{FF2B5EF4-FFF2-40B4-BE49-F238E27FC236}">
                <a16:creationId xmlns:a16="http://schemas.microsoft.com/office/drawing/2014/main" id="{FD155BFE-E480-525E-891A-CD37DC3F2259}"/>
              </a:ext>
            </a:extLst>
          </p:cNvPr>
          <p:cNvSpPr/>
          <p:nvPr userDrawn="1"/>
        </p:nvSpPr>
        <p:spPr>
          <a:xfrm>
            <a:off x="2396916" y="2841950"/>
            <a:ext cx="964200" cy="1134300"/>
          </a:xfrm>
          <a:prstGeom prst="roundRect">
            <a:avLst>
              <a:gd name="adj" fmla="val 2645"/>
            </a:avLst>
          </a:prstGeom>
          <a:solidFill>
            <a:schemeClr val="lt1"/>
          </a:solidFill>
          <a:ln w="9525" cap="flat" cmpd="sng">
            <a:solidFill>
              <a:srgbClr val="33C2FF"/>
            </a:solidFill>
            <a:prstDash val="solid"/>
            <a:miter lim="800000"/>
            <a:headEnd type="none" w="sm" len="sm"/>
            <a:tailEnd type="none" w="sm" len="sm"/>
          </a:ln>
        </p:spPr>
        <p:txBody>
          <a:bodyPr spcFirstLastPara="1" wrap="square" lIns="68575" tIns="34275" rIns="68575" bIns="34275" anchor="ctr" anchorCtr="0">
            <a:noAutofit/>
          </a:bodyPr>
          <a:lstStyle/>
          <a:p>
            <a:pPr algn="ctr"/>
            <a:endParaRPr sz="1350">
              <a:solidFill>
                <a:srgbClr val="FFFFFF"/>
              </a:solidFill>
            </a:endParaRPr>
          </a:p>
        </p:txBody>
      </p:sp>
      <p:sp>
        <p:nvSpPr>
          <p:cNvPr id="25" name="Google Shape;143;p16">
            <a:extLst>
              <a:ext uri="{FF2B5EF4-FFF2-40B4-BE49-F238E27FC236}">
                <a16:creationId xmlns:a16="http://schemas.microsoft.com/office/drawing/2014/main" id="{BB302634-AE8C-9847-4B67-1DFE813A0E99}"/>
              </a:ext>
            </a:extLst>
          </p:cNvPr>
          <p:cNvSpPr/>
          <p:nvPr userDrawn="1"/>
        </p:nvSpPr>
        <p:spPr>
          <a:xfrm>
            <a:off x="3476343" y="2841950"/>
            <a:ext cx="964200" cy="1134300"/>
          </a:xfrm>
          <a:prstGeom prst="roundRect">
            <a:avLst>
              <a:gd name="adj" fmla="val 2645"/>
            </a:avLst>
          </a:prstGeom>
          <a:solidFill>
            <a:schemeClr val="lt1"/>
          </a:solidFill>
          <a:ln w="9525" cap="flat" cmpd="sng">
            <a:solidFill>
              <a:srgbClr val="33C2FF"/>
            </a:solidFill>
            <a:prstDash val="solid"/>
            <a:miter lim="800000"/>
            <a:headEnd type="none" w="sm" len="sm"/>
            <a:tailEnd type="none" w="sm" len="sm"/>
          </a:ln>
        </p:spPr>
        <p:txBody>
          <a:bodyPr spcFirstLastPara="1" wrap="square" lIns="68575" tIns="34275" rIns="68575" bIns="34275" anchor="ctr" anchorCtr="0">
            <a:noAutofit/>
          </a:bodyPr>
          <a:lstStyle/>
          <a:p>
            <a:pPr algn="ctr"/>
            <a:endParaRPr sz="1350">
              <a:solidFill>
                <a:srgbClr val="FFFFFF"/>
              </a:solidFill>
            </a:endParaRPr>
          </a:p>
        </p:txBody>
      </p:sp>
      <p:cxnSp>
        <p:nvCxnSpPr>
          <p:cNvPr id="27" name="Google Shape;144;p16">
            <a:extLst>
              <a:ext uri="{FF2B5EF4-FFF2-40B4-BE49-F238E27FC236}">
                <a16:creationId xmlns:a16="http://schemas.microsoft.com/office/drawing/2014/main" id="{A24C89F7-230D-A46E-1657-A6D7FA81E1DF}"/>
              </a:ext>
            </a:extLst>
          </p:cNvPr>
          <p:cNvCxnSpPr>
            <a:stCxn id="76" idx="2"/>
            <a:endCxn id="15" idx="0"/>
          </p:cNvCxnSpPr>
          <p:nvPr userDrawn="1"/>
        </p:nvCxnSpPr>
        <p:spPr>
          <a:xfrm rot="5400000">
            <a:off x="1392213" y="1899725"/>
            <a:ext cx="270300" cy="1614300"/>
          </a:xfrm>
          <a:prstGeom prst="bentConnector3">
            <a:avLst>
              <a:gd name="adj1" fmla="val 49986"/>
            </a:avLst>
          </a:prstGeom>
          <a:noFill/>
          <a:ln w="9525" cap="flat" cmpd="sng">
            <a:solidFill>
              <a:srgbClr val="A1A4B2"/>
            </a:solidFill>
            <a:prstDash val="solid"/>
            <a:round/>
            <a:headEnd type="none" w="med" len="med"/>
            <a:tailEnd type="none" w="med" len="med"/>
          </a:ln>
        </p:spPr>
      </p:cxnSp>
      <p:cxnSp>
        <p:nvCxnSpPr>
          <p:cNvPr id="29" name="Google Shape;146;p16">
            <a:extLst>
              <a:ext uri="{FF2B5EF4-FFF2-40B4-BE49-F238E27FC236}">
                <a16:creationId xmlns:a16="http://schemas.microsoft.com/office/drawing/2014/main" id="{5E34E367-8AD8-965E-80DB-341003984693}"/>
              </a:ext>
            </a:extLst>
          </p:cNvPr>
          <p:cNvCxnSpPr>
            <a:stCxn id="76" idx="2"/>
            <a:endCxn id="25" idx="0"/>
          </p:cNvCxnSpPr>
          <p:nvPr userDrawn="1"/>
        </p:nvCxnSpPr>
        <p:spPr>
          <a:xfrm rot="16200000" flipH="1">
            <a:off x="3011313" y="1894925"/>
            <a:ext cx="270300" cy="1623900"/>
          </a:xfrm>
          <a:prstGeom prst="bentConnector3">
            <a:avLst>
              <a:gd name="adj1" fmla="val 49986"/>
            </a:avLst>
          </a:prstGeom>
          <a:noFill/>
          <a:ln w="9525" cap="flat" cmpd="sng">
            <a:solidFill>
              <a:srgbClr val="A1A4B2"/>
            </a:solidFill>
            <a:prstDash val="solid"/>
            <a:round/>
            <a:headEnd type="none" w="med" len="med"/>
            <a:tailEnd type="none" w="med" len="med"/>
          </a:ln>
        </p:spPr>
      </p:cxnSp>
      <p:cxnSp>
        <p:nvCxnSpPr>
          <p:cNvPr id="31" name="Google Shape;147;p16">
            <a:extLst>
              <a:ext uri="{FF2B5EF4-FFF2-40B4-BE49-F238E27FC236}">
                <a16:creationId xmlns:a16="http://schemas.microsoft.com/office/drawing/2014/main" id="{7B1731D8-C437-AAF0-F102-CAB2A02F94CD}"/>
              </a:ext>
            </a:extLst>
          </p:cNvPr>
          <p:cNvCxnSpPr>
            <a:stCxn id="76" idx="2"/>
            <a:endCxn id="16" idx="0"/>
          </p:cNvCxnSpPr>
          <p:nvPr userDrawn="1"/>
        </p:nvCxnSpPr>
        <p:spPr>
          <a:xfrm rot="5400000">
            <a:off x="1931913" y="2439425"/>
            <a:ext cx="270300" cy="534900"/>
          </a:xfrm>
          <a:prstGeom prst="bentConnector3">
            <a:avLst>
              <a:gd name="adj1" fmla="val 49986"/>
            </a:avLst>
          </a:prstGeom>
          <a:noFill/>
          <a:ln w="9525" cap="flat" cmpd="sng">
            <a:solidFill>
              <a:srgbClr val="A1A4B2"/>
            </a:solidFill>
            <a:prstDash val="solid"/>
            <a:round/>
            <a:headEnd type="none" w="med" len="med"/>
            <a:tailEnd type="none" w="med" len="med"/>
          </a:ln>
        </p:spPr>
      </p:cxnSp>
      <p:cxnSp>
        <p:nvCxnSpPr>
          <p:cNvPr id="33" name="Google Shape;148;p16">
            <a:extLst>
              <a:ext uri="{FF2B5EF4-FFF2-40B4-BE49-F238E27FC236}">
                <a16:creationId xmlns:a16="http://schemas.microsoft.com/office/drawing/2014/main" id="{E3A36FF8-1C2C-A142-9F0A-297D063B194A}"/>
              </a:ext>
            </a:extLst>
          </p:cNvPr>
          <p:cNvCxnSpPr>
            <a:stCxn id="76" idx="2"/>
            <a:endCxn id="23" idx="0"/>
          </p:cNvCxnSpPr>
          <p:nvPr userDrawn="1"/>
        </p:nvCxnSpPr>
        <p:spPr>
          <a:xfrm rot="16200000" flipH="1">
            <a:off x="2471613" y="2434625"/>
            <a:ext cx="270300" cy="544500"/>
          </a:xfrm>
          <a:prstGeom prst="bentConnector3">
            <a:avLst>
              <a:gd name="adj1" fmla="val 49986"/>
            </a:avLst>
          </a:prstGeom>
          <a:noFill/>
          <a:ln w="9525" cap="flat" cmpd="sng">
            <a:solidFill>
              <a:srgbClr val="A1A4B2"/>
            </a:solidFill>
            <a:prstDash val="solid"/>
            <a:round/>
            <a:headEnd type="none" w="med" len="med"/>
            <a:tailEnd type="none" w="med" len="med"/>
          </a:ln>
        </p:spPr>
      </p:cxnSp>
      <p:sp>
        <p:nvSpPr>
          <p:cNvPr id="35" name="Google Shape;149;p16">
            <a:extLst>
              <a:ext uri="{FF2B5EF4-FFF2-40B4-BE49-F238E27FC236}">
                <a16:creationId xmlns:a16="http://schemas.microsoft.com/office/drawing/2014/main" id="{4C10E41A-1CDB-EDAA-5654-52E2D3C21DE4}"/>
              </a:ext>
            </a:extLst>
          </p:cNvPr>
          <p:cNvSpPr txBox="1"/>
          <p:nvPr userDrawn="1"/>
        </p:nvSpPr>
        <p:spPr>
          <a:xfrm>
            <a:off x="238063" y="4014600"/>
            <a:ext cx="964200" cy="556800"/>
          </a:xfrm>
          <a:prstGeom prst="rect">
            <a:avLst/>
          </a:prstGeom>
          <a:noFill/>
          <a:ln>
            <a:noFill/>
          </a:ln>
        </p:spPr>
        <p:txBody>
          <a:bodyPr spcFirstLastPara="1" wrap="square" lIns="45713" tIns="45713" rIns="45713" bIns="45713" anchor="t" anchorCtr="0">
            <a:noAutofit/>
          </a:bodyPr>
          <a:lstStyle/>
          <a:p>
            <a:pPr algn="ctr"/>
            <a:r>
              <a:rPr lang="en" sz="500">
                <a:solidFill>
                  <a:srgbClr val="A1A4B2"/>
                </a:solidFill>
              </a:rPr>
              <a:t>Quantity refers to the contribution of change in like-for-like unit sales</a:t>
            </a:r>
            <a:endParaRPr sz="500"/>
          </a:p>
        </p:txBody>
      </p:sp>
      <p:sp>
        <p:nvSpPr>
          <p:cNvPr id="37" name="Google Shape;150;p16">
            <a:extLst>
              <a:ext uri="{FF2B5EF4-FFF2-40B4-BE49-F238E27FC236}">
                <a16:creationId xmlns:a16="http://schemas.microsoft.com/office/drawing/2014/main" id="{5B6CA957-D7FD-43A9-40F9-6BD6DA28810E}"/>
              </a:ext>
            </a:extLst>
          </p:cNvPr>
          <p:cNvSpPr txBox="1"/>
          <p:nvPr userDrawn="1"/>
        </p:nvSpPr>
        <p:spPr>
          <a:xfrm>
            <a:off x="1317488" y="4014600"/>
            <a:ext cx="964200" cy="556800"/>
          </a:xfrm>
          <a:prstGeom prst="rect">
            <a:avLst/>
          </a:prstGeom>
          <a:noFill/>
          <a:ln>
            <a:noFill/>
          </a:ln>
        </p:spPr>
        <p:txBody>
          <a:bodyPr spcFirstLastPara="1" wrap="square" lIns="45713" tIns="45713" rIns="45713" bIns="45713" anchor="t" anchorCtr="0">
            <a:noAutofit/>
          </a:bodyPr>
          <a:lstStyle/>
          <a:p>
            <a:pPr algn="ctr"/>
            <a:r>
              <a:rPr lang="en" sz="500">
                <a:solidFill>
                  <a:srgbClr val="A1A4B2"/>
                </a:solidFill>
              </a:rPr>
              <a:t>Price refers to the contribution of change in price or discount levels in like-for-like unit sales</a:t>
            </a:r>
            <a:endParaRPr sz="500">
              <a:solidFill>
                <a:srgbClr val="A1A4B2"/>
              </a:solidFill>
            </a:endParaRPr>
          </a:p>
        </p:txBody>
      </p:sp>
      <p:sp>
        <p:nvSpPr>
          <p:cNvPr id="39" name="Google Shape;151;p16">
            <a:extLst>
              <a:ext uri="{FF2B5EF4-FFF2-40B4-BE49-F238E27FC236}">
                <a16:creationId xmlns:a16="http://schemas.microsoft.com/office/drawing/2014/main" id="{F9B50D8A-463C-BC7E-A604-3DA07ED58297}"/>
              </a:ext>
            </a:extLst>
          </p:cNvPr>
          <p:cNvSpPr txBox="1"/>
          <p:nvPr userDrawn="1"/>
        </p:nvSpPr>
        <p:spPr>
          <a:xfrm>
            <a:off x="2396913" y="4014600"/>
            <a:ext cx="964200" cy="556800"/>
          </a:xfrm>
          <a:prstGeom prst="rect">
            <a:avLst/>
          </a:prstGeom>
          <a:noFill/>
          <a:ln>
            <a:noFill/>
          </a:ln>
        </p:spPr>
        <p:txBody>
          <a:bodyPr spcFirstLastPara="1" wrap="square" lIns="45713" tIns="45713" rIns="45713" bIns="45713" anchor="t" anchorCtr="0">
            <a:noAutofit/>
          </a:bodyPr>
          <a:lstStyle/>
          <a:p>
            <a:pPr algn="ctr"/>
            <a:r>
              <a:rPr lang="en" sz="500">
                <a:solidFill>
                  <a:srgbClr val="A1A4B2"/>
                </a:solidFill>
              </a:rPr>
              <a:t>Product Mix refers to the switch in consumer spending from lower to higher priced products and vice versa</a:t>
            </a:r>
            <a:endParaRPr sz="500">
              <a:solidFill>
                <a:srgbClr val="A1A4B2"/>
              </a:solidFill>
            </a:endParaRPr>
          </a:p>
        </p:txBody>
      </p:sp>
      <p:sp>
        <p:nvSpPr>
          <p:cNvPr id="41" name="Google Shape;152;p16">
            <a:extLst>
              <a:ext uri="{FF2B5EF4-FFF2-40B4-BE49-F238E27FC236}">
                <a16:creationId xmlns:a16="http://schemas.microsoft.com/office/drawing/2014/main" id="{F4E8C313-A3B5-761E-CA78-E2BC97FA499F}"/>
              </a:ext>
            </a:extLst>
          </p:cNvPr>
          <p:cNvSpPr txBox="1"/>
          <p:nvPr userDrawn="1"/>
        </p:nvSpPr>
        <p:spPr>
          <a:xfrm>
            <a:off x="3476338" y="4014600"/>
            <a:ext cx="964200" cy="556800"/>
          </a:xfrm>
          <a:prstGeom prst="rect">
            <a:avLst/>
          </a:prstGeom>
          <a:noFill/>
          <a:ln>
            <a:noFill/>
          </a:ln>
        </p:spPr>
        <p:txBody>
          <a:bodyPr spcFirstLastPara="1" wrap="square" lIns="45713" tIns="45713" rIns="45713" bIns="45713" anchor="t" anchorCtr="0">
            <a:noAutofit/>
          </a:bodyPr>
          <a:lstStyle/>
          <a:p>
            <a:pPr algn="ctr"/>
            <a:r>
              <a:rPr lang="en" sz="500">
                <a:solidFill>
                  <a:srgbClr val="A1A4B2"/>
                </a:solidFill>
              </a:rPr>
              <a:t>Range refers to the contribution of newly launched vs delisted products</a:t>
            </a:r>
            <a:endParaRPr sz="500">
              <a:solidFill>
                <a:srgbClr val="A1A4B2"/>
              </a:solidFill>
            </a:endParaRPr>
          </a:p>
        </p:txBody>
      </p:sp>
      <p:sp>
        <p:nvSpPr>
          <p:cNvPr id="43" name="Google Shape;153;p16">
            <a:extLst>
              <a:ext uri="{FF2B5EF4-FFF2-40B4-BE49-F238E27FC236}">
                <a16:creationId xmlns:a16="http://schemas.microsoft.com/office/drawing/2014/main" id="{1391C0C0-E6AC-E11F-E8C3-A0EF3638D736}"/>
              </a:ext>
            </a:extLst>
          </p:cNvPr>
          <p:cNvSpPr/>
          <p:nvPr userDrawn="1"/>
        </p:nvSpPr>
        <p:spPr>
          <a:xfrm>
            <a:off x="4658525" y="2841950"/>
            <a:ext cx="964200" cy="1134300"/>
          </a:xfrm>
          <a:prstGeom prst="roundRect">
            <a:avLst>
              <a:gd name="adj" fmla="val 2645"/>
            </a:avLst>
          </a:prstGeom>
          <a:solidFill>
            <a:schemeClr val="lt1"/>
          </a:solidFill>
          <a:ln w="9525" cap="flat" cmpd="sng">
            <a:solidFill>
              <a:srgbClr val="7083C7"/>
            </a:solidFill>
            <a:prstDash val="solid"/>
            <a:miter lim="800000"/>
            <a:headEnd type="none" w="sm" len="sm"/>
            <a:tailEnd type="none" w="sm" len="sm"/>
          </a:ln>
        </p:spPr>
        <p:txBody>
          <a:bodyPr spcFirstLastPara="1" wrap="square" lIns="68575" tIns="34275" rIns="68575" bIns="34275" anchor="ctr" anchorCtr="0">
            <a:noAutofit/>
          </a:bodyPr>
          <a:lstStyle/>
          <a:p>
            <a:pPr algn="ctr"/>
            <a:endParaRPr sz="1350">
              <a:solidFill>
                <a:srgbClr val="FFFFFF"/>
              </a:solidFill>
            </a:endParaRPr>
          </a:p>
        </p:txBody>
      </p:sp>
      <p:sp>
        <p:nvSpPr>
          <p:cNvPr id="54" name="Google Shape;154;p16">
            <a:extLst>
              <a:ext uri="{FF2B5EF4-FFF2-40B4-BE49-F238E27FC236}">
                <a16:creationId xmlns:a16="http://schemas.microsoft.com/office/drawing/2014/main" id="{8A24B821-A3F1-4CE4-5473-B205A5B09600}"/>
              </a:ext>
            </a:extLst>
          </p:cNvPr>
          <p:cNvSpPr/>
          <p:nvPr userDrawn="1"/>
        </p:nvSpPr>
        <p:spPr>
          <a:xfrm>
            <a:off x="5737952" y="2841950"/>
            <a:ext cx="964200" cy="1134300"/>
          </a:xfrm>
          <a:prstGeom prst="roundRect">
            <a:avLst>
              <a:gd name="adj" fmla="val 2645"/>
            </a:avLst>
          </a:prstGeom>
          <a:solidFill>
            <a:schemeClr val="lt1"/>
          </a:solidFill>
          <a:ln w="9525" cap="flat" cmpd="sng">
            <a:solidFill>
              <a:srgbClr val="7083C7"/>
            </a:solidFill>
            <a:prstDash val="solid"/>
            <a:miter lim="800000"/>
            <a:headEnd type="none" w="sm" len="sm"/>
            <a:tailEnd type="none" w="sm" len="sm"/>
          </a:ln>
        </p:spPr>
        <p:txBody>
          <a:bodyPr spcFirstLastPara="1" wrap="square" lIns="68575" tIns="34275" rIns="68575" bIns="34275" anchor="ctr" anchorCtr="0">
            <a:noAutofit/>
          </a:bodyPr>
          <a:lstStyle/>
          <a:p>
            <a:pPr algn="ctr"/>
            <a:endParaRPr sz="1350">
              <a:solidFill>
                <a:srgbClr val="FFFFFF"/>
              </a:solidFill>
            </a:endParaRPr>
          </a:p>
        </p:txBody>
      </p:sp>
      <p:sp>
        <p:nvSpPr>
          <p:cNvPr id="56" name="Google Shape;155;p16">
            <a:extLst>
              <a:ext uri="{FF2B5EF4-FFF2-40B4-BE49-F238E27FC236}">
                <a16:creationId xmlns:a16="http://schemas.microsoft.com/office/drawing/2014/main" id="{86228A53-FDBA-5C16-B2FE-D4CFEBF8B5DB}"/>
              </a:ext>
            </a:extLst>
          </p:cNvPr>
          <p:cNvSpPr/>
          <p:nvPr userDrawn="1"/>
        </p:nvSpPr>
        <p:spPr>
          <a:xfrm>
            <a:off x="6817379" y="2841950"/>
            <a:ext cx="964200" cy="1134300"/>
          </a:xfrm>
          <a:prstGeom prst="roundRect">
            <a:avLst>
              <a:gd name="adj" fmla="val 2645"/>
            </a:avLst>
          </a:prstGeom>
          <a:solidFill>
            <a:schemeClr val="lt1"/>
          </a:solidFill>
          <a:ln w="9525" cap="flat" cmpd="sng">
            <a:solidFill>
              <a:srgbClr val="7083C7"/>
            </a:solidFill>
            <a:prstDash val="solid"/>
            <a:miter lim="800000"/>
            <a:headEnd type="none" w="sm" len="sm"/>
            <a:tailEnd type="none" w="sm" len="sm"/>
          </a:ln>
        </p:spPr>
        <p:txBody>
          <a:bodyPr spcFirstLastPara="1" wrap="square" lIns="68575" tIns="34275" rIns="68575" bIns="34275" anchor="ctr" anchorCtr="0">
            <a:noAutofit/>
          </a:bodyPr>
          <a:lstStyle/>
          <a:p>
            <a:pPr algn="ctr"/>
            <a:endParaRPr sz="1350">
              <a:solidFill>
                <a:srgbClr val="FFFFFF"/>
              </a:solidFill>
            </a:endParaRPr>
          </a:p>
        </p:txBody>
      </p:sp>
      <p:sp>
        <p:nvSpPr>
          <p:cNvPr id="58" name="Google Shape;156;p16">
            <a:extLst>
              <a:ext uri="{FF2B5EF4-FFF2-40B4-BE49-F238E27FC236}">
                <a16:creationId xmlns:a16="http://schemas.microsoft.com/office/drawing/2014/main" id="{2D9A7151-3DC8-B2E3-704A-DF07D3CAB791}"/>
              </a:ext>
            </a:extLst>
          </p:cNvPr>
          <p:cNvSpPr/>
          <p:nvPr userDrawn="1"/>
        </p:nvSpPr>
        <p:spPr>
          <a:xfrm>
            <a:off x="7896806" y="2841950"/>
            <a:ext cx="964200" cy="1134300"/>
          </a:xfrm>
          <a:prstGeom prst="roundRect">
            <a:avLst>
              <a:gd name="adj" fmla="val 2645"/>
            </a:avLst>
          </a:prstGeom>
          <a:solidFill>
            <a:schemeClr val="lt1"/>
          </a:solidFill>
          <a:ln w="9525" cap="flat" cmpd="sng">
            <a:solidFill>
              <a:srgbClr val="7083C7"/>
            </a:solidFill>
            <a:prstDash val="solid"/>
            <a:miter lim="800000"/>
            <a:headEnd type="none" w="sm" len="sm"/>
            <a:tailEnd type="none" w="sm" len="sm"/>
          </a:ln>
        </p:spPr>
        <p:txBody>
          <a:bodyPr spcFirstLastPara="1" wrap="square" lIns="68575" tIns="34275" rIns="68575" bIns="34275" anchor="ctr" anchorCtr="0">
            <a:noAutofit/>
          </a:bodyPr>
          <a:lstStyle/>
          <a:p>
            <a:pPr algn="ctr"/>
            <a:endParaRPr sz="1350">
              <a:solidFill>
                <a:srgbClr val="FFFFFF"/>
              </a:solidFill>
            </a:endParaRPr>
          </a:p>
        </p:txBody>
      </p:sp>
      <p:cxnSp>
        <p:nvCxnSpPr>
          <p:cNvPr id="60" name="Google Shape;157;p16">
            <a:extLst>
              <a:ext uri="{FF2B5EF4-FFF2-40B4-BE49-F238E27FC236}">
                <a16:creationId xmlns:a16="http://schemas.microsoft.com/office/drawing/2014/main" id="{F8CB53C9-E4F8-C846-620D-FEC7FCAC05C5}"/>
              </a:ext>
            </a:extLst>
          </p:cNvPr>
          <p:cNvCxnSpPr>
            <a:stCxn id="78" idx="2"/>
            <a:endCxn id="43" idx="0"/>
          </p:cNvCxnSpPr>
          <p:nvPr userDrawn="1"/>
        </p:nvCxnSpPr>
        <p:spPr>
          <a:xfrm rot="5400000">
            <a:off x="5812675" y="1899725"/>
            <a:ext cx="270300" cy="1614300"/>
          </a:xfrm>
          <a:prstGeom prst="bentConnector3">
            <a:avLst>
              <a:gd name="adj1" fmla="val 49986"/>
            </a:avLst>
          </a:prstGeom>
          <a:noFill/>
          <a:ln w="9525" cap="flat" cmpd="sng">
            <a:solidFill>
              <a:srgbClr val="A1A4B2"/>
            </a:solidFill>
            <a:prstDash val="solid"/>
            <a:round/>
            <a:headEnd type="none" w="med" len="med"/>
            <a:tailEnd type="none" w="med" len="med"/>
          </a:ln>
        </p:spPr>
      </p:cxnSp>
      <p:cxnSp>
        <p:nvCxnSpPr>
          <p:cNvPr id="62" name="Google Shape;159;p16">
            <a:extLst>
              <a:ext uri="{FF2B5EF4-FFF2-40B4-BE49-F238E27FC236}">
                <a16:creationId xmlns:a16="http://schemas.microsoft.com/office/drawing/2014/main" id="{CC293308-AE0A-D687-07C5-0BA62DE4A289}"/>
              </a:ext>
            </a:extLst>
          </p:cNvPr>
          <p:cNvCxnSpPr>
            <a:stCxn id="78" idx="2"/>
            <a:endCxn id="58" idx="0"/>
          </p:cNvCxnSpPr>
          <p:nvPr userDrawn="1"/>
        </p:nvCxnSpPr>
        <p:spPr>
          <a:xfrm rot="16200000" flipH="1">
            <a:off x="7431775" y="1894925"/>
            <a:ext cx="270300" cy="1623900"/>
          </a:xfrm>
          <a:prstGeom prst="bentConnector3">
            <a:avLst>
              <a:gd name="adj1" fmla="val 49986"/>
            </a:avLst>
          </a:prstGeom>
          <a:noFill/>
          <a:ln w="9525" cap="flat" cmpd="sng">
            <a:solidFill>
              <a:srgbClr val="A1A4B2"/>
            </a:solidFill>
            <a:prstDash val="solid"/>
            <a:round/>
            <a:headEnd type="none" w="med" len="med"/>
            <a:tailEnd type="none" w="med" len="med"/>
          </a:ln>
        </p:spPr>
      </p:cxnSp>
      <p:cxnSp>
        <p:nvCxnSpPr>
          <p:cNvPr id="64" name="Google Shape;160;p16">
            <a:extLst>
              <a:ext uri="{FF2B5EF4-FFF2-40B4-BE49-F238E27FC236}">
                <a16:creationId xmlns:a16="http://schemas.microsoft.com/office/drawing/2014/main" id="{EBB40DB2-8AC4-8A4D-66F3-19541A2EC49C}"/>
              </a:ext>
            </a:extLst>
          </p:cNvPr>
          <p:cNvCxnSpPr>
            <a:stCxn id="78" idx="2"/>
            <a:endCxn id="54" idx="0"/>
          </p:cNvCxnSpPr>
          <p:nvPr userDrawn="1"/>
        </p:nvCxnSpPr>
        <p:spPr>
          <a:xfrm rot="5400000">
            <a:off x="6352375" y="2439425"/>
            <a:ext cx="270300" cy="534900"/>
          </a:xfrm>
          <a:prstGeom prst="bentConnector3">
            <a:avLst>
              <a:gd name="adj1" fmla="val 49986"/>
            </a:avLst>
          </a:prstGeom>
          <a:noFill/>
          <a:ln w="9525" cap="flat" cmpd="sng">
            <a:solidFill>
              <a:srgbClr val="A1A4B2"/>
            </a:solidFill>
            <a:prstDash val="solid"/>
            <a:round/>
            <a:headEnd type="none" w="med" len="med"/>
            <a:tailEnd type="none" w="med" len="med"/>
          </a:ln>
        </p:spPr>
      </p:cxnSp>
      <p:cxnSp>
        <p:nvCxnSpPr>
          <p:cNvPr id="66" name="Google Shape;161;p16">
            <a:extLst>
              <a:ext uri="{FF2B5EF4-FFF2-40B4-BE49-F238E27FC236}">
                <a16:creationId xmlns:a16="http://schemas.microsoft.com/office/drawing/2014/main" id="{C7D6320C-8316-B885-F9B1-5FEEDB6E9E53}"/>
              </a:ext>
            </a:extLst>
          </p:cNvPr>
          <p:cNvCxnSpPr>
            <a:stCxn id="78" idx="2"/>
            <a:endCxn id="56" idx="0"/>
          </p:cNvCxnSpPr>
          <p:nvPr userDrawn="1"/>
        </p:nvCxnSpPr>
        <p:spPr>
          <a:xfrm rot="16200000" flipH="1">
            <a:off x="6892075" y="2434625"/>
            <a:ext cx="270300" cy="544500"/>
          </a:xfrm>
          <a:prstGeom prst="bentConnector3">
            <a:avLst>
              <a:gd name="adj1" fmla="val 49986"/>
            </a:avLst>
          </a:prstGeom>
          <a:noFill/>
          <a:ln w="9525" cap="flat" cmpd="sng">
            <a:solidFill>
              <a:srgbClr val="A1A4B2"/>
            </a:solidFill>
            <a:prstDash val="solid"/>
            <a:round/>
            <a:headEnd type="none" w="med" len="med"/>
            <a:tailEnd type="none" w="med" len="med"/>
          </a:ln>
        </p:spPr>
      </p:cxnSp>
      <p:sp>
        <p:nvSpPr>
          <p:cNvPr id="68" name="Google Shape;162;p16">
            <a:extLst>
              <a:ext uri="{FF2B5EF4-FFF2-40B4-BE49-F238E27FC236}">
                <a16:creationId xmlns:a16="http://schemas.microsoft.com/office/drawing/2014/main" id="{7F0D5308-CF1C-2165-65F4-D4AFFA5EC83F}"/>
              </a:ext>
            </a:extLst>
          </p:cNvPr>
          <p:cNvSpPr txBox="1"/>
          <p:nvPr userDrawn="1"/>
        </p:nvSpPr>
        <p:spPr>
          <a:xfrm>
            <a:off x="4658525" y="4014600"/>
            <a:ext cx="964200" cy="556800"/>
          </a:xfrm>
          <a:prstGeom prst="rect">
            <a:avLst/>
          </a:prstGeom>
          <a:noFill/>
          <a:ln>
            <a:noFill/>
          </a:ln>
        </p:spPr>
        <p:txBody>
          <a:bodyPr spcFirstLastPara="1" wrap="square" lIns="45713" tIns="45713" rIns="45713" bIns="45713" anchor="t" anchorCtr="0">
            <a:noAutofit/>
          </a:bodyPr>
          <a:lstStyle/>
          <a:p>
            <a:pPr algn="ctr"/>
            <a:r>
              <a:rPr lang="en" sz="500">
                <a:solidFill>
                  <a:srgbClr val="A1A4B2"/>
                </a:solidFill>
              </a:rPr>
              <a:t>Quantity refers to the contribution of change in like-for-like unit sales</a:t>
            </a:r>
            <a:endParaRPr sz="500"/>
          </a:p>
        </p:txBody>
      </p:sp>
      <p:sp>
        <p:nvSpPr>
          <p:cNvPr id="70" name="Google Shape;163;p16">
            <a:extLst>
              <a:ext uri="{FF2B5EF4-FFF2-40B4-BE49-F238E27FC236}">
                <a16:creationId xmlns:a16="http://schemas.microsoft.com/office/drawing/2014/main" id="{19CC586C-C2D3-EB3F-FA14-C63DEA64BE9B}"/>
              </a:ext>
            </a:extLst>
          </p:cNvPr>
          <p:cNvSpPr txBox="1"/>
          <p:nvPr userDrawn="1"/>
        </p:nvSpPr>
        <p:spPr>
          <a:xfrm>
            <a:off x="5737950" y="4014600"/>
            <a:ext cx="964200" cy="556800"/>
          </a:xfrm>
          <a:prstGeom prst="rect">
            <a:avLst/>
          </a:prstGeom>
          <a:noFill/>
          <a:ln>
            <a:noFill/>
          </a:ln>
        </p:spPr>
        <p:txBody>
          <a:bodyPr spcFirstLastPara="1" wrap="square" lIns="45713" tIns="45713" rIns="45713" bIns="45713" anchor="t" anchorCtr="0">
            <a:noAutofit/>
          </a:bodyPr>
          <a:lstStyle/>
          <a:p>
            <a:pPr algn="ctr"/>
            <a:r>
              <a:rPr lang="en" sz="500">
                <a:solidFill>
                  <a:srgbClr val="A1A4B2"/>
                </a:solidFill>
              </a:rPr>
              <a:t>Price refers to the contribution of change in price or discount levels in like-for-like unit sales</a:t>
            </a:r>
            <a:endParaRPr sz="500">
              <a:solidFill>
                <a:srgbClr val="A1A4B2"/>
              </a:solidFill>
            </a:endParaRPr>
          </a:p>
        </p:txBody>
      </p:sp>
      <p:sp>
        <p:nvSpPr>
          <p:cNvPr id="72" name="Google Shape;164;p16">
            <a:extLst>
              <a:ext uri="{FF2B5EF4-FFF2-40B4-BE49-F238E27FC236}">
                <a16:creationId xmlns:a16="http://schemas.microsoft.com/office/drawing/2014/main" id="{FA3EF8F9-3AC5-5E9C-5F73-C61805E2E751}"/>
              </a:ext>
            </a:extLst>
          </p:cNvPr>
          <p:cNvSpPr txBox="1"/>
          <p:nvPr userDrawn="1"/>
        </p:nvSpPr>
        <p:spPr>
          <a:xfrm>
            <a:off x="6817375" y="4014600"/>
            <a:ext cx="964200" cy="556800"/>
          </a:xfrm>
          <a:prstGeom prst="rect">
            <a:avLst/>
          </a:prstGeom>
          <a:noFill/>
          <a:ln>
            <a:noFill/>
          </a:ln>
        </p:spPr>
        <p:txBody>
          <a:bodyPr spcFirstLastPara="1" wrap="square" lIns="45713" tIns="45713" rIns="45713" bIns="45713" anchor="t" anchorCtr="0">
            <a:noAutofit/>
          </a:bodyPr>
          <a:lstStyle/>
          <a:p>
            <a:pPr algn="ctr"/>
            <a:r>
              <a:rPr lang="en" sz="500">
                <a:solidFill>
                  <a:srgbClr val="A1A4B2"/>
                </a:solidFill>
              </a:rPr>
              <a:t>Product Mix refers to the switch in consumer spending from lower to higher priced products and vice versa</a:t>
            </a:r>
            <a:endParaRPr sz="500">
              <a:solidFill>
                <a:srgbClr val="A1A4B2"/>
              </a:solidFill>
            </a:endParaRPr>
          </a:p>
        </p:txBody>
      </p:sp>
      <p:sp>
        <p:nvSpPr>
          <p:cNvPr id="74" name="Google Shape;165;p16">
            <a:extLst>
              <a:ext uri="{FF2B5EF4-FFF2-40B4-BE49-F238E27FC236}">
                <a16:creationId xmlns:a16="http://schemas.microsoft.com/office/drawing/2014/main" id="{1216A226-0A07-2A63-EE32-71E7B3EE53EC}"/>
              </a:ext>
            </a:extLst>
          </p:cNvPr>
          <p:cNvSpPr txBox="1"/>
          <p:nvPr userDrawn="1"/>
        </p:nvSpPr>
        <p:spPr>
          <a:xfrm>
            <a:off x="7896800" y="4014600"/>
            <a:ext cx="964200" cy="556800"/>
          </a:xfrm>
          <a:prstGeom prst="rect">
            <a:avLst/>
          </a:prstGeom>
          <a:noFill/>
          <a:ln>
            <a:noFill/>
          </a:ln>
        </p:spPr>
        <p:txBody>
          <a:bodyPr spcFirstLastPara="1" wrap="square" lIns="45713" tIns="45713" rIns="45713" bIns="45713" anchor="t" anchorCtr="0">
            <a:noAutofit/>
          </a:bodyPr>
          <a:lstStyle/>
          <a:p>
            <a:pPr algn="ctr"/>
            <a:r>
              <a:rPr lang="en" sz="500">
                <a:solidFill>
                  <a:srgbClr val="A1A4B2"/>
                </a:solidFill>
              </a:rPr>
              <a:t>Range refers to the contribution of newly launched vs delisted products</a:t>
            </a:r>
            <a:endParaRPr sz="500">
              <a:solidFill>
                <a:srgbClr val="A1A4B2"/>
              </a:solidFill>
            </a:endParaRPr>
          </a:p>
        </p:txBody>
      </p:sp>
      <p:sp>
        <p:nvSpPr>
          <p:cNvPr id="76" name="Google Shape;145;p16">
            <a:extLst>
              <a:ext uri="{FF2B5EF4-FFF2-40B4-BE49-F238E27FC236}">
                <a16:creationId xmlns:a16="http://schemas.microsoft.com/office/drawing/2014/main" id="{3CCA1BC0-A176-1F0E-DB3F-751D51673BD7}"/>
              </a:ext>
            </a:extLst>
          </p:cNvPr>
          <p:cNvSpPr/>
          <p:nvPr userDrawn="1"/>
        </p:nvSpPr>
        <p:spPr>
          <a:xfrm>
            <a:off x="1504263" y="1437425"/>
            <a:ext cx="1660500" cy="1134300"/>
          </a:xfrm>
          <a:prstGeom prst="roundRect">
            <a:avLst>
              <a:gd name="adj" fmla="val 2645"/>
            </a:avLst>
          </a:prstGeom>
          <a:solidFill>
            <a:srgbClr val="33C2FF">
              <a:alpha val="9800"/>
            </a:srgbClr>
          </a:solidFill>
          <a:ln w="9525" cap="flat" cmpd="sng">
            <a:solidFill>
              <a:srgbClr val="33C2FF"/>
            </a:solidFill>
            <a:prstDash val="solid"/>
            <a:miter lim="800000"/>
            <a:headEnd type="none" w="sm" len="sm"/>
            <a:tailEnd type="none" w="sm" len="sm"/>
          </a:ln>
        </p:spPr>
        <p:txBody>
          <a:bodyPr spcFirstLastPara="1" wrap="square" lIns="68575" tIns="34275" rIns="68575" bIns="34275" anchor="ctr" anchorCtr="0">
            <a:noAutofit/>
          </a:bodyPr>
          <a:lstStyle/>
          <a:p>
            <a:pPr algn="ctr"/>
            <a:endParaRPr sz="1350">
              <a:solidFill>
                <a:srgbClr val="FFFFFF"/>
              </a:solidFill>
            </a:endParaRPr>
          </a:p>
        </p:txBody>
      </p:sp>
      <p:sp>
        <p:nvSpPr>
          <p:cNvPr id="78" name="Google Shape;158;p16">
            <a:extLst>
              <a:ext uri="{FF2B5EF4-FFF2-40B4-BE49-F238E27FC236}">
                <a16:creationId xmlns:a16="http://schemas.microsoft.com/office/drawing/2014/main" id="{0F5B1658-1059-86B4-86CD-58B5A582B754}"/>
              </a:ext>
            </a:extLst>
          </p:cNvPr>
          <p:cNvSpPr/>
          <p:nvPr userDrawn="1"/>
        </p:nvSpPr>
        <p:spPr>
          <a:xfrm>
            <a:off x="5924725" y="1437425"/>
            <a:ext cx="1660500" cy="1134300"/>
          </a:xfrm>
          <a:prstGeom prst="roundRect">
            <a:avLst>
              <a:gd name="adj" fmla="val 2645"/>
            </a:avLst>
          </a:prstGeom>
          <a:solidFill>
            <a:srgbClr val="7083C7">
              <a:alpha val="9800"/>
            </a:srgbClr>
          </a:solidFill>
          <a:ln w="9525" cap="flat" cmpd="sng">
            <a:solidFill>
              <a:srgbClr val="7083C7"/>
            </a:solidFill>
            <a:prstDash val="solid"/>
            <a:miter lim="800000"/>
            <a:headEnd type="none" w="sm" len="sm"/>
            <a:tailEnd type="none" w="sm" len="sm"/>
          </a:ln>
        </p:spPr>
        <p:txBody>
          <a:bodyPr spcFirstLastPara="1" wrap="square" lIns="68575" tIns="34275" rIns="68575" bIns="34275" anchor="ctr" anchorCtr="0">
            <a:noAutofit/>
          </a:bodyPr>
          <a:lstStyle/>
          <a:p>
            <a:pPr algn="ctr"/>
            <a:endParaRPr sz="1350">
              <a:solidFill>
                <a:srgbClr val="FFFFFF"/>
              </a:solidFill>
            </a:endParaRPr>
          </a:p>
        </p:txBody>
      </p:sp>
      <p:sp>
        <p:nvSpPr>
          <p:cNvPr id="80" name="Google Shape;166;p16">
            <a:extLst>
              <a:ext uri="{FF2B5EF4-FFF2-40B4-BE49-F238E27FC236}">
                <a16:creationId xmlns:a16="http://schemas.microsoft.com/office/drawing/2014/main" id="{0AA67EB1-75F4-2961-DD04-839830B4B4C9}"/>
              </a:ext>
            </a:extLst>
          </p:cNvPr>
          <p:cNvSpPr txBox="1"/>
          <p:nvPr userDrawn="1"/>
        </p:nvSpPr>
        <p:spPr>
          <a:xfrm>
            <a:off x="1627550" y="1506850"/>
            <a:ext cx="1423650" cy="230818"/>
          </a:xfrm>
          <a:prstGeom prst="rect">
            <a:avLst/>
          </a:prstGeom>
          <a:noFill/>
          <a:ln>
            <a:noFill/>
          </a:ln>
        </p:spPr>
        <p:txBody>
          <a:bodyPr spcFirstLastPara="1" wrap="square" lIns="45713" tIns="45713" rIns="45713" bIns="45713" anchor="t" anchorCtr="0">
            <a:spAutoFit/>
          </a:bodyPr>
          <a:lstStyle/>
          <a:p>
            <a:pPr algn="ctr"/>
            <a:r>
              <a:rPr lang="en" sz="900" b="1" dirty="0">
                <a:solidFill>
                  <a:srgbClr val="222222"/>
                </a:solidFill>
              </a:rPr>
              <a:t>Sales Value Evolution</a:t>
            </a:r>
            <a:endParaRPr sz="900" b="1" dirty="0">
              <a:solidFill>
                <a:srgbClr val="222222"/>
              </a:solidFill>
            </a:endParaRPr>
          </a:p>
        </p:txBody>
      </p:sp>
      <p:sp>
        <p:nvSpPr>
          <p:cNvPr id="82" name="Google Shape;167;p16">
            <a:extLst>
              <a:ext uri="{FF2B5EF4-FFF2-40B4-BE49-F238E27FC236}">
                <a16:creationId xmlns:a16="http://schemas.microsoft.com/office/drawing/2014/main" id="{DA05539D-68B3-6EE8-C2AF-5FAD03756EED}"/>
              </a:ext>
            </a:extLst>
          </p:cNvPr>
          <p:cNvSpPr txBox="1"/>
          <p:nvPr userDrawn="1"/>
        </p:nvSpPr>
        <p:spPr>
          <a:xfrm>
            <a:off x="6047938" y="1506850"/>
            <a:ext cx="1423650" cy="230818"/>
          </a:xfrm>
          <a:prstGeom prst="rect">
            <a:avLst/>
          </a:prstGeom>
          <a:noFill/>
          <a:ln>
            <a:noFill/>
          </a:ln>
        </p:spPr>
        <p:txBody>
          <a:bodyPr spcFirstLastPara="1" wrap="square" lIns="45713" tIns="45713" rIns="45713" bIns="45713" anchor="t" anchorCtr="0">
            <a:spAutoFit/>
          </a:bodyPr>
          <a:lstStyle/>
          <a:p>
            <a:pPr algn="ctr"/>
            <a:r>
              <a:rPr lang="en" sz="900" b="1">
                <a:solidFill>
                  <a:srgbClr val="222222"/>
                </a:solidFill>
              </a:rPr>
              <a:t>Sales Value Evolution</a:t>
            </a:r>
            <a:endParaRPr sz="900" b="1">
              <a:solidFill>
                <a:srgbClr val="222222"/>
              </a:solidFill>
            </a:endParaRPr>
          </a:p>
        </p:txBody>
      </p:sp>
      <p:sp>
        <p:nvSpPr>
          <p:cNvPr id="91" name="Google Shape;172;p16">
            <a:extLst>
              <a:ext uri="{FF2B5EF4-FFF2-40B4-BE49-F238E27FC236}">
                <a16:creationId xmlns:a16="http://schemas.microsoft.com/office/drawing/2014/main" id="{DF34EB3E-B0EB-E954-A5AE-67066004F226}"/>
              </a:ext>
            </a:extLst>
          </p:cNvPr>
          <p:cNvSpPr txBox="1"/>
          <p:nvPr userDrawn="1"/>
        </p:nvSpPr>
        <p:spPr>
          <a:xfrm>
            <a:off x="300907" y="2965538"/>
            <a:ext cx="838500" cy="230818"/>
          </a:xfrm>
          <a:prstGeom prst="rect">
            <a:avLst/>
          </a:prstGeom>
          <a:noFill/>
          <a:ln>
            <a:noFill/>
          </a:ln>
        </p:spPr>
        <p:txBody>
          <a:bodyPr spcFirstLastPara="1" wrap="square" lIns="45713" tIns="45713" rIns="45713" bIns="45713" anchor="t" anchorCtr="0">
            <a:spAutoFit/>
          </a:bodyPr>
          <a:lstStyle/>
          <a:p>
            <a:pPr algn="ctr"/>
            <a:r>
              <a:rPr lang="en" sz="900" b="1">
                <a:solidFill>
                  <a:srgbClr val="222222"/>
                </a:solidFill>
              </a:rPr>
              <a:t>Quantity</a:t>
            </a:r>
            <a:endParaRPr sz="900" b="1">
              <a:solidFill>
                <a:srgbClr val="222222"/>
              </a:solidFill>
            </a:endParaRPr>
          </a:p>
        </p:txBody>
      </p:sp>
      <p:sp>
        <p:nvSpPr>
          <p:cNvPr id="94" name="Google Shape;175;p16">
            <a:extLst>
              <a:ext uri="{FF2B5EF4-FFF2-40B4-BE49-F238E27FC236}">
                <a16:creationId xmlns:a16="http://schemas.microsoft.com/office/drawing/2014/main" id="{C664392F-800F-4F77-C8D9-77B727739FF4}"/>
              </a:ext>
            </a:extLst>
          </p:cNvPr>
          <p:cNvSpPr txBox="1"/>
          <p:nvPr userDrawn="1"/>
        </p:nvSpPr>
        <p:spPr>
          <a:xfrm>
            <a:off x="1380332" y="2965538"/>
            <a:ext cx="838500" cy="230818"/>
          </a:xfrm>
          <a:prstGeom prst="rect">
            <a:avLst/>
          </a:prstGeom>
          <a:noFill/>
          <a:ln>
            <a:noFill/>
          </a:ln>
        </p:spPr>
        <p:txBody>
          <a:bodyPr spcFirstLastPara="1" wrap="square" lIns="45713" tIns="45713" rIns="45713" bIns="45713" anchor="t" anchorCtr="0">
            <a:spAutoFit/>
          </a:bodyPr>
          <a:lstStyle/>
          <a:p>
            <a:pPr algn="ctr"/>
            <a:r>
              <a:rPr lang="en" sz="900" b="1">
                <a:solidFill>
                  <a:srgbClr val="222222"/>
                </a:solidFill>
              </a:rPr>
              <a:t>Price</a:t>
            </a:r>
            <a:endParaRPr sz="900" b="1">
              <a:solidFill>
                <a:srgbClr val="222222"/>
              </a:solidFill>
            </a:endParaRPr>
          </a:p>
        </p:txBody>
      </p:sp>
      <p:sp>
        <p:nvSpPr>
          <p:cNvPr id="97" name="Google Shape;178;p16">
            <a:extLst>
              <a:ext uri="{FF2B5EF4-FFF2-40B4-BE49-F238E27FC236}">
                <a16:creationId xmlns:a16="http://schemas.microsoft.com/office/drawing/2014/main" id="{F974ABD1-C992-87AE-E9A3-F21F80F5FA58}"/>
              </a:ext>
            </a:extLst>
          </p:cNvPr>
          <p:cNvSpPr txBox="1"/>
          <p:nvPr userDrawn="1"/>
        </p:nvSpPr>
        <p:spPr>
          <a:xfrm>
            <a:off x="2459757" y="2965538"/>
            <a:ext cx="838500" cy="230818"/>
          </a:xfrm>
          <a:prstGeom prst="rect">
            <a:avLst/>
          </a:prstGeom>
          <a:noFill/>
          <a:ln>
            <a:noFill/>
          </a:ln>
        </p:spPr>
        <p:txBody>
          <a:bodyPr spcFirstLastPara="1" wrap="square" lIns="45713" tIns="45713" rIns="45713" bIns="45713" anchor="t" anchorCtr="0">
            <a:spAutoFit/>
          </a:bodyPr>
          <a:lstStyle/>
          <a:p>
            <a:pPr algn="ctr"/>
            <a:r>
              <a:rPr lang="en" sz="900" b="1">
                <a:solidFill>
                  <a:srgbClr val="222222"/>
                </a:solidFill>
              </a:rPr>
              <a:t>Mix</a:t>
            </a:r>
            <a:endParaRPr sz="900" b="1">
              <a:solidFill>
                <a:srgbClr val="222222"/>
              </a:solidFill>
            </a:endParaRPr>
          </a:p>
        </p:txBody>
      </p:sp>
      <p:sp>
        <p:nvSpPr>
          <p:cNvPr id="100" name="Google Shape;181;p16">
            <a:extLst>
              <a:ext uri="{FF2B5EF4-FFF2-40B4-BE49-F238E27FC236}">
                <a16:creationId xmlns:a16="http://schemas.microsoft.com/office/drawing/2014/main" id="{C6694823-8604-19B8-6FC1-848AD0F11F8E}"/>
              </a:ext>
            </a:extLst>
          </p:cNvPr>
          <p:cNvSpPr txBox="1"/>
          <p:nvPr userDrawn="1"/>
        </p:nvSpPr>
        <p:spPr>
          <a:xfrm>
            <a:off x="3546094" y="2965538"/>
            <a:ext cx="838500" cy="230818"/>
          </a:xfrm>
          <a:prstGeom prst="rect">
            <a:avLst/>
          </a:prstGeom>
          <a:noFill/>
          <a:ln>
            <a:noFill/>
          </a:ln>
        </p:spPr>
        <p:txBody>
          <a:bodyPr spcFirstLastPara="1" wrap="square" lIns="45713" tIns="45713" rIns="45713" bIns="45713" anchor="t" anchorCtr="0">
            <a:spAutoFit/>
          </a:bodyPr>
          <a:lstStyle/>
          <a:p>
            <a:pPr algn="ctr"/>
            <a:r>
              <a:rPr lang="en" sz="900" b="1">
                <a:solidFill>
                  <a:srgbClr val="222222"/>
                </a:solidFill>
              </a:rPr>
              <a:t>Range</a:t>
            </a:r>
            <a:endParaRPr sz="900" b="1">
              <a:solidFill>
                <a:srgbClr val="222222"/>
              </a:solidFill>
            </a:endParaRPr>
          </a:p>
        </p:txBody>
      </p:sp>
      <p:sp>
        <p:nvSpPr>
          <p:cNvPr id="103" name="Google Shape;184;p16">
            <a:extLst>
              <a:ext uri="{FF2B5EF4-FFF2-40B4-BE49-F238E27FC236}">
                <a16:creationId xmlns:a16="http://schemas.microsoft.com/office/drawing/2014/main" id="{037F121C-A338-C659-957E-A89E2B34AFCB}"/>
              </a:ext>
            </a:extLst>
          </p:cNvPr>
          <p:cNvSpPr txBox="1"/>
          <p:nvPr userDrawn="1"/>
        </p:nvSpPr>
        <p:spPr>
          <a:xfrm>
            <a:off x="4721369" y="2965538"/>
            <a:ext cx="838500" cy="230818"/>
          </a:xfrm>
          <a:prstGeom prst="rect">
            <a:avLst/>
          </a:prstGeom>
          <a:noFill/>
          <a:ln>
            <a:noFill/>
          </a:ln>
        </p:spPr>
        <p:txBody>
          <a:bodyPr spcFirstLastPara="1" wrap="square" lIns="45713" tIns="45713" rIns="45713" bIns="45713" anchor="t" anchorCtr="0">
            <a:spAutoFit/>
          </a:bodyPr>
          <a:lstStyle/>
          <a:p>
            <a:pPr algn="ctr"/>
            <a:r>
              <a:rPr lang="en" sz="900" b="1">
                <a:solidFill>
                  <a:srgbClr val="222222"/>
                </a:solidFill>
              </a:rPr>
              <a:t>Quantity</a:t>
            </a:r>
            <a:endParaRPr sz="900" b="1">
              <a:solidFill>
                <a:srgbClr val="222222"/>
              </a:solidFill>
            </a:endParaRPr>
          </a:p>
        </p:txBody>
      </p:sp>
      <p:sp>
        <p:nvSpPr>
          <p:cNvPr id="104" name="Google Shape;185;p16">
            <a:extLst>
              <a:ext uri="{FF2B5EF4-FFF2-40B4-BE49-F238E27FC236}">
                <a16:creationId xmlns:a16="http://schemas.microsoft.com/office/drawing/2014/main" id="{707E7FC6-8B7D-168E-F3AA-89D6B303DE24}"/>
              </a:ext>
            </a:extLst>
          </p:cNvPr>
          <p:cNvSpPr txBox="1"/>
          <p:nvPr userDrawn="1"/>
        </p:nvSpPr>
        <p:spPr>
          <a:xfrm>
            <a:off x="5800794" y="2965538"/>
            <a:ext cx="838500" cy="230818"/>
          </a:xfrm>
          <a:prstGeom prst="rect">
            <a:avLst/>
          </a:prstGeom>
          <a:noFill/>
          <a:ln>
            <a:noFill/>
          </a:ln>
        </p:spPr>
        <p:txBody>
          <a:bodyPr spcFirstLastPara="1" wrap="square" lIns="45713" tIns="45713" rIns="45713" bIns="45713" anchor="t" anchorCtr="0">
            <a:spAutoFit/>
          </a:bodyPr>
          <a:lstStyle/>
          <a:p>
            <a:pPr algn="ctr"/>
            <a:r>
              <a:rPr lang="en" sz="900" b="1">
                <a:solidFill>
                  <a:srgbClr val="222222"/>
                </a:solidFill>
              </a:rPr>
              <a:t>Price</a:t>
            </a:r>
            <a:endParaRPr sz="900" b="1">
              <a:solidFill>
                <a:srgbClr val="222222"/>
              </a:solidFill>
            </a:endParaRPr>
          </a:p>
        </p:txBody>
      </p:sp>
      <p:sp>
        <p:nvSpPr>
          <p:cNvPr id="105" name="Google Shape;186;p16">
            <a:extLst>
              <a:ext uri="{FF2B5EF4-FFF2-40B4-BE49-F238E27FC236}">
                <a16:creationId xmlns:a16="http://schemas.microsoft.com/office/drawing/2014/main" id="{CB85EBDA-4E3B-A5D8-EC5D-E411ECF72951}"/>
              </a:ext>
            </a:extLst>
          </p:cNvPr>
          <p:cNvSpPr txBox="1"/>
          <p:nvPr userDrawn="1"/>
        </p:nvSpPr>
        <p:spPr>
          <a:xfrm>
            <a:off x="6880219" y="2965538"/>
            <a:ext cx="838500" cy="230818"/>
          </a:xfrm>
          <a:prstGeom prst="rect">
            <a:avLst/>
          </a:prstGeom>
          <a:noFill/>
          <a:ln>
            <a:noFill/>
          </a:ln>
        </p:spPr>
        <p:txBody>
          <a:bodyPr spcFirstLastPara="1" wrap="square" lIns="45713" tIns="45713" rIns="45713" bIns="45713" anchor="t" anchorCtr="0">
            <a:spAutoFit/>
          </a:bodyPr>
          <a:lstStyle/>
          <a:p>
            <a:pPr algn="ctr"/>
            <a:r>
              <a:rPr lang="en" sz="900" b="1">
                <a:solidFill>
                  <a:srgbClr val="222222"/>
                </a:solidFill>
              </a:rPr>
              <a:t>Mix</a:t>
            </a:r>
            <a:endParaRPr sz="900" b="1">
              <a:solidFill>
                <a:srgbClr val="222222"/>
              </a:solidFill>
            </a:endParaRPr>
          </a:p>
        </p:txBody>
      </p:sp>
      <p:sp>
        <p:nvSpPr>
          <p:cNvPr id="106" name="Google Shape;187;p16">
            <a:extLst>
              <a:ext uri="{FF2B5EF4-FFF2-40B4-BE49-F238E27FC236}">
                <a16:creationId xmlns:a16="http://schemas.microsoft.com/office/drawing/2014/main" id="{A36E6E73-11C4-26AD-52B2-50D59F38829C}"/>
              </a:ext>
            </a:extLst>
          </p:cNvPr>
          <p:cNvSpPr txBox="1"/>
          <p:nvPr userDrawn="1"/>
        </p:nvSpPr>
        <p:spPr>
          <a:xfrm>
            <a:off x="7959644" y="2965538"/>
            <a:ext cx="838500" cy="230818"/>
          </a:xfrm>
          <a:prstGeom prst="rect">
            <a:avLst/>
          </a:prstGeom>
          <a:noFill/>
          <a:ln>
            <a:noFill/>
          </a:ln>
        </p:spPr>
        <p:txBody>
          <a:bodyPr spcFirstLastPara="1" wrap="square" lIns="45713" tIns="45713" rIns="45713" bIns="45713" anchor="t" anchorCtr="0">
            <a:spAutoFit/>
          </a:bodyPr>
          <a:lstStyle/>
          <a:p>
            <a:pPr algn="ctr"/>
            <a:r>
              <a:rPr lang="en" sz="900" b="1">
                <a:solidFill>
                  <a:srgbClr val="222222"/>
                </a:solidFill>
              </a:rPr>
              <a:t>Range</a:t>
            </a:r>
            <a:endParaRPr sz="900" b="1">
              <a:solidFill>
                <a:srgbClr val="222222"/>
              </a:solidFill>
            </a:endParaRPr>
          </a:p>
        </p:txBody>
      </p:sp>
      <p:sp>
        <p:nvSpPr>
          <p:cNvPr id="116" name="Text Placeholder 115">
            <a:extLst>
              <a:ext uri="{FF2B5EF4-FFF2-40B4-BE49-F238E27FC236}">
                <a16:creationId xmlns:a16="http://schemas.microsoft.com/office/drawing/2014/main" id="{5500F3A0-F54C-BE53-A16F-9F08E2A1050C}"/>
              </a:ext>
            </a:extLst>
          </p:cNvPr>
          <p:cNvSpPr>
            <a:spLocks noGrp="1"/>
          </p:cNvSpPr>
          <p:nvPr>
            <p:ph type="body" sz="quarter" idx="11"/>
          </p:nvPr>
        </p:nvSpPr>
        <p:spPr>
          <a:xfrm>
            <a:off x="1815817" y="1833677"/>
            <a:ext cx="1044000" cy="272382"/>
          </a:xfrm>
        </p:spPr>
        <p:txBody>
          <a:bodyPr anchor="ctr">
            <a:spAutoFit/>
          </a:bodyPr>
          <a:lstStyle>
            <a:lvl1pPr marL="0" indent="0" algn="ctr">
              <a:buNone/>
              <a:defRPr sz="1300" b="1"/>
            </a:lvl1pPr>
          </a:lstStyle>
          <a:p>
            <a:pPr lvl="0"/>
            <a:endParaRPr lang="el-GR" dirty="0"/>
          </a:p>
        </p:txBody>
      </p:sp>
      <p:sp>
        <p:nvSpPr>
          <p:cNvPr id="118" name="Text Placeholder 117">
            <a:extLst>
              <a:ext uri="{FF2B5EF4-FFF2-40B4-BE49-F238E27FC236}">
                <a16:creationId xmlns:a16="http://schemas.microsoft.com/office/drawing/2014/main" id="{185B9189-A383-A776-F1C3-2FDC26A55B3F}"/>
              </a:ext>
            </a:extLst>
          </p:cNvPr>
          <p:cNvSpPr>
            <a:spLocks noGrp="1"/>
          </p:cNvSpPr>
          <p:nvPr>
            <p:ph type="body" sz="quarter" idx="12"/>
          </p:nvPr>
        </p:nvSpPr>
        <p:spPr>
          <a:xfrm>
            <a:off x="1815817" y="2120977"/>
            <a:ext cx="1044000" cy="216982"/>
          </a:xfrm>
        </p:spPr>
        <p:txBody>
          <a:bodyPr anchor="ctr">
            <a:spAutoFit/>
          </a:bodyPr>
          <a:lstStyle>
            <a:lvl1pPr marL="0" indent="0" algn="ctr">
              <a:buNone/>
              <a:defRPr sz="900"/>
            </a:lvl1pPr>
          </a:lstStyle>
          <a:p>
            <a:pPr lvl="0"/>
            <a:endParaRPr lang="el-GR" dirty="0"/>
          </a:p>
        </p:txBody>
      </p:sp>
      <p:sp>
        <p:nvSpPr>
          <p:cNvPr id="120" name="Text Placeholder 119">
            <a:extLst>
              <a:ext uri="{FF2B5EF4-FFF2-40B4-BE49-F238E27FC236}">
                <a16:creationId xmlns:a16="http://schemas.microsoft.com/office/drawing/2014/main" id="{AA5C0C2C-F805-F595-FFDE-9F7D4B2BAC16}"/>
              </a:ext>
            </a:extLst>
          </p:cNvPr>
          <p:cNvSpPr>
            <a:spLocks noGrp="1"/>
          </p:cNvSpPr>
          <p:nvPr>
            <p:ph type="body" sz="quarter" idx="13"/>
          </p:nvPr>
        </p:nvSpPr>
        <p:spPr>
          <a:xfrm>
            <a:off x="6284183" y="1827967"/>
            <a:ext cx="1044000" cy="272382"/>
          </a:xfrm>
        </p:spPr>
        <p:txBody>
          <a:bodyPr anchor="ctr">
            <a:spAutoFit/>
          </a:bodyPr>
          <a:lstStyle>
            <a:lvl1pPr marL="0" indent="0" algn="ctr">
              <a:buNone/>
              <a:defRPr sz="1300" b="1"/>
            </a:lvl1pPr>
          </a:lstStyle>
          <a:p>
            <a:pPr lvl="0"/>
            <a:endParaRPr lang="el-GR" dirty="0"/>
          </a:p>
        </p:txBody>
      </p:sp>
      <p:sp>
        <p:nvSpPr>
          <p:cNvPr id="122" name="Text Placeholder 121">
            <a:extLst>
              <a:ext uri="{FF2B5EF4-FFF2-40B4-BE49-F238E27FC236}">
                <a16:creationId xmlns:a16="http://schemas.microsoft.com/office/drawing/2014/main" id="{70832F0F-AE52-4EE9-B276-1D34867316EC}"/>
              </a:ext>
            </a:extLst>
          </p:cNvPr>
          <p:cNvSpPr>
            <a:spLocks noGrp="1"/>
          </p:cNvSpPr>
          <p:nvPr>
            <p:ph type="body" sz="quarter" idx="14"/>
          </p:nvPr>
        </p:nvSpPr>
        <p:spPr>
          <a:xfrm>
            <a:off x="6284183" y="2109958"/>
            <a:ext cx="1044000" cy="230400"/>
          </a:xfrm>
        </p:spPr>
        <p:txBody>
          <a:bodyPr anchor="ctr">
            <a:normAutofit/>
          </a:bodyPr>
          <a:lstStyle>
            <a:lvl1pPr marL="0" indent="0" algn="ctr">
              <a:buNone/>
              <a:defRPr sz="900"/>
            </a:lvl1pPr>
          </a:lstStyle>
          <a:p>
            <a:pPr lvl="0"/>
            <a:endParaRPr lang="el-GR" dirty="0"/>
          </a:p>
        </p:txBody>
      </p:sp>
      <p:sp>
        <p:nvSpPr>
          <p:cNvPr id="124" name="Text Placeholder 123">
            <a:extLst>
              <a:ext uri="{FF2B5EF4-FFF2-40B4-BE49-F238E27FC236}">
                <a16:creationId xmlns:a16="http://schemas.microsoft.com/office/drawing/2014/main" id="{37FC3EFA-280D-588D-E7A3-16F2B53EE12B}"/>
              </a:ext>
            </a:extLst>
          </p:cNvPr>
          <p:cNvSpPr>
            <a:spLocks noGrp="1"/>
          </p:cNvSpPr>
          <p:nvPr>
            <p:ph type="body" sz="quarter" idx="15"/>
          </p:nvPr>
        </p:nvSpPr>
        <p:spPr>
          <a:xfrm>
            <a:off x="252157" y="3279600"/>
            <a:ext cx="936000" cy="291600"/>
          </a:xfrm>
        </p:spPr>
        <p:txBody>
          <a:bodyPr anchor="ctr">
            <a:normAutofit/>
          </a:bodyPr>
          <a:lstStyle>
            <a:lvl1pPr marL="0" indent="0" algn="ctr">
              <a:buNone/>
              <a:defRPr sz="1300" b="1"/>
            </a:lvl1pPr>
          </a:lstStyle>
          <a:p>
            <a:pPr lvl="0"/>
            <a:endParaRPr lang="el-GR" dirty="0"/>
          </a:p>
        </p:txBody>
      </p:sp>
      <p:sp>
        <p:nvSpPr>
          <p:cNvPr id="126" name="Text Placeholder 125">
            <a:extLst>
              <a:ext uri="{FF2B5EF4-FFF2-40B4-BE49-F238E27FC236}">
                <a16:creationId xmlns:a16="http://schemas.microsoft.com/office/drawing/2014/main" id="{0E09DF3B-08B5-0337-582C-3CA7F0C92D3F}"/>
              </a:ext>
            </a:extLst>
          </p:cNvPr>
          <p:cNvSpPr>
            <a:spLocks noGrp="1"/>
          </p:cNvSpPr>
          <p:nvPr>
            <p:ph type="body" sz="quarter" idx="16"/>
          </p:nvPr>
        </p:nvSpPr>
        <p:spPr>
          <a:xfrm>
            <a:off x="252000" y="3567600"/>
            <a:ext cx="936000" cy="230400"/>
          </a:xfrm>
        </p:spPr>
        <p:txBody>
          <a:bodyPr anchor="ctr">
            <a:normAutofit/>
          </a:bodyPr>
          <a:lstStyle>
            <a:lvl1pPr marL="0" indent="0" algn="ctr">
              <a:buNone/>
              <a:defRPr sz="900"/>
            </a:lvl1pPr>
          </a:lstStyle>
          <a:p>
            <a:pPr lvl="0"/>
            <a:endParaRPr lang="el-GR" dirty="0"/>
          </a:p>
        </p:txBody>
      </p:sp>
      <p:sp>
        <p:nvSpPr>
          <p:cNvPr id="128" name="Text Placeholder 127">
            <a:extLst>
              <a:ext uri="{FF2B5EF4-FFF2-40B4-BE49-F238E27FC236}">
                <a16:creationId xmlns:a16="http://schemas.microsoft.com/office/drawing/2014/main" id="{5F45288A-EA82-967F-9809-54B2B9593324}"/>
              </a:ext>
            </a:extLst>
          </p:cNvPr>
          <p:cNvSpPr>
            <a:spLocks noGrp="1"/>
          </p:cNvSpPr>
          <p:nvPr>
            <p:ph type="body" sz="quarter" idx="17"/>
          </p:nvPr>
        </p:nvSpPr>
        <p:spPr>
          <a:xfrm>
            <a:off x="1332000" y="3279600"/>
            <a:ext cx="936000" cy="291600"/>
          </a:xfrm>
        </p:spPr>
        <p:txBody>
          <a:bodyPr anchor="ctr">
            <a:normAutofit/>
          </a:bodyPr>
          <a:lstStyle>
            <a:lvl1pPr marL="0" indent="0" algn="ctr">
              <a:buNone/>
              <a:defRPr sz="1300" b="1"/>
            </a:lvl1pPr>
          </a:lstStyle>
          <a:p>
            <a:pPr lvl="0"/>
            <a:endParaRPr lang="el-GR" dirty="0"/>
          </a:p>
        </p:txBody>
      </p:sp>
      <p:sp>
        <p:nvSpPr>
          <p:cNvPr id="130" name="Text Placeholder 129">
            <a:extLst>
              <a:ext uri="{FF2B5EF4-FFF2-40B4-BE49-F238E27FC236}">
                <a16:creationId xmlns:a16="http://schemas.microsoft.com/office/drawing/2014/main" id="{4E660844-BEED-5466-B818-D6E690BDAA9C}"/>
              </a:ext>
            </a:extLst>
          </p:cNvPr>
          <p:cNvSpPr>
            <a:spLocks noGrp="1"/>
          </p:cNvSpPr>
          <p:nvPr>
            <p:ph type="body" sz="quarter" idx="18"/>
          </p:nvPr>
        </p:nvSpPr>
        <p:spPr>
          <a:xfrm>
            <a:off x="1332000" y="3567600"/>
            <a:ext cx="936000" cy="230400"/>
          </a:xfrm>
        </p:spPr>
        <p:txBody>
          <a:bodyPr anchor="ctr">
            <a:normAutofit/>
          </a:bodyPr>
          <a:lstStyle>
            <a:lvl1pPr marL="0" indent="0" algn="ctr">
              <a:buNone/>
              <a:defRPr sz="900"/>
            </a:lvl1pPr>
          </a:lstStyle>
          <a:p>
            <a:pPr lvl="0"/>
            <a:endParaRPr lang="el-GR" dirty="0"/>
          </a:p>
        </p:txBody>
      </p:sp>
      <p:sp>
        <p:nvSpPr>
          <p:cNvPr id="132" name="Text Placeholder 131">
            <a:extLst>
              <a:ext uri="{FF2B5EF4-FFF2-40B4-BE49-F238E27FC236}">
                <a16:creationId xmlns:a16="http://schemas.microsoft.com/office/drawing/2014/main" id="{668DF9F9-9A91-B609-461B-3D034FD0EB50}"/>
              </a:ext>
            </a:extLst>
          </p:cNvPr>
          <p:cNvSpPr>
            <a:spLocks noGrp="1"/>
          </p:cNvSpPr>
          <p:nvPr>
            <p:ph type="body" sz="quarter" idx="19"/>
          </p:nvPr>
        </p:nvSpPr>
        <p:spPr>
          <a:xfrm>
            <a:off x="2412000" y="3279600"/>
            <a:ext cx="936000" cy="291600"/>
          </a:xfrm>
        </p:spPr>
        <p:txBody>
          <a:bodyPr anchor="ctr">
            <a:normAutofit/>
          </a:bodyPr>
          <a:lstStyle>
            <a:lvl1pPr marL="0" indent="0" algn="ctr">
              <a:buNone/>
              <a:defRPr sz="1300" b="1"/>
            </a:lvl1pPr>
          </a:lstStyle>
          <a:p>
            <a:pPr lvl="0"/>
            <a:endParaRPr lang="el-GR" dirty="0"/>
          </a:p>
        </p:txBody>
      </p:sp>
      <p:sp>
        <p:nvSpPr>
          <p:cNvPr id="134" name="Text Placeholder 133">
            <a:extLst>
              <a:ext uri="{FF2B5EF4-FFF2-40B4-BE49-F238E27FC236}">
                <a16:creationId xmlns:a16="http://schemas.microsoft.com/office/drawing/2014/main" id="{764F80FA-656A-F0A4-2927-664DF2AE9854}"/>
              </a:ext>
            </a:extLst>
          </p:cNvPr>
          <p:cNvSpPr>
            <a:spLocks noGrp="1"/>
          </p:cNvSpPr>
          <p:nvPr>
            <p:ph type="body" sz="quarter" idx="20"/>
          </p:nvPr>
        </p:nvSpPr>
        <p:spPr>
          <a:xfrm>
            <a:off x="2412000" y="3567600"/>
            <a:ext cx="936000" cy="230400"/>
          </a:xfrm>
        </p:spPr>
        <p:txBody>
          <a:bodyPr anchor="ctr">
            <a:normAutofit/>
          </a:bodyPr>
          <a:lstStyle>
            <a:lvl1pPr marL="0" indent="0" algn="ctr">
              <a:buNone/>
              <a:defRPr sz="900"/>
            </a:lvl1pPr>
          </a:lstStyle>
          <a:p>
            <a:pPr lvl="0"/>
            <a:endParaRPr lang="el-GR" dirty="0"/>
          </a:p>
        </p:txBody>
      </p:sp>
      <p:sp>
        <p:nvSpPr>
          <p:cNvPr id="136" name="Text Placeholder 135">
            <a:extLst>
              <a:ext uri="{FF2B5EF4-FFF2-40B4-BE49-F238E27FC236}">
                <a16:creationId xmlns:a16="http://schemas.microsoft.com/office/drawing/2014/main" id="{0F551169-FA88-530A-1572-E17ACFE4EE57}"/>
              </a:ext>
            </a:extLst>
          </p:cNvPr>
          <p:cNvSpPr>
            <a:spLocks noGrp="1"/>
          </p:cNvSpPr>
          <p:nvPr>
            <p:ph type="body" sz="quarter" idx="21"/>
          </p:nvPr>
        </p:nvSpPr>
        <p:spPr>
          <a:xfrm>
            <a:off x="3484800" y="3279600"/>
            <a:ext cx="936000" cy="291600"/>
          </a:xfrm>
        </p:spPr>
        <p:txBody>
          <a:bodyPr anchor="ctr">
            <a:normAutofit/>
          </a:bodyPr>
          <a:lstStyle>
            <a:lvl1pPr marL="0" indent="0" algn="ctr">
              <a:buNone/>
              <a:defRPr sz="1300" b="1"/>
            </a:lvl1pPr>
          </a:lstStyle>
          <a:p>
            <a:pPr lvl="0"/>
            <a:endParaRPr lang="el-GR" dirty="0"/>
          </a:p>
        </p:txBody>
      </p:sp>
      <p:sp>
        <p:nvSpPr>
          <p:cNvPr id="138" name="Text Placeholder 137">
            <a:extLst>
              <a:ext uri="{FF2B5EF4-FFF2-40B4-BE49-F238E27FC236}">
                <a16:creationId xmlns:a16="http://schemas.microsoft.com/office/drawing/2014/main" id="{080A70BE-66FB-D7C8-BB7F-D5082A94A3F7}"/>
              </a:ext>
            </a:extLst>
          </p:cNvPr>
          <p:cNvSpPr>
            <a:spLocks noGrp="1"/>
          </p:cNvSpPr>
          <p:nvPr>
            <p:ph type="body" sz="quarter" idx="22"/>
          </p:nvPr>
        </p:nvSpPr>
        <p:spPr>
          <a:xfrm>
            <a:off x="3484800" y="3567600"/>
            <a:ext cx="936000" cy="230400"/>
          </a:xfrm>
        </p:spPr>
        <p:txBody>
          <a:bodyPr anchor="ctr">
            <a:normAutofit/>
          </a:bodyPr>
          <a:lstStyle>
            <a:lvl1pPr marL="0" indent="0" algn="ctr">
              <a:buNone/>
              <a:defRPr sz="900"/>
            </a:lvl1pPr>
          </a:lstStyle>
          <a:p>
            <a:pPr lvl="0"/>
            <a:endParaRPr lang="el-GR" dirty="0"/>
          </a:p>
        </p:txBody>
      </p:sp>
      <p:sp>
        <p:nvSpPr>
          <p:cNvPr id="140" name="Text Placeholder 139">
            <a:extLst>
              <a:ext uri="{FF2B5EF4-FFF2-40B4-BE49-F238E27FC236}">
                <a16:creationId xmlns:a16="http://schemas.microsoft.com/office/drawing/2014/main" id="{63E5ABFE-CE67-F5BA-9F6E-5BABD357E931}"/>
              </a:ext>
            </a:extLst>
          </p:cNvPr>
          <p:cNvSpPr>
            <a:spLocks noGrp="1"/>
          </p:cNvSpPr>
          <p:nvPr>
            <p:ph type="body" sz="quarter" idx="23"/>
          </p:nvPr>
        </p:nvSpPr>
        <p:spPr>
          <a:xfrm>
            <a:off x="4676400" y="3279600"/>
            <a:ext cx="936000" cy="291600"/>
          </a:xfrm>
        </p:spPr>
        <p:txBody>
          <a:bodyPr anchor="ctr">
            <a:normAutofit/>
          </a:bodyPr>
          <a:lstStyle>
            <a:lvl1pPr marL="0" indent="0" algn="ctr">
              <a:buNone/>
              <a:defRPr sz="1300" b="1"/>
            </a:lvl1pPr>
          </a:lstStyle>
          <a:p>
            <a:pPr lvl="0"/>
            <a:endParaRPr lang="el-GR" dirty="0"/>
          </a:p>
        </p:txBody>
      </p:sp>
      <p:sp>
        <p:nvSpPr>
          <p:cNvPr id="142" name="Text Placeholder 141">
            <a:extLst>
              <a:ext uri="{FF2B5EF4-FFF2-40B4-BE49-F238E27FC236}">
                <a16:creationId xmlns:a16="http://schemas.microsoft.com/office/drawing/2014/main" id="{66824097-6F4C-DFC8-A46C-5F6A1D3CA5B2}"/>
              </a:ext>
            </a:extLst>
          </p:cNvPr>
          <p:cNvSpPr>
            <a:spLocks noGrp="1"/>
          </p:cNvSpPr>
          <p:nvPr>
            <p:ph type="body" sz="quarter" idx="24"/>
          </p:nvPr>
        </p:nvSpPr>
        <p:spPr>
          <a:xfrm>
            <a:off x="4676400" y="3567600"/>
            <a:ext cx="936000" cy="230400"/>
          </a:xfrm>
        </p:spPr>
        <p:txBody>
          <a:bodyPr anchor="ctr">
            <a:normAutofit/>
          </a:bodyPr>
          <a:lstStyle>
            <a:lvl1pPr marL="0" indent="0" algn="ctr">
              <a:buNone/>
              <a:defRPr sz="900"/>
            </a:lvl1pPr>
          </a:lstStyle>
          <a:p>
            <a:pPr lvl="0"/>
            <a:endParaRPr lang="el-GR" dirty="0"/>
          </a:p>
        </p:txBody>
      </p:sp>
      <p:sp>
        <p:nvSpPr>
          <p:cNvPr id="144" name="Text Placeholder 143">
            <a:extLst>
              <a:ext uri="{FF2B5EF4-FFF2-40B4-BE49-F238E27FC236}">
                <a16:creationId xmlns:a16="http://schemas.microsoft.com/office/drawing/2014/main" id="{36245808-C6C6-AF08-C7ED-C9CDBEE0AEB8}"/>
              </a:ext>
            </a:extLst>
          </p:cNvPr>
          <p:cNvSpPr>
            <a:spLocks noGrp="1"/>
          </p:cNvSpPr>
          <p:nvPr>
            <p:ph type="body" sz="quarter" idx="25"/>
          </p:nvPr>
        </p:nvSpPr>
        <p:spPr>
          <a:xfrm>
            <a:off x="5752800" y="3279600"/>
            <a:ext cx="936000" cy="291600"/>
          </a:xfrm>
        </p:spPr>
        <p:txBody>
          <a:bodyPr anchor="ctr">
            <a:normAutofit/>
          </a:bodyPr>
          <a:lstStyle>
            <a:lvl1pPr marL="0" indent="0" algn="ctr">
              <a:buNone/>
              <a:defRPr sz="1300" b="1"/>
            </a:lvl1pPr>
          </a:lstStyle>
          <a:p>
            <a:pPr lvl="0"/>
            <a:endParaRPr lang="el-GR" dirty="0"/>
          </a:p>
        </p:txBody>
      </p:sp>
      <p:sp>
        <p:nvSpPr>
          <p:cNvPr id="146" name="Text Placeholder 145">
            <a:extLst>
              <a:ext uri="{FF2B5EF4-FFF2-40B4-BE49-F238E27FC236}">
                <a16:creationId xmlns:a16="http://schemas.microsoft.com/office/drawing/2014/main" id="{F230E2AD-4A01-EB69-29B8-0C159ABDFD71}"/>
              </a:ext>
            </a:extLst>
          </p:cNvPr>
          <p:cNvSpPr>
            <a:spLocks noGrp="1"/>
          </p:cNvSpPr>
          <p:nvPr>
            <p:ph type="body" sz="quarter" idx="26"/>
          </p:nvPr>
        </p:nvSpPr>
        <p:spPr>
          <a:xfrm>
            <a:off x="5752800" y="3567600"/>
            <a:ext cx="936000" cy="230400"/>
          </a:xfrm>
        </p:spPr>
        <p:txBody>
          <a:bodyPr anchor="ctr">
            <a:normAutofit/>
          </a:bodyPr>
          <a:lstStyle>
            <a:lvl1pPr marL="0" indent="0" algn="ctr">
              <a:buNone/>
              <a:defRPr sz="900"/>
            </a:lvl1pPr>
          </a:lstStyle>
          <a:p>
            <a:pPr lvl="0"/>
            <a:endParaRPr lang="el-GR" dirty="0"/>
          </a:p>
        </p:txBody>
      </p:sp>
      <p:sp>
        <p:nvSpPr>
          <p:cNvPr id="148" name="Text Placeholder 147">
            <a:extLst>
              <a:ext uri="{FF2B5EF4-FFF2-40B4-BE49-F238E27FC236}">
                <a16:creationId xmlns:a16="http://schemas.microsoft.com/office/drawing/2014/main" id="{2BDE846B-9F2D-F06E-653A-B28137B63D8C}"/>
              </a:ext>
            </a:extLst>
          </p:cNvPr>
          <p:cNvSpPr>
            <a:spLocks noGrp="1"/>
          </p:cNvSpPr>
          <p:nvPr>
            <p:ph type="body" sz="quarter" idx="27"/>
          </p:nvPr>
        </p:nvSpPr>
        <p:spPr>
          <a:xfrm>
            <a:off x="6832800" y="3279600"/>
            <a:ext cx="936000" cy="291600"/>
          </a:xfrm>
        </p:spPr>
        <p:txBody>
          <a:bodyPr anchor="ctr">
            <a:normAutofit/>
          </a:bodyPr>
          <a:lstStyle>
            <a:lvl1pPr marL="0" indent="0" algn="ctr">
              <a:buNone/>
              <a:defRPr sz="1300" b="1"/>
            </a:lvl1pPr>
          </a:lstStyle>
          <a:p>
            <a:pPr lvl="0"/>
            <a:endParaRPr lang="el-GR" dirty="0"/>
          </a:p>
        </p:txBody>
      </p:sp>
      <p:sp>
        <p:nvSpPr>
          <p:cNvPr id="150" name="Text Placeholder 149">
            <a:extLst>
              <a:ext uri="{FF2B5EF4-FFF2-40B4-BE49-F238E27FC236}">
                <a16:creationId xmlns:a16="http://schemas.microsoft.com/office/drawing/2014/main" id="{028799A3-19A7-6666-A6BE-FE7220288161}"/>
              </a:ext>
            </a:extLst>
          </p:cNvPr>
          <p:cNvSpPr>
            <a:spLocks noGrp="1"/>
          </p:cNvSpPr>
          <p:nvPr>
            <p:ph type="body" sz="quarter" idx="28"/>
          </p:nvPr>
        </p:nvSpPr>
        <p:spPr>
          <a:xfrm>
            <a:off x="6832800" y="3567600"/>
            <a:ext cx="936000" cy="230400"/>
          </a:xfrm>
        </p:spPr>
        <p:txBody>
          <a:bodyPr anchor="ctr">
            <a:normAutofit/>
          </a:bodyPr>
          <a:lstStyle>
            <a:lvl1pPr marL="0" indent="0" algn="ctr">
              <a:buNone/>
              <a:defRPr sz="900"/>
            </a:lvl1pPr>
          </a:lstStyle>
          <a:p>
            <a:pPr lvl="0"/>
            <a:endParaRPr lang="el-GR" dirty="0"/>
          </a:p>
        </p:txBody>
      </p:sp>
      <p:sp>
        <p:nvSpPr>
          <p:cNvPr id="152" name="Text Placeholder 151">
            <a:extLst>
              <a:ext uri="{FF2B5EF4-FFF2-40B4-BE49-F238E27FC236}">
                <a16:creationId xmlns:a16="http://schemas.microsoft.com/office/drawing/2014/main" id="{DE702821-385C-9A59-7070-2B21EE6C5EF9}"/>
              </a:ext>
            </a:extLst>
          </p:cNvPr>
          <p:cNvSpPr>
            <a:spLocks noGrp="1"/>
          </p:cNvSpPr>
          <p:nvPr>
            <p:ph type="body" sz="quarter" idx="29"/>
          </p:nvPr>
        </p:nvSpPr>
        <p:spPr>
          <a:xfrm>
            <a:off x="7912800" y="3279600"/>
            <a:ext cx="936000" cy="291600"/>
          </a:xfrm>
        </p:spPr>
        <p:txBody>
          <a:bodyPr anchor="ctr">
            <a:normAutofit/>
          </a:bodyPr>
          <a:lstStyle>
            <a:lvl1pPr marL="0" indent="0" algn="ctr">
              <a:buNone/>
              <a:defRPr sz="1300" b="1"/>
            </a:lvl1pPr>
          </a:lstStyle>
          <a:p>
            <a:pPr lvl="0"/>
            <a:endParaRPr lang="el-GR" dirty="0"/>
          </a:p>
        </p:txBody>
      </p:sp>
      <p:sp>
        <p:nvSpPr>
          <p:cNvPr id="154" name="Text Placeholder 153">
            <a:extLst>
              <a:ext uri="{FF2B5EF4-FFF2-40B4-BE49-F238E27FC236}">
                <a16:creationId xmlns:a16="http://schemas.microsoft.com/office/drawing/2014/main" id="{0621500E-3893-F276-6043-7C4C46FFE5FC}"/>
              </a:ext>
            </a:extLst>
          </p:cNvPr>
          <p:cNvSpPr>
            <a:spLocks noGrp="1"/>
          </p:cNvSpPr>
          <p:nvPr>
            <p:ph type="body" sz="quarter" idx="30"/>
          </p:nvPr>
        </p:nvSpPr>
        <p:spPr>
          <a:xfrm>
            <a:off x="7912800" y="3567600"/>
            <a:ext cx="936000" cy="230400"/>
          </a:xfrm>
        </p:spPr>
        <p:txBody>
          <a:bodyPr anchor="ctr">
            <a:normAutofit/>
          </a:bodyPr>
          <a:lstStyle>
            <a:lvl1pPr marL="0" indent="0" algn="ctr">
              <a:buNone/>
              <a:defRPr sz="900"/>
            </a:lvl1pPr>
          </a:lstStyle>
          <a:p>
            <a:pPr lvl="0"/>
            <a:endParaRPr lang="el-GR" dirty="0"/>
          </a:p>
        </p:txBody>
      </p:sp>
      <p:sp>
        <p:nvSpPr>
          <p:cNvPr id="4" name="Text Placeholder 13">
            <a:extLst>
              <a:ext uri="{FF2B5EF4-FFF2-40B4-BE49-F238E27FC236}">
                <a16:creationId xmlns:a16="http://schemas.microsoft.com/office/drawing/2014/main" id="{6FC06032-3D20-2C6E-369C-85AE6A9B4D70}"/>
              </a:ext>
            </a:extLst>
          </p:cNvPr>
          <p:cNvSpPr>
            <a:spLocks noGrp="1"/>
          </p:cNvSpPr>
          <p:nvPr>
            <p:ph type="body" sz="quarter" idx="31" hasCustomPrompt="1"/>
          </p:nvPr>
        </p:nvSpPr>
        <p:spPr>
          <a:xfrm>
            <a:off x="6242400" y="273600"/>
            <a:ext cx="2628000" cy="558000"/>
          </a:xfrm>
          <a:solidFill>
            <a:srgbClr val="F3F3F3"/>
          </a:solidFill>
        </p:spPr>
        <p:txBody>
          <a:bodyPr anchor="ctr">
            <a:normAutofit/>
          </a:bodyPr>
          <a:lstStyle>
            <a:lvl1pPr marL="0" indent="0">
              <a:buNone/>
              <a:defRPr sz="700"/>
            </a:lvl1pPr>
          </a:lstStyle>
          <a:p>
            <a:pPr marL="0" lvl="0" indent="0" algn="l" rtl="0">
              <a:lnSpc>
                <a:spcPct val="115000"/>
              </a:lnSpc>
              <a:spcBef>
                <a:spcPts val="0"/>
              </a:spcBef>
              <a:spcAft>
                <a:spcPts val="0"/>
              </a:spcAft>
              <a:buNone/>
            </a:pPr>
            <a:r>
              <a:rPr lang="en-US" sz="700" b="1" dirty="0">
                <a:solidFill>
                  <a:srgbClr val="222222"/>
                </a:solidFill>
              </a:rPr>
              <a:t>Comment: </a:t>
            </a:r>
            <a:r>
              <a:rPr lang="en-US" sz="700" dirty="0">
                <a:solidFill>
                  <a:srgbClr val="222222"/>
                </a:solidFill>
              </a:rPr>
              <a:t>Delete if not needed</a:t>
            </a:r>
            <a:endParaRPr lang="en-US" sz="700" b="1" dirty="0">
              <a:solidFill>
                <a:srgbClr val="222222"/>
              </a:solidFill>
            </a:endParaRPr>
          </a:p>
        </p:txBody>
      </p:sp>
      <p:sp>
        <p:nvSpPr>
          <p:cNvPr id="5" name="Text Placeholder 12">
            <a:extLst>
              <a:ext uri="{FF2B5EF4-FFF2-40B4-BE49-F238E27FC236}">
                <a16:creationId xmlns:a16="http://schemas.microsoft.com/office/drawing/2014/main" id="{781E4CD6-EC74-152E-0821-49A575CCBFBC}"/>
              </a:ext>
            </a:extLst>
          </p:cNvPr>
          <p:cNvSpPr>
            <a:spLocks noGrp="1"/>
          </p:cNvSpPr>
          <p:nvPr>
            <p:ph type="body" sz="quarter" idx="10"/>
          </p:nvPr>
        </p:nvSpPr>
        <p:spPr>
          <a:xfrm>
            <a:off x="1270832" y="649174"/>
            <a:ext cx="2520000" cy="198000"/>
          </a:xfrm>
        </p:spPr>
        <p:txBody>
          <a:bodyPr lIns="46800" rIns="46800" anchor="ctr">
            <a:noAutofit/>
          </a:bodyPr>
          <a:lstStyle>
            <a:lvl1pPr marL="0" indent="0">
              <a:buNone/>
              <a:defRPr sz="600" b="1">
                <a:solidFill>
                  <a:srgbClr val="2A438C"/>
                </a:solidFill>
              </a:defRPr>
            </a:lvl1pPr>
            <a:lvl2pPr>
              <a:defRPr sz="600">
                <a:solidFill>
                  <a:srgbClr val="2A438C"/>
                </a:solidFill>
              </a:defRPr>
            </a:lvl2pPr>
            <a:lvl3pPr>
              <a:defRPr sz="600">
                <a:solidFill>
                  <a:srgbClr val="2A438C"/>
                </a:solidFill>
              </a:defRPr>
            </a:lvl3pPr>
            <a:lvl4pPr>
              <a:defRPr sz="600">
                <a:solidFill>
                  <a:srgbClr val="2A438C"/>
                </a:solidFill>
              </a:defRPr>
            </a:lvl4pPr>
            <a:lvl5pPr>
              <a:defRPr sz="600">
                <a:solidFill>
                  <a:srgbClr val="2A438C"/>
                </a:solidFill>
              </a:defRPr>
            </a:lvl5pPr>
          </a:lstStyle>
          <a:p>
            <a:pPr lvl="0"/>
            <a:endParaRPr lang="el-GR" dirty="0"/>
          </a:p>
        </p:txBody>
      </p:sp>
    </p:spTree>
    <p:extLst>
      <p:ext uri="{BB962C8B-B14F-4D97-AF65-F5344CB8AC3E}">
        <p14:creationId xmlns:p14="http://schemas.microsoft.com/office/powerpoint/2010/main" val="429443615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laborate Overview">
    <p:spTree>
      <p:nvGrpSpPr>
        <p:cNvPr id="1" name=""/>
        <p:cNvGrpSpPr/>
        <p:nvPr/>
      </p:nvGrpSpPr>
      <p:grpSpPr>
        <a:xfrm>
          <a:off x="0" y="0"/>
          <a:ext cx="0" cy="0"/>
          <a:chOff x="0" y="0"/>
          <a:chExt cx="0" cy="0"/>
        </a:xfrm>
      </p:grpSpPr>
      <p:sp>
        <p:nvSpPr>
          <p:cNvPr id="10" name="Google Shape;127;p29">
            <a:extLst>
              <a:ext uri="{FF2B5EF4-FFF2-40B4-BE49-F238E27FC236}">
                <a16:creationId xmlns:a16="http://schemas.microsoft.com/office/drawing/2014/main" id="{1F866597-951C-28C5-3F5D-1A4535451FA9}"/>
              </a:ext>
            </a:extLst>
          </p:cNvPr>
          <p:cNvSpPr txBox="1"/>
          <p:nvPr userDrawn="1"/>
        </p:nvSpPr>
        <p:spPr>
          <a:xfrm>
            <a:off x="225350" y="272625"/>
            <a:ext cx="5635200" cy="369300"/>
          </a:xfrm>
          <a:prstGeom prst="rect">
            <a:avLst/>
          </a:prstGeom>
          <a:noFill/>
          <a:ln>
            <a:noFill/>
          </a:ln>
        </p:spPr>
        <p:txBody>
          <a:bodyPr spcFirstLastPara="1" wrap="square" lIns="45725" tIns="45725" rIns="45725" bIns="45725" anchor="t" anchorCtr="0">
            <a:spAutoFit/>
          </a:bodyPr>
          <a:lstStyle/>
          <a:p>
            <a:pPr marL="0" lvl="0" indent="0" algn="l" rtl="0">
              <a:spcBef>
                <a:spcPts val="0"/>
              </a:spcBef>
              <a:spcAft>
                <a:spcPts val="0"/>
              </a:spcAft>
              <a:buNone/>
            </a:pPr>
            <a:r>
              <a:rPr lang="en" sz="1800" b="1" dirty="0">
                <a:solidFill>
                  <a:srgbClr val="222222"/>
                </a:solidFill>
              </a:rPr>
              <a:t>Performance Overview</a:t>
            </a:r>
            <a:endParaRPr sz="1800" b="1" dirty="0">
              <a:solidFill>
                <a:srgbClr val="222222"/>
              </a:solidFill>
            </a:endParaRPr>
          </a:p>
        </p:txBody>
      </p:sp>
      <p:sp>
        <p:nvSpPr>
          <p:cNvPr id="11" name="Google Shape;128;p29">
            <a:extLst>
              <a:ext uri="{FF2B5EF4-FFF2-40B4-BE49-F238E27FC236}">
                <a16:creationId xmlns:a16="http://schemas.microsoft.com/office/drawing/2014/main" id="{A75EE5EF-0245-1C17-FA77-17EF85AC10F9}"/>
              </a:ext>
            </a:extLst>
          </p:cNvPr>
          <p:cNvSpPr txBox="1"/>
          <p:nvPr userDrawn="1"/>
        </p:nvSpPr>
        <p:spPr>
          <a:xfrm>
            <a:off x="230225" y="645300"/>
            <a:ext cx="1087812" cy="198526"/>
          </a:xfrm>
          <a:prstGeom prst="rect">
            <a:avLst/>
          </a:prstGeom>
          <a:noFill/>
          <a:ln>
            <a:noFill/>
          </a:ln>
        </p:spPr>
        <p:txBody>
          <a:bodyPr spcFirstLastPara="1" wrap="square" lIns="45725" tIns="45725" rIns="45725" bIns="45725" anchor="ctr" anchorCtr="0">
            <a:spAutoFit/>
          </a:bodyPr>
          <a:lstStyle/>
          <a:p>
            <a:pPr marL="0" lvl="0" indent="0" algn="l" rtl="0">
              <a:lnSpc>
                <a:spcPct val="115000"/>
              </a:lnSpc>
              <a:spcBef>
                <a:spcPts val="0"/>
              </a:spcBef>
              <a:spcAft>
                <a:spcPts val="0"/>
              </a:spcAft>
              <a:buNone/>
            </a:pPr>
            <a:r>
              <a:rPr lang="en" sz="600" dirty="0">
                <a:solidFill>
                  <a:srgbClr val="A1A4B2"/>
                </a:solidFill>
              </a:rPr>
              <a:t>Reference / Compare Period:</a:t>
            </a:r>
            <a:endParaRPr sz="700" b="1" dirty="0">
              <a:solidFill>
                <a:srgbClr val="2A438C"/>
              </a:solidFill>
            </a:endParaRPr>
          </a:p>
        </p:txBody>
      </p:sp>
      <p:sp>
        <p:nvSpPr>
          <p:cNvPr id="17" name="Google Shape;124;p29">
            <a:extLst>
              <a:ext uri="{FF2B5EF4-FFF2-40B4-BE49-F238E27FC236}">
                <a16:creationId xmlns:a16="http://schemas.microsoft.com/office/drawing/2014/main" id="{0E3013F5-CE6D-7928-94F2-64CD254DF1DE}"/>
              </a:ext>
            </a:extLst>
          </p:cNvPr>
          <p:cNvSpPr txBox="1"/>
          <p:nvPr userDrawn="1"/>
        </p:nvSpPr>
        <p:spPr>
          <a:xfrm>
            <a:off x="2412450" y="4832826"/>
            <a:ext cx="6456300" cy="141300"/>
          </a:xfrm>
          <a:prstGeom prst="rect">
            <a:avLst/>
          </a:prstGeom>
          <a:noFill/>
          <a:ln>
            <a:noFill/>
          </a:ln>
        </p:spPr>
        <p:txBody>
          <a:bodyPr spcFirstLastPara="1" wrap="square" lIns="60950" tIns="60950" rIns="60950" bIns="60950" anchor="ctr" anchorCtr="0">
            <a:noAutofit/>
          </a:bodyPr>
          <a:lstStyle/>
          <a:p>
            <a:pPr marL="0" lvl="0" indent="0" algn="r" rtl="0">
              <a:spcBef>
                <a:spcPts val="0"/>
              </a:spcBef>
              <a:spcAft>
                <a:spcPts val="0"/>
              </a:spcAft>
              <a:buNone/>
            </a:pPr>
            <a:r>
              <a:rPr lang="en" sz="500">
                <a:solidFill>
                  <a:srgbClr val="A1A4B2"/>
                </a:solidFill>
              </a:rPr>
              <a:t>© 2023 Convert Group, All rights reserved</a:t>
            </a:r>
            <a:endParaRPr sz="500">
              <a:solidFill>
                <a:srgbClr val="A1A4B2"/>
              </a:solidFill>
            </a:endParaRPr>
          </a:p>
        </p:txBody>
      </p:sp>
      <p:sp>
        <p:nvSpPr>
          <p:cNvPr id="18" name="Google Shape;125;p29">
            <a:extLst>
              <a:ext uri="{FF2B5EF4-FFF2-40B4-BE49-F238E27FC236}">
                <a16:creationId xmlns:a16="http://schemas.microsoft.com/office/drawing/2014/main" id="{1D91FC49-053D-E244-9C98-7C670C619861}"/>
              </a:ext>
            </a:extLst>
          </p:cNvPr>
          <p:cNvSpPr txBox="1"/>
          <p:nvPr userDrawn="1"/>
        </p:nvSpPr>
        <p:spPr>
          <a:xfrm>
            <a:off x="2412450" y="4691738"/>
            <a:ext cx="6456300" cy="141300"/>
          </a:xfrm>
          <a:prstGeom prst="rect">
            <a:avLst/>
          </a:prstGeom>
          <a:noFill/>
          <a:ln>
            <a:noFill/>
          </a:ln>
        </p:spPr>
        <p:txBody>
          <a:bodyPr spcFirstLastPara="1" wrap="square" lIns="60950" tIns="60950" rIns="60950" bIns="60950" anchor="ctr" anchorCtr="0">
            <a:noAutofit/>
          </a:bodyPr>
          <a:lstStyle/>
          <a:p>
            <a:pPr marL="0" lvl="0" indent="0" algn="r" rtl="0">
              <a:spcBef>
                <a:spcPts val="0"/>
              </a:spcBef>
              <a:spcAft>
                <a:spcPts val="0"/>
              </a:spcAft>
              <a:buNone/>
            </a:pPr>
            <a:r>
              <a:rPr lang="en" sz="500" b="1" dirty="0">
                <a:solidFill>
                  <a:srgbClr val="222222"/>
                </a:solidFill>
              </a:rPr>
              <a:t>Based on data from eRetail Audit Marketplace</a:t>
            </a:r>
            <a:endParaRPr sz="500" b="1" dirty="0">
              <a:solidFill>
                <a:srgbClr val="222222"/>
              </a:solidFill>
            </a:endParaRPr>
          </a:p>
        </p:txBody>
      </p:sp>
      <p:pic>
        <p:nvPicPr>
          <p:cNvPr id="19" name="Google Shape;123;p29">
            <a:extLst>
              <a:ext uri="{FF2B5EF4-FFF2-40B4-BE49-F238E27FC236}">
                <a16:creationId xmlns:a16="http://schemas.microsoft.com/office/drawing/2014/main" id="{2F374F80-E4FE-5EE9-EFCD-7555CCAC71E3}"/>
              </a:ext>
            </a:extLst>
          </p:cNvPr>
          <p:cNvPicPr preferRelativeResize="0"/>
          <p:nvPr userDrawn="1"/>
        </p:nvPicPr>
        <p:blipFill>
          <a:blip r:embed="rId2">
            <a:alphaModFix/>
          </a:blip>
          <a:stretch>
            <a:fillRect/>
          </a:stretch>
        </p:blipFill>
        <p:spPr>
          <a:xfrm>
            <a:off x="225350" y="4723737"/>
            <a:ext cx="593490" cy="218225"/>
          </a:xfrm>
          <a:prstGeom prst="rect">
            <a:avLst/>
          </a:prstGeom>
          <a:noFill/>
          <a:ln>
            <a:noFill/>
          </a:ln>
        </p:spPr>
      </p:pic>
      <p:pic>
        <p:nvPicPr>
          <p:cNvPr id="20" name="Google Shape;129;p29">
            <a:extLst>
              <a:ext uri="{FF2B5EF4-FFF2-40B4-BE49-F238E27FC236}">
                <a16:creationId xmlns:a16="http://schemas.microsoft.com/office/drawing/2014/main" id="{A6E4323F-C420-CB83-662A-78DC87C73357}"/>
              </a:ext>
            </a:extLst>
          </p:cNvPr>
          <p:cNvPicPr preferRelativeResize="0"/>
          <p:nvPr userDrawn="1"/>
        </p:nvPicPr>
        <p:blipFill rotWithShape="1">
          <a:blip r:embed="rId3">
            <a:alphaModFix/>
          </a:blip>
          <a:srcRect/>
          <a:stretch/>
        </p:blipFill>
        <p:spPr>
          <a:xfrm>
            <a:off x="1021375" y="4723737"/>
            <a:ext cx="838508" cy="218225"/>
          </a:xfrm>
          <a:prstGeom prst="rect">
            <a:avLst/>
          </a:prstGeom>
          <a:noFill/>
          <a:ln>
            <a:noFill/>
          </a:ln>
        </p:spPr>
      </p:pic>
      <p:sp>
        <p:nvSpPr>
          <p:cNvPr id="2" name="Google Shape;136;p16">
            <a:extLst>
              <a:ext uri="{FF2B5EF4-FFF2-40B4-BE49-F238E27FC236}">
                <a16:creationId xmlns:a16="http://schemas.microsoft.com/office/drawing/2014/main" id="{14E456F7-2928-8188-1165-3FF5C8565C6D}"/>
              </a:ext>
            </a:extLst>
          </p:cNvPr>
          <p:cNvSpPr txBox="1"/>
          <p:nvPr userDrawn="1"/>
        </p:nvSpPr>
        <p:spPr>
          <a:xfrm>
            <a:off x="3276000" y="966850"/>
            <a:ext cx="5583600" cy="261596"/>
          </a:xfrm>
          <a:prstGeom prst="rect">
            <a:avLst/>
          </a:prstGeom>
          <a:noFill/>
          <a:ln>
            <a:noFill/>
          </a:ln>
        </p:spPr>
        <p:txBody>
          <a:bodyPr spcFirstLastPara="1" wrap="square" lIns="45713" tIns="45713" rIns="45713" bIns="45713" anchor="t" anchorCtr="0">
            <a:spAutoFit/>
          </a:bodyPr>
          <a:lstStyle/>
          <a:p>
            <a:r>
              <a:rPr lang="en" sz="1100" b="1">
                <a:solidFill>
                  <a:srgbClr val="33C2FF"/>
                </a:solidFill>
              </a:rPr>
              <a:t>Your Sales Value Decomposition</a:t>
            </a:r>
            <a:endParaRPr sz="1100" b="1">
              <a:solidFill>
                <a:srgbClr val="33C2FF"/>
              </a:solidFill>
            </a:endParaRPr>
          </a:p>
        </p:txBody>
      </p:sp>
      <p:cxnSp>
        <p:nvCxnSpPr>
          <p:cNvPr id="3" name="Google Shape;137;p16">
            <a:extLst>
              <a:ext uri="{FF2B5EF4-FFF2-40B4-BE49-F238E27FC236}">
                <a16:creationId xmlns:a16="http://schemas.microsoft.com/office/drawing/2014/main" id="{5D3F4BD7-D56B-07BB-3A56-8B3BA0A7690A}"/>
              </a:ext>
            </a:extLst>
          </p:cNvPr>
          <p:cNvCxnSpPr/>
          <p:nvPr userDrawn="1"/>
        </p:nvCxnSpPr>
        <p:spPr>
          <a:xfrm>
            <a:off x="3265200" y="1230625"/>
            <a:ext cx="5601600" cy="0"/>
          </a:xfrm>
          <a:prstGeom prst="straightConnector1">
            <a:avLst/>
          </a:prstGeom>
          <a:noFill/>
          <a:ln w="19050" cap="flat" cmpd="sng">
            <a:solidFill>
              <a:srgbClr val="33C2FF"/>
            </a:solidFill>
            <a:prstDash val="solid"/>
            <a:round/>
            <a:headEnd type="none" w="med" len="med"/>
            <a:tailEnd type="none" w="med" len="med"/>
          </a:ln>
        </p:spPr>
      </p:cxnSp>
      <p:sp>
        <p:nvSpPr>
          <p:cNvPr id="15" name="Google Shape;140;p16">
            <a:extLst>
              <a:ext uri="{FF2B5EF4-FFF2-40B4-BE49-F238E27FC236}">
                <a16:creationId xmlns:a16="http://schemas.microsoft.com/office/drawing/2014/main" id="{24E0AC96-61FA-E011-4F03-3725F4FDBAFF}"/>
              </a:ext>
            </a:extLst>
          </p:cNvPr>
          <p:cNvSpPr/>
          <p:nvPr userDrawn="1"/>
        </p:nvSpPr>
        <p:spPr>
          <a:xfrm>
            <a:off x="3481200" y="2995200"/>
            <a:ext cx="1188000" cy="1134300"/>
          </a:xfrm>
          <a:prstGeom prst="roundRect">
            <a:avLst>
              <a:gd name="adj" fmla="val 2645"/>
            </a:avLst>
          </a:prstGeom>
          <a:solidFill>
            <a:schemeClr val="lt1"/>
          </a:solidFill>
          <a:ln w="9525" cap="flat" cmpd="sng">
            <a:solidFill>
              <a:srgbClr val="33C2FF"/>
            </a:solidFill>
            <a:prstDash val="solid"/>
            <a:miter lim="800000"/>
            <a:headEnd type="none" w="sm" len="sm"/>
            <a:tailEnd type="none" w="sm" len="sm"/>
          </a:ln>
        </p:spPr>
        <p:txBody>
          <a:bodyPr spcFirstLastPara="1" wrap="square" lIns="68575" tIns="34275" rIns="68575" bIns="34275" anchor="ctr" anchorCtr="0">
            <a:noAutofit/>
          </a:bodyPr>
          <a:lstStyle/>
          <a:p>
            <a:pPr algn="ctr"/>
            <a:endParaRPr sz="1350">
              <a:solidFill>
                <a:srgbClr val="FFFFFF"/>
              </a:solidFill>
            </a:endParaRPr>
          </a:p>
        </p:txBody>
      </p:sp>
      <p:sp>
        <p:nvSpPr>
          <p:cNvPr id="16" name="Google Shape;141;p16">
            <a:extLst>
              <a:ext uri="{FF2B5EF4-FFF2-40B4-BE49-F238E27FC236}">
                <a16:creationId xmlns:a16="http://schemas.microsoft.com/office/drawing/2014/main" id="{5079B7FC-3601-1C5B-054B-CC21618B0AA7}"/>
              </a:ext>
            </a:extLst>
          </p:cNvPr>
          <p:cNvSpPr/>
          <p:nvPr userDrawn="1"/>
        </p:nvSpPr>
        <p:spPr>
          <a:xfrm>
            <a:off x="4809600" y="2995200"/>
            <a:ext cx="1188000" cy="1134300"/>
          </a:xfrm>
          <a:prstGeom prst="roundRect">
            <a:avLst>
              <a:gd name="adj" fmla="val 2645"/>
            </a:avLst>
          </a:prstGeom>
          <a:solidFill>
            <a:schemeClr val="lt1"/>
          </a:solidFill>
          <a:ln w="9525" cap="flat" cmpd="sng">
            <a:solidFill>
              <a:srgbClr val="33C2FF"/>
            </a:solidFill>
            <a:prstDash val="solid"/>
            <a:miter lim="800000"/>
            <a:headEnd type="none" w="sm" len="sm"/>
            <a:tailEnd type="none" w="sm" len="sm"/>
          </a:ln>
        </p:spPr>
        <p:txBody>
          <a:bodyPr spcFirstLastPara="1" wrap="square" lIns="68575" tIns="34275" rIns="68575" bIns="34275" anchor="ctr" anchorCtr="0">
            <a:noAutofit/>
          </a:bodyPr>
          <a:lstStyle/>
          <a:p>
            <a:pPr algn="ctr"/>
            <a:endParaRPr sz="1350">
              <a:solidFill>
                <a:srgbClr val="FFFFFF"/>
              </a:solidFill>
            </a:endParaRPr>
          </a:p>
        </p:txBody>
      </p:sp>
      <p:sp>
        <p:nvSpPr>
          <p:cNvPr id="23" name="Google Shape;142;p16">
            <a:extLst>
              <a:ext uri="{FF2B5EF4-FFF2-40B4-BE49-F238E27FC236}">
                <a16:creationId xmlns:a16="http://schemas.microsoft.com/office/drawing/2014/main" id="{FD155BFE-E480-525E-891A-CD37DC3F2259}"/>
              </a:ext>
            </a:extLst>
          </p:cNvPr>
          <p:cNvSpPr/>
          <p:nvPr userDrawn="1"/>
        </p:nvSpPr>
        <p:spPr>
          <a:xfrm>
            <a:off x="6138000" y="2995200"/>
            <a:ext cx="1188000" cy="1134300"/>
          </a:xfrm>
          <a:prstGeom prst="roundRect">
            <a:avLst>
              <a:gd name="adj" fmla="val 2645"/>
            </a:avLst>
          </a:prstGeom>
          <a:solidFill>
            <a:schemeClr val="lt1"/>
          </a:solidFill>
          <a:ln w="9525" cap="flat" cmpd="sng">
            <a:solidFill>
              <a:srgbClr val="33C2FF"/>
            </a:solidFill>
            <a:prstDash val="solid"/>
            <a:miter lim="800000"/>
            <a:headEnd type="none" w="sm" len="sm"/>
            <a:tailEnd type="none" w="sm" len="sm"/>
          </a:ln>
        </p:spPr>
        <p:txBody>
          <a:bodyPr spcFirstLastPara="1" wrap="square" lIns="68575" tIns="34275" rIns="68575" bIns="34275" anchor="ctr" anchorCtr="0">
            <a:noAutofit/>
          </a:bodyPr>
          <a:lstStyle/>
          <a:p>
            <a:pPr algn="ctr"/>
            <a:endParaRPr sz="1350">
              <a:solidFill>
                <a:srgbClr val="FFFFFF"/>
              </a:solidFill>
            </a:endParaRPr>
          </a:p>
        </p:txBody>
      </p:sp>
      <p:sp>
        <p:nvSpPr>
          <p:cNvPr id="25" name="Google Shape;143;p16">
            <a:extLst>
              <a:ext uri="{FF2B5EF4-FFF2-40B4-BE49-F238E27FC236}">
                <a16:creationId xmlns:a16="http://schemas.microsoft.com/office/drawing/2014/main" id="{BB302634-AE8C-9847-4B67-1DFE813A0E99}"/>
              </a:ext>
            </a:extLst>
          </p:cNvPr>
          <p:cNvSpPr/>
          <p:nvPr userDrawn="1"/>
        </p:nvSpPr>
        <p:spPr>
          <a:xfrm>
            <a:off x="7466400" y="2995200"/>
            <a:ext cx="1188000" cy="1134300"/>
          </a:xfrm>
          <a:prstGeom prst="roundRect">
            <a:avLst>
              <a:gd name="adj" fmla="val 2645"/>
            </a:avLst>
          </a:prstGeom>
          <a:solidFill>
            <a:schemeClr val="lt1"/>
          </a:solidFill>
          <a:ln w="9525" cap="flat" cmpd="sng">
            <a:solidFill>
              <a:srgbClr val="33C2FF"/>
            </a:solidFill>
            <a:prstDash val="solid"/>
            <a:miter lim="800000"/>
            <a:headEnd type="none" w="sm" len="sm"/>
            <a:tailEnd type="none" w="sm" len="sm"/>
          </a:ln>
        </p:spPr>
        <p:txBody>
          <a:bodyPr spcFirstLastPara="1" wrap="square" lIns="68575" tIns="34275" rIns="68575" bIns="34275" anchor="ctr" anchorCtr="0">
            <a:noAutofit/>
          </a:bodyPr>
          <a:lstStyle/>
          <a:p>
            <a:pPr algn="ctr"/>
            <a:endParaRPr sz="1350">
              <a:solidFill>
                <a:srgbClr val="FFFFFF"/>
              </a:solidFill>
            </a:endParaRPr>
          </a:p>
        </p:txBody>
      </p:sp>
      <p:cxnSp>
        <p:nvCxnSpPr>
          <p:cNvPr id="27" name="Google Shape;144;p16">
            <a:extLst>
              <a:ext uri="{FF2B5EF4-FFF2-40B4-BE49-F238E27FC236}">
                <a16:creationId xmlns:a16="http://schemas.microsoft.com/office/drawing/2014/main" id="{A24C89F7-230D-A46E-1657-A6D7FA81E1DF}"/>
              </a:ext>
            </a:extLst>
          </p:cNvPr>
          <p:cNvCxnSpPr>
            <a:stCxn id="76" idx="2"/>
            <a:endCxn id="15" idx="0"/>
          </p:cNvCxnSpPr>
          <p:nvPr userDrawn="1"/>
        </p:nvCxnSpPr>
        <p:spPr>
          <a:xfrm rot="5400000">
            <a:off x="4856163" y="1790762"/>
            <a:ext cx="423475" cy="1985400"/>
          </a:xfrm>
          <a:prstGeom prst="bentConnector3">
            <a:avLst>
              <a:gd name="adj1" fmla="val 50000"/>
            </a:avLst>
          </a:prstGeom>
          <a:noFill/>
          <a:ln w="9525" cap="flat" cmpd="sng">
            <a:solidFill>
              <a:srgbClr val="A1A4B2"/>
            </a:solidFill>
            <a:prstDash val="solid"/>
            <a:round/>
            <a:headEnd type="none" w="med" len="med"/>
            <a:tailEnd type="none" w="med" len="med"/>
          </a:ln>
        </p:spPr>
      </p:cxnSp>
      <p:cxnSp>
        <p:nvCxnSpPr>
          <p:cNvPr id="29" name="Google Shape;146;p16">
            <a:extLst>
              <a:ext uri="{FF2B5EF4-FFF2-40B4-BE49-F238E27FC236}">
                <a16:creationId xmlns:a16="http://schemas.microsoft.com/office/drawing/2014/main" id="{5E34E367-8AD8-965E-80DB-341003984693}"/>
              </a:ext>
            </a:extLst>
          </p:cNvPr>
          <p:cNvCxnSpPr>
            <a:stCxn id="76" idx="2"/>
            <a:endCxn id="25" idx="0"/>
          </p:cNvCxnSpPr>
          <p:nvPr userDrawn="1"/>
        </p:nvCxnSpPr>
        <p:spPr>
          <a:xfrm rot="16200000" flipH="1">
            <a:off x="6848763" y="1783562"/>
            <a:ext cx="423475" cy="1999800"/>
          </a:xfrm>
          <a:prstGeom prst="bentConnector3">
            <a:avLst>
              <a:gd name="adj1" fmla="val 50000"/>
            </a:avLst>
          </a:prstGeom>
          <a:noFill/>
          <a:ln w="9525" cap="flat" cmpd="sng">
            <a:solidFill>
              <a:srgbClr val="A1A4B2"/>
            </a:solidFill>
            <a:prstDash val="solid"/>
            <a:round/>
            <a:headEnd type="none" w="med" len="med"/>
            <a:tailEnd type="none" w="med" len="med"/>
          </a:ln>
        </p:spPr>
      </p:cxnSp>
      <p:cxnSp>
        <p:nvCxnSpPr>
          <p:cNvPr id="31" name="Google Shape;147;p16">
            <a:extLst>
              <a:ext uri="{FF2B5EF4-FFF2-40B4-BE49-F238E27FC236}">
                <a16:creationId xmlns:a16="http://schemas.microsoft.com/office/drawing/2014/main" id="{7B1731D8-C437-AAF0-F102-CAB2A02F94CD}"/>
              </a:ext>
            </a:extLst>
          </p:cNvPr>
          <p:cNvCxnSpPr>
            <a:stCxn id="76" idx="2"/>
            <a:endCxn id="16" idx="0"/>
          </p:cNvCxnSpPr>
          <p:nvPr userDrawn="1"/>
        </p:nvCxnSpPr>
        <p:spPr>
          <a:xfrm rot="5400000">
            <a:off x="5520363" y="2454962"/>
            <a:ext cx="423475" cy="657000"/>
          </a:xfrm>
          <a:prstGeom prst="bentConnector3">
            <a:avLst>
              <a:gd name="adj1" fmla="val 50000"/>
            </a:avLst>
          </a:prstGeom>
          <a:noFill/>
          <a:ln w="9525" cap="flat" cmpd="sng">
            <a:solidFill>
              <a:srgbClr val="A1A4B2"/>
            </a:solidFill>
            <a:prstDash val="solid"/>
            <a:round/>
            <a:headEnd type="none" w="med" len="med"/>
            <a:tailEnd type="none" w="med" len="med"/>
          </a:ln>
        </p:spPr>
      </p:cxnSp>
      <p:cxnSp>
        <p:nvCxnSpPr>
          <p:cNvPr id="33" name="Google Shape;148;p16">
            <a:extLst>
              <a:ext uri="{FF2B5EF4-FFF2-40B4-BE49-F238E27FC236}">
                <a16:creationId xmlns:a16="http://schemas.microsoft.com/office/drawing/2014/main" id="{E3A36FF8-1C2C-A142-9F0A-297D063B194A}"/>
              </a:ext>
            </a:extLst>
          </p:cNvPr>
          <p:cNvCxnSpPr>
            <a:stCxn id="76" idx="2"/>
            <a:endCxn id="23" idx="0"/>
          </p:cNvCxnSpPr>
          <p:nvPr userDrawn="1"/>
        </p:nvCxnSpPr>
        <p:spPr>
          <a:xfrm rot="16200000" flipH="1">
            <a:off x="6184563" y="2447762"/>
            <a:ext cx="423475" cy="671400"/>
          </a:xfrm>
          <a:prstGeom prst="bentConnector3">
            <a:avLst>
              <a:gd name="adj1" fmla="val 50000"/>
            </a:avLst>
          </a:prstGeom>
          <a:noFill/>
          <a:ln w="9525" cap="flat" cmpd="sng">
            <a:solidFill>
              <a:srgbClr val="A1A4B2"/>
            </a:solidFill>
            <a:prstDash val="solid"/>
            <a:round/>
            <a:headEnd type="none" w="med" len="med"/>
            <a:tailEnd type="none" w="med" len="med"/>
          </a:ln>
        </p:spPr>
      </p:cxnSp>
      <p:sp>
        <p:nvSpPr>
          <p:cNvPr id="35" name="Google Shape;149;p16">
            <a:extLst>
              <a:ext uri="{FF2B5EF4-FFF2-40B4-BE49-F238E27FC236}">
                <a16:creationId xmlns:a16="http://schemas.microsoft.com/office/drawing/2014/main" id="{4C10E41A-1CDB-EDAA-5654-52E2D3C21DE4}"/>
              </a:ext>
            </a:extLst>
          </p:cNvPr>
          <p:cNvSpPr txBox="1"/>
          <p:nvPr userDrawn="1"/>
        </p:nvSpPr>
        <p:spPr>
          <a:xfrm>
            <a:off x="3481200" y="4168800"/>
            <a:ext cx="1188000" cy="370800"/>
          </a:xfrm>
          <a:prstGeom prst="rect">
            <a:avLst/>
          </a:prstGeom>
          <a:noFill/>
          <a:ln>
            <a:noFill/>
          </a:ln>
        </p:spPr>
        <p:txBody>
          <a:bodyPr spcFirstLastPara="1" wrap="square" lIns="45713" tIns="45713" rIns="45713" bIns="45713" anchor="t" anchorCtr="0">
            <a:noAutofit/>
          </a:bodyPr>
          <a:lstStyle/>
          <a:p>
            <a:pPr algn="ctr"/>
            <a:r>
              <a:rPr lang="en" sz="500">
                <a:solidFill>
                  <a:srgbClr val="A1A4B2"/>
                </a:solidFill>
              </a:rPr>
              <a:t>Quantity refers to the contribution of change in like-for-like unit sales</a:t>
            </a:r>
            <a:endParaRPr sz="500"/>
          </a:p>
        </p:txBody>
      </p:sp>
      <p:sp>
        <p:nvSpPr>
          <p:cNvPr id="37" name="Google Shape;150;p16">
            <a:extLst>
              <a:ext uri="{FF2B5EF4-FFF2-40B4-BE49-F238E27FC236}">
                <a16:creationId xmlns:a16="http://schemas.microsoft.com/office/drawing/2014/main" id="{5B6CA957-D7FD-43A9-40F9-6BD6DA28810E}"/>
              </a:ext>
            </a:extLst>
          </p:cNvPr>
          <p:cNvSpPr txBox="1"/>
          <p:nvPr userDrawn="1"/>
        </p:nvSpPr>
        <p:spPr>
          <a:xfrm>
            <a:off x="4809600" y="4168800"/>
            <a:ext cx="1188000" cy="370800"/>
          </a:xfrm>
          <a:prstGeom prst="rect">
            <a:avLst/>
          </a:prstGeom>
          <a:noFill/>
          <a:ln>
            <a:noFill/>
          </a:ln>
        </p:spPr>
        <p:txBody>
          <a:bodyPr spcFirstLastPara="1" wrap="square" lIns="45713" tIns="45713" rIns="45713" bIns="45713" anchor="t" anchorCtr="0">
            <a:noAutofit/>
          </a:bodyPr>
          <a:lstStyle/>
          <a:p>
            <a:pPr algn="ctr"/>
            <a:r>
              <a:rPr lang="en" sz="500">
                <a:solidFill>
                  <a:srgbClr val="A1A4B2"/>
                </a:solidFill>
              </a:rPr>
              <a:t>Price refers to the contribution of change in price or discount levels in like-for-like unit sales</a:t>
            </a:r>
            <a:endParaRPr sz="500">
              <a:solidFill>
                <a:srgbClr val="A1A4B2"/>
              </a:solidFill>
            </a:endParaRPr>
          </a:p>
        </p:txBody>
      </p:sp>
      <p:sp>
        <p:nvSpPr>
          <p:cNvPr id="39" name="Google Shape;151;p16">
            <a:extLst>
              <a:ext uri="{FF2B5EF4-FFF2-40B4-BE49-F238E27FC236}">
                <a16:creationId xmlns:a16="http://schemas.microsoft.com/office/drawing/2014/main" id="{F9B50D8A-463C-BC7E-A604-3DA07ED58297}"/>
              </a:ext>
            </a:extLst>
          </p:cNvPr>
          <p:cNvSpPr txBox="1"/>
          <p:nvPr userDrawn="1"/>
        </p:nvSpPr>
        <p:spPr>
          <a:xfrm>
            <a:off x="6138000" y="4168800"/>
            <a:ext cx="1188000" cy="370800"/>
          </a:xfrm>
          <a:prstGeom prst="rect">
            <a:avLst/>
          </a:prstGeom>
          <a:noFill/>
          <a:ln>
            <a:noFill/>
          </a:ln>
        </p:spPr>
        <p:txBody>
          <a:bodyPr spcFirstLastPara="1" wrap="square" lIns="45713" tIns="45713" rIns="45713" bIns="45713" anchor="t" anchorCtr="0">
            <a:noAutofit/>
          </a:bodyPr>
          <a:lstStyle/>
          <a:p>
            <a:pPr algn="ctr"/>
            <a:r>
              <a:rPr lang="en" sz="500">
                <a:solidFill>
                  <a:srgbClr val="A1A4B2"/>
                </a:solidFill>
              </a:rPr>
              <a:t>Product Mix refers to the switch in consumer spending from lower to higher priced products and vice versa</a:t>
            </a:r>
            <a:endParaRPr sz="500">
              <a:solidFill>
                <a:srgbClr val="A1A4B2"/>
              </a:solidFill>
            </a:endParaRPr>
          </a:p>
        </p:txBody>
      </p:sp>
      <p:sp>
        <p:nvSpPr>
          <p:cNvPr id="41" name="Google Shape;152;p16">
            <a:extLst>
              <a:ext uri="{FF2B5EF4-FFF2-40B4-BE49-F238E27FC236}">
                <a16:creationId xmlns:a16="http://schemas.microsoft.com/office/drawing/2014/main" id="{F4E8C313-A3B5-761E-CA78-E2BC97FA499F}"/>
              </a:ext>
            </a:extLst>
          </p:cNvPr>
          <p:cNvSpPr txBox="1"/>
          <p:nvPr userDrawn="1"/>
        </p:nvSpPr>
        <p:spPr>
          <a:xfrm>
            <a:off x="7466400" y="4168800"/>
            <a:ext cx="1188000" cy="370800"/>
          </a:xfrm>
          <a:prstGeom prst="rect">
            <a:avLst/>
          </a:prstGeom>
          <a:noFill/>
          <a:ln>
            <a:noFill/>
          </a:ln>
        </p:spPr>
        <p:txBody>
          <a:bodyPr spcFirstLastPara="1" wrap="square" lIns="45713" tIns="45713" rIns="45713" bIns="45713" anchor="t" anchorCtr="0">
            <a:noAutofit/>
          </a:bodyPr>
          <a:lstStyle/>
          <a:p>
            <a:pPr algn="ctr"/>
            <a:r>
              <a:rPr lang="en" sz="500">
                <a:solidFill>
                  <a:srgbClr val="A1A4B2"/>
                </a:solidFill>
              </a:rPr>
              <a:t>Range refers to the contribution of newly launched vs delisted products</a:t>
            </a:r>
            <a:endParaRPr sz="500">
              <a:solidFill>
                <a:srgbClr val="A1A4B2"/>
              </a:solidFill>
            </a:endParaRPr>
          </a:p>
        </p:txBody>
      </p:sp>
      <p:sp>
        <p:nvSpPr>
          <p:cNvPr id="76" name="Google Shape;145;p16">
            <a:extLst>
              <a:ext uri="{FF2B5EF4-FFF2-40B4-BE49-F238E27FC236}">
                <a16:creationId xmlns:a16="http://schemas.microsoft.com/office/drawing/2014/main" id="{3CCA1BC0-A176-1F0E-DB3F-751D51673BD7}"/>
              </a:ext>
            </a:extLst>
          </p:cNvPr>
          <p:cNvSpPr/>
          <p:nvPr userDrawn="1"/>
        </p:nvSpPr>
        <p:spPr>
          <a:xfrm>
            <a:off x="5248800" y="1437425"/>
            <a:ext cx="1623600" cy="1134300"/>
          </a:xfrm>
          <a:prstGeom prst="roundRect">
            <a:avLst>
              <a:gd name="adj" fmla="val 2645"/>
            </a:avLst>
          </a:prstGeom>
          <a:solidFill>
            <a:srgbClr val="33C2FF">
              <a:alpha val="9800"/>
            </a:srgbClr>
          </a:solidFill>
          <a:ln w="9525" cap="flat" cmpd="sng">
            <a:solidFill>
              <a:srgbClr val="33C2FF"/>
            </a:solidFill>
            <a:prstDash val="solid"/>
            <a:miter lim="800000"/>
            <a:headEnd type="none" w="sm" len="sm"/>
            <a:tailEnd type="none" w="sm" len="sm"/>
          </a:ln>
        </p:spPr>
        <p:txBody>
          <a:bodyPr spcFirstLastPara="1" wrap="square" lIns="68575" tIns="34275" rIns="68575" bIns="34275" anchor="ctr" anchorCtr="0">
            <a:noAutofit/>
          </a:bodyPr>
          <a:lstStyle/>
          <a:p>
            <a:pPr algn="ctr"/>
            <a:endParaRPr sz="1350">
              <a:solidFill>
                <a:srgbClr val="FFFFFF"/>
              </a:solidFill>
            </a:endParaRPr>
          </a:p>
        </p:txBody>
      </p:sp>
      <p:sp>
        <p:nvSpPr>
          <p:cNvPr id="80" name="Google Shape;166;p16">
            <a:extLst>
              <a:ext uri="{FF2B5EF4-FFF2-40B4-BE49-F238E27FC236}">
                <a16:creationId xmlns:a16="http://schemas.microsoft.com/office/drawing/2014/main" id="{0AA67EB1-75F4-2961-DD04-839830B4B4C9}"/>
              </a:ext>
            </a:extLst>
          </p:cNvPr>
          <p:cNvSpPr txBox="1"/>
          <p:nvPr userDrawn="1"/>
        </p:nvSpPr>
        <p:spPr>
          <a:xfrm>
            <a:off x="5371200" y="1506850"/>
            <a:ext cx="1393200" cy="230818"/>
          </a:xfrm>
          <a:prstGeom prst="rect">
            <a:avLst/>
          </a:prstGeom>
          <a:noFill/>
          <a:ln>
            <a:noFill/>
          </a:ln>
        </p:spPr>
        <p:txBody>
          <a:bodyPr spcFirstLastPara="1" wrap="square" lIns="45713" tIns="45713" rIns="45713" bIns="45713" anchor="t" anchorCtr="0">
            <a:spAutoFit/>
          </a:bodyPr>
          <a:lstStyle/>
          <a:p>
            <a:pPr algn="ctr"/>
            <a:r>
              <a:rPr lang="en" sz="900" b="1" dirty="0">
                <a:solidFill>
                  <a:srgbClr val="222222"/>
                </a:solidFill>
              </a:rPr>
              <a:t>Sales Value Evolution</a:t>
            </a:r>
            <a:endParaRPr sz="900" b="1" dirty="0">
              <a:solidFill>
                <a:srgbClr val="222222"/>
              </a:solidFill>
            </a:endParaRPr>
          </a:p>
        </p:txBody>
      </p:sp>
      <p:sp>
        <p:nvSpPr>
          <p:cNvPr id="91" name="Google Shape;172;p16">
            <a:extLst>
              <a:ext uri="{FF2B5EF4-FFF2-40B4-BE49-F238E27FC236}">
                <a16:creationId xmlns:a16="http://schemas.microsoft.com/office/drawing/2014/main" id="{DF34EB3E-B0EB-E954-A5AE-67066004F226}"/>
              </a:ext>
            </a:extLst>
          </p:cNvPr>
          <p:cNvSpPr txBox="1"/>
          <p:nvPr userDrawn="1"/>
        </p:nvSpPr>
        <p:spPr>
          <a:xfrm>
            <a:off x="3560400" y="3121200"/>
            <a:ext cx="1033200" cy="230818"/>
          </a:xfrm>
          <a:prstGeom prst="rect">
            <a:avLst/>
          </a:prstGeom>
          <a:noFill/>
          <a:ln>
            <a:noFill/>
          </a:ln>
        </p:spPr>
        <p:txBody>
          <a:bodyPr spcFirstLastPara="1" wrap="square" lIns="45713" tIns="45713" rIns="45713" bIns="45713" anchor="t" anchorCtr="0">
            <a:spAutoFit/>
          </a:bodyPr>
          <a:lstStyle/>
          <a:p>
            <a:pPr algn="ctr"/>
            <a:r>
              <a:rPr lang="en" sz="900" b="1">
                <a:solidFill>
                  <a:srgbClr val="222222"/>
                </a:solidFill>
              </a:rPr>
              <a:t>Quantity</a:t>
            </a:r>
            <a:endParaRPr sz="900" b="1">
              <a:solidFill>
                <a:srgbClr val="222222"/>
              </a:solidFill>
            </a:endParaRPr>
          </a:p>
        </p:txBody>
      </p:sp>
      <p:sp>
        <p:nvSpPr>
          <p:cNvPr id="94" name="Google Shape;175;p16">
            <a:extLst>
              <a:ext uri="{FF2B5EF4-FFF2-40B4-BE49-F238E27FC236}">
                <a16:creationId xmlns:a16="http://schemas.microsoft.com/office/drawing/2014/main" id="{C664392F-800F-4F77-C8D9-77B727739FF4}"/>
              </a:ext>
            </a:extLst>
          </p:cNvPr>
          <p:cNvSpPr txBox="1"/>
          <p:nvPr userDrawn="1"/>
        </p:nvSpPr>
        <p:spPr>
          <a:xfrm>
            <a:off x="4888800" y="3121200"/>
            <a:ext cx="1033200" cy="230818"/>
          </a:xfrm>
          <a:prstGeom prst="rect">
            <a:avLst/>
          </a:prstGeom>
          <a:noFill/>
          <a:ln>
            <a:noFill/>
          </a:ln>
        </p:spPr>
        <p:txBody>
          <a:bodyPr spcFirstLastPara="1" wrap="square" lIns="45713" tIns="45713" rIns="45713" bIns="45713" anchor="t" anchorCtr="0">
            <a:spAutoFit/>
          </a:bodyPr>
          <a:lstStyle/>
          <a:p>
            <a:pPr algn="ctr"/>
            <a:r>
              <a:rPr lang="en" sz="900" b="1">
                <a:solidFill>
                  <a:srgbClr val="222222"/>
                </a:solidFill>
              </a:rPr>
              <a:t>Price</a:t>
            </a:r>
            <a:endParaRPr sz="900" b="1">
              <a:solidFill>
                <a:srgbClr val="222222"/>
              </a:solidFill>
            </a:endParaRPr>
          </a:p>
        </p:txBody>
      </p:sp>
      <p:sp>
        <p:nvSpPr>
          <p:cNvPr id="97" name="Google Shape;178;p16">
            <a:extLst>
              <a:ext uri="{FF2B5EF4-FFF2-40B4-BE49-F238E27FC236}">
                <a16:creationId xmlns:a16="http://schemas.microsoft.com/office/drawing/2014/main" id="{F974ABD1-C992-87AE-E9A3-F21F80F5FA58}"/>
              </a:ext>
            </a:extLst>
          </p:cNvPr>
          <p:cNvSpPr txBox="1"/>
          <p:nvPr userDrawn="1"/>
        </p:nvSpPr>
        <p:spPr>
          <a:xfrm>
            <a:off x="6217200" y="3121200"/>
            <a:ext cx="1033200" cy="230818"/>
          </a:xfrm>
          <a:prstGeom prst="rect">
            <a:avLst/>
          </a:prstGeom>
          <a:noFill/>
          <a:ln>
            <a:noFill/>
          </a:ln>
        </p:spPr>
        <p:txBody>
          <a:bodyPr spcFirstLastPara="1" wrap="square" lIns="45713" tIns="45713" rIns="45713" bIns="45713" anchor="t" anchorCtr="0">
            <a:spAutoFit/>
          </a:bodyPr>
          <a:lstStyle/>
          <a:p>
            <a:pPr algn="ctr"/>
            <a:r>
              <a:rPr lang="en" sz="900" b="1">
                <a:solidFill>
                  <a:srgbClr val="222222"/>
                </a:solidFill>
              </a:rPr>
              <a:t>Mix</a:t>
            </a:r>
            <a:endParaRPr sz="900" b="1">
              <a:solidFill>
                <a:srgbClr val="222222"/>
              </a:solidFill>
            </a:endParaRPr>
          </a:p>
        </p:txBody>
      </p:sp>
      <p:sp>
        <p:nvSpPr>
          <p:cNvPr id="100" name="Google Shape;181;p16">
            <a:extLst>
              <a:ext uri="{FF2B5EF4-FFF2-40B4-BE49-F238E27FC236}">
                <a16:creationId xmlns:a16="http://schemas.microsoft.com/office/drawing/2014/main" id="{C6694823-8604-19B8-6FC1-848AD0F11F8E}"/>
              </a:ext>
            </a:extLst>
          </p:cNvPr>
          <p:cNvSpPr txBox="1"/>
          <p:nvPr userDrawn="1"/>
        </p:nvSpPr>
        <p:spPr>
          <a:xfrm>
            <a:off x="7552800" y="3121200"/>
            <a:ext cx="1033200" cy="230818"/>
          </a:xfrm>
          <a:prstGeom prst="rect">
            <a:avLst/>
          </a:prstGeom>
          <a:noFill/>
          <a:ln>
            <a:noFill/>
          </a:ln>
        </p:spPr>
        <p:txBody>
          <a:bodyPr spcFirstLastPara="1" wrap="square" lIns="45713" tIns="45713" rIns="45713" bIns="45713" anchor="t" anchorCtr="0">
            <a:spAutoFit/>
          </a:bodyPr>
          <a:lstStyle/>
          <a:p>
            <a:pPr algn="ctr"/>
            <a:r>
              <a:rPr lang="en" sz="900" b="1">
                <a:solidFill>
                  <a:srgbClr val="222222"/>
                </a:solidFill>
              </a:rPr>
              <a:t>Range</a:t>
            </a:r>
            <a:endParaRPr sz="900" b="1">
              <a:solidFill>
                <a:srgbClr val="222222"/>
              </a:solidFill>
            </a:endParaRPr>
          </a:p>
        </p:txBody>
      </p:sp>
      <p:sp>
        <p:nvSpPr>
          <p:cNvPr id="116" name="Text Placeholder 115">
            <a:extLst>
              <a:ext uri="{FF2B5EF4-FFF2-40B4-BE49-F238E27FC236}">
                <a16:creationId xmlns:a16="http://schemas.microsoft.com/office/drawing/2014/main" id="{5500F3A0-F54C-BE53-A16F-9F08E2A1050C}"/>
              </a:ext>
            </a:extLst>
          </p:cNvPr>
          <p:cNvSpPr>
            <a:spLocks noGrp="1"/>
          </p:cNvSpPr>
          <p:nvPr>
            <p:ph type="body" sz="quarter" idx="11"/>
          </p:nvPr>
        </p:nvSpPr>
        <p:spPr>
          <a:xfrm>
            <a:off x="5538600" y="1818155"/>
            <a:ext cx="1044000" cy="272382"/>
          </a:xfrm>
        </p:spPr>
        <p:txBody>
          <a:bodyPr anchor="ctr">
            <a:spAutoFit/>
          </a:bodyPr>
          <a:lstStyle>
            <a:lvl1pPr marL="0" indent="0" algn="ctr">
              <a:buNone/>
              <a:defRPr sz="1300" b="1"/>
            </a:lvl1pPr>
          </a:lstStyle>
          <a:p>
            <a:pPr lvl="0"/>
            <a:endParaRPr lang="el-GR" dirty="0"/>
          </a:p>
        </p:txBody>
      </p:sp>
      <p:sp>
        <p:nvSpPr>
          <p:cNvPr id="118" name="Text Placeholder 117">
            <a:extLst>
              <a:ext uri="{FF2B5EF4-FFF2-40B4-BE49-F238E27FC236}">
                <a16:creationId xmlns:a16="http://schemas.microsoft.com/office/drawing/2014/main" id="{185B9189-A383-A776-F1C3-2FDC26A55B3F}"/>
              </a:ext>
            </a:extLst>
          </p:cNvPr>
          <p:cNvSpPr>
            <a:spLocks noGrp="1"/>
          </p:cNvSpPr>
          <p:nvPr>
            <p:ph type="body" sz="quarter" idx="12"/>
          </p:nvPr>
        </p:nvSpPr>
        <p:spPr>
          <a:xfrm>
            <a:off x="5536535" y="2121481"/>
            <a:ext cx="1044000" cy="216982"/>
          </a:xfrm>
        </p:spPr>
        <p:txBody>
          <a:bodyPr anchor="ctr">
            <a:spAutoFit/>
          </a:bodyPr>
          <a:lstStyle>
            <a:lvl1pPr marL="0" indent="0" algn="ctr">
              <a:buNone/>
              <a:defRPr sz="900"/>
            </a:lvl1pPr>
          </a:lstStyle>
          <a:p>
            <a:pPr lvl="0"/>
            <a:endParaRPr lang="el-GR" dirty="0"/>
          </a:p>
        </p:txBody>
      </p:sp>
      <p:sp>
        <p:nvSpPr>
          <p:cNvPr id="124" name="Text Placeholder 123">
            <a:extLst>
              <a:ext uri="{FF2B5EF4-FFF2-40B4-BE49-F238E27FC236}">
                <a16:creationId xmlns:a16="http://schemas.microsoft.com/office/drawing/2014/main" id="{37FC3EFA-280D-588D-E7A3-16F2B53EE12B}"/>
              </a:ext>
            </a:extLst>
          </p:cNvPr>
          <p:cNvSpPr>
            <a:spLocks noGrp="1"/>
          </p:cNvSpPr>
          <p:nvPr>
            <p:ph type="body" sz="quarter" idx="15"/>
          </p:nvPr>
        </p:nvSpPr>
        <p:spPr>
          <a:xfrm>
            <a:off x="3578400" y="3430800"/>
            <a:ext cx="979200" cy="291600"/>
          </a:xfrm>
        </p:spPr>
        <p:txBody>
          <a:bodyPr anchor="ctr">
            <a:normAutofit/>
          </a:bodyPr>
          <a:lstStyle>
            <a:lvl1pPr marL="0" indent="0" algn="ctr">
              <a:buNone/>
              <a:defRPr sz="1300" b="1"/>
            </a:lvl1pPr>
          </a:lstStyle>
          <a:p>
            <a:pPr lvl="0"/>
            <a:endParaRPr lang="el-GR" dirty="0"/>
          </a:p>
        </p:txBody>
      </p:sp>
      <p:sp>
        <p:nvSpPr>
          <p:cNvPr id="126" name="Text Placeholder 125">
            <a:extLst>
              <a:ext uri="{FF2B5EF4-FFF2-40B4-BE49-F238E27FC236}">
                <a16:creationId xmlns:a16="http://schemas.microsoft.com/office/drawing/2014/main" id="{0E09DF3B-08B5-0337-582C-3CA7F0C92D3F}"/>
              </a:ext>
            </a:extLst>
          </p:cNvPr>
          <p:cNvSpPr>
            <a:spLocks noGrp="1"/>
          </p:cNvSpPr>
          <p:nvPr>
            <p:ph type="body" sz="quarter" idx="16"/>
          </p:nvPr>
        </p:nvSpPr>
        <p:spPr>
          <a:xfrm>
            <a:off x="3578400" y="3722400"/>
            <a:ext cx="979200" cy="230400"/>
          </a:xfrm>
        </p:spPr>
        <p:txBody>
          <a:bodyPr anchor="ctr">
            <a:normAutofit/>
          </a:bodyPr>
          <a:lstStyle>
            <a:lvl1pPr marL="0" indent="0" algn="ctr">
              <a:buNone/>
              <a:defRPr sz="900"/>
            </a:lvl1pPr>
          </a:lstStyle>
          <a:p>
            <a:pPr lvl="0"/>
            <a:endParaRPr lang="el-GR" dirty="0"/>
          </a:p>
        </p:txBody>
      </p:sp>
      <p:sp>
        <p:nvSpPr>
          <p:cNvPr id="128" name="Text Placeholder 127">
            <a:extLst>
              <a:ext uri="{FF2B5EF4-FFF2-40B4-BE49-F238E27FC236}">
                <a16:creationId xmlns:a16="http://schemas.microsoft.com/office/drawing/2014/main" id="{5F45288A-EA82-967F-9809-54B2B9593324}"/>
              </a:ext>
            </a:extLst>
          </p:cNvPr>
          <p:cNvSpPr>
            <a:spLocks noGrp="1"/>
          </p:cNvSpPr>
          <p:nvPr>
            <p:ph type="body" sz="quarter" idx="17"/>
          </p:nvPr>
        </p:nvSpPr>
        <p:spPr>
          <a:xfrm>
            <a:off x="4906800" y="3430800"/>
            <a:ext cx="979200" cy="291600"/>
          </a:xfrm>
        </p:spPr>
        <p:txBody>
          <a:bodyPr anchor="ctr">
            <a:normAutofit/>
          </a:bodyPr>
          <a:lstStyle>
            <a:lvl1pPr marL="0" indent="0" algn="ctr">
              <a:buNone/>
              <a:defRPr sz="1300" b="1"/>
            </a:lvl1pPr>
          </a:lstStyle>
          <a:p>
            <a:pPr lvl="0"/>
            <a:endParaRPr lang="el-GR" dirty="0"/>
          </a:p>
        </p:txBody>
      </p:sp>
      <p:sp>
        <p:nvSpPr>
          <p:cNvPr id="130" name="Text Placeholder 129">
            <a:extLst>
              <a:ext uri="{FF2B5EF4-FFF2-40B4-BE49-F238E27FC236}">
                <a16:creationId xmlns:a16="http://schemas.microsoft.com/office/drawing/2014/main" id="{4E660844-BEED-5466-B818-D6E690BDAA9C}"/>
              </a:ext>
            </a:extLst>
          </p:cNvPr>
          <p:cNvSpPr>
            <a:spLocks noGrp="1"/>
          </p:cNvSpPr>
          <p:nvPr>
            <p:ph type="body" sz="quarter" idx="18"/>
          </p:nvPr>
        </p:nvSpPr>
        <p:spPr>
          <a:xfrm>
            <a:off x="4906800" y="3722400"/>
            <a:ext cx="979200" cy="230400"/>
          </a:xfrm>
        </p:spPr>
        <p:txBody>
          <a:bodyPr anchor="ctr">
            <a:normAutofit/>
          </a:bodyPr>
          <a:lstStyle>
            <a:lvl1pPr marL="0" indent="0" algn="ctr">
              <a:buNone/>
              <a:defRPr sz="900"/>
            </a:lvl1pPr>
          </a:lstStyle>
          <a:p>
            <a:pPr lvl="0"/>
            <a:endParaRPr lang="el-GR" dirty="0"/>
          </a:p>
        </p:txBody>
      </p:sp>
      <p:sp>
        <p:nvSpPr>
          <p:cNvPr id="132" name="Text Placeholder 131">
            <a:extLst>
              <a:ext uri="{FF2B5EF4-FFF2-40B4-BE49-F238E27FC236}">
                <a16:creationId xmlns:a16="http://schemas.microsoft.com/office/drawing/2014/main" id="{668DF9F9-9A91-B609-461B-3D034FD0EB50}"/>
              </a:ext>
            </a:extLst>
          </p:cNvPr>
          <p:cNvSpPr>
            <a:spLocks noGrp="1"/>
          </p:cNvSpPr>
          <p:nvPr>
            <p:ph type="body" sz="quarter" idx="19"/>
          </p:nvPr>
        </p:nvSpPr>
        <p:spPr>
          <a:xfrm>
            <a:off x="6235200" y="3430800"/>
            <a:ext cx="979200" cy="291600"/>
          </a:xfrm>
        </p:spPr>
        <p:txBody>
          <a:bodyPr anchor="ctr">
            <a:normAutofit/>
          </a:bodyPr>
          <a:lstStyle>
            <a:lvl1pPr marL="0" indent="0" algn="ctr">
              <a:buNone/>
              <a:defRPr sz="1300" b="1"/>
            </a:lvl1pPr>
          </a:lstStyle>
          <a:p>
            <a:pPr lvl="0"/>
            <a:endParaRPr lang="el-GR" dirty="0"/>
          </a:p>
        </p:txBody>
      </p:sp>
      <p:sp>
        <p:nvSpPr>
          <p:cNvPr id="134" name="Text Placeholder 133">
            <a:extLst>
              <a:ext uri="{FF2B5EF4-FFF2-40B4-BE49-F238E27FC236}">
                <a16:creationId xmlns:a16="http://schemas.microsoft.com/office/drawing/2014/main" id="{764F80FA-656A-F0A4-2927-664DF2AE9854}"/>
              </a:ext>
            </a:extLst>
          </p:cNvPr>
          <p:cNvSpPr>
            <a:spLocks noGrp="1"/>
          </p:cNvSpPr>
          <p:nvPr>
            <p:ph type="body" sz="quarter" idx="20"/>
          </p:nvPr>
        </p:nvSpPr>
        <p:spPr>
          <a:xfrm>
            <a:off x="6235200" y="3722400"/>
            <a:ext cx="979200" cy="230400"/>
          </a:xfrm>
        </p:spPr>
        <p:txBody>
          <a:bodyPr anchor="ctr">
            <a:normAutofit/>
          </a:bodyPr>
          <a:lstStyle>
            <a:lvl1pPr marL="0" indent="0" algn="ctr">
              <a:buNone/>
              <a:defRPr sz="900"/>
            </a:lvl1pPr>
          </a:lstStyle>
          <a:p>
            <a:pPr lvl="0"/>
            <a:endParaRPr lang="el-GR" dirty="0"/>
          </a:p>
        </p:txBody>
      </p:sp>
      <p:sp>
        <p:nvSpPr>
          <p:cNvPr id="136" name="Text Placeholder 135">
            <a:extLst>
              <a:ext uri="{FF2B5EF4-FFF2-40B4-BE49-F238E27FC236}">
                <a16:creationId xmlns:a16="http://schemas.microsoft.com/office/drawing/2014/main" id="{0F551169-FA88-530A-1572-E17ACFE4EE57}"/>
              </a:ext>
            </a:extLst>
          </p:cNvPr>
          <p:cNvSpPr>
            <a:spLocks noGrp="1"/>
          </p:cNvSpPr>
          <p:nvPr>
            <p:ph type="body" sz="quarter" idx="21"/>
          </p:nvPr>
        </p:nvSpPr>
        <p:spPr>
          <a:xfrm>
            <a:off x="7574400" y="3430800"/>
            <a:ext cx="979200" cy="291600"/>
          </a:xfrm>
        </p:spPr>
        <p:txBody>
          <a:bodyPr anchor="ctr">
            <a:normAutofit/>
          </a:bodyPr>
          <a:lstStyle>
            <a:lvl1pPr marL="0" indent="0" algn="ctr">
              <a:buNone/>
              <a:defRPr sz="1300" b="1"/>
            </a:lvl1pPr>
          </a:lstStyle>
          <a:p>
            <a:pPr lvl="0"/>
            <a:endParaRPr lang="el-GR" dirty="0"/>
          </a:p>
        </p:txBody>
      </p:sp>
      <p:sp>
        <p:nvSpPr>
          <p:cNvPr id="138" name="Text Placeholder 137">
            <a:extLst>
              <a:ext uri="{FF2B5EF4-FFF2-40B4-BE49-F238E27FC236}">
                <a16:creationId xmlns:a16="http://schemas.microsoft.com/office/drawing/2014/main" id="{080A70BE-66FB-D7C8-BB7F-D5082A94A3F7}"/>
              </a:ext>
            </a:extLst>
          </p:cNvPr>
          <p:cNvSpPr>
            <a:spLocks noGrp="1"/>
          </p:cNvSpPr>
          <p:nvPr>
            <p:ph type="body" sz="quarter" idx="22"/>
          </p:nvPr>
        </p:nvSpPr>
        <p:spPr>
          <a:xfrm>
            <a:off x="7574400" y="3722400"/>
            <a:ext cx="979200" cy="230400"/>
          </a:xfrm>
        </p:spPr>
        <p:txBody>
          <a:bodyPr anchor="ctr">
            <a:normAutofit/>
          </a:bodyPr>
          <a:lstStyle>
            <a:lvl1pPr marL="0" indent="0" algn="ctr">
              <a:buNone/>
              <a:defRPr sz="900"/>
            </a:lvl1pPr>
          </a:lstStyle>
          <a:p>
            <a:pPr lvl="0"/>
            <a:endParaRPr lang="el-GR" dirty="0"/>
          </a:p>
        </p:txBody>
      </p:sp>
      <p:cxnSp>
        <p:nvCxnSpPr>
          <p:cNvPr id="4" name="Google Shape;225;p18">
            <a:extLst>
              <a:ext uri="{FF2B5EF4-FFF2-40B4-BE49-F238E27FC236}">
                <a16:creationId xmlns:a16="http://schemas.microsoft.com/office/drawing/2014/main" id="{0E42739D-E6CB-858F-AA08-4DD806F552DA}"/>
              </a:ext>
            </a:extLst>
          </p:cNvPr>
          <p:cNvCxnSpPr/>
          <p:nvPr userDrawn="1"/>
        </p:nvCxnSpPr>
        <p:spPr>
          <a:xfrm>
            <a:off x="230400" y="1231200"/>
            <a:ext cx="2617200" cy="0"/>
          </a:xfrm>
          <a:prstGeom prst="straightConnector1">
            <a:avLst/>
          </a:prstGeom>
          <a:noFill/>
          <a:ln w="19050" cap="flat" cmpd="sng">
            <a:solidFill>
              <a:srgbClr val="33C2FF"/>
            </a:solidFill>
            <a:prstDash val="solid"/>
            <a:round/>
            <a:headEnd type="none" w="med" len="med"/>
            <a:tailEnd type="none" w="med" len="med"/>
          </a:ln>
        </p:spPr>
      </p:cxnSp>
      <p:sp>
        <p:nvSpPr>
          <p:cNvPr id="5" name="Google Shape;226;p18">
            <a:extLst>
              <a:ext uri="{FF2B5EF4-FFF2-40B4-BE49-F238E27FC236}">
                <a16:creationId xmlns:a16="http://schemas.microsoft.com/office/drawing/2014/main" id="{C15C6300-C87F-F28C-89E0-81C60DDD57E2}"/>
              </a:ext>
            </a:extLst>
          </p:cNvPr>
          <p:cNvSpPr txBox="1"/>
          <p:nvPr userDrawn="1"/>
        </p:nvSpPr>
        <p:spPr>
          <a:xfrm>
            <a:off x="237600" y="922844"/>
            <a:ext cx="2617200" cy="353913"/>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en" sz="1100" b="1" dirty="0">
                <a:solidFill>
                  <a:srgbClr val="33C2FF"/>
                </a:solidFill>
              </a:rPr>
              <a:t>Your Key Performance Indicators</a:t>
            </a:r>
            <a:endParaRPr sz="1100" b="1" dirty="0">
              <a:solidFill>
                <a:srgbClr val="33C2FF"/>
              </a:solidFill>
            </a:endParaRPr>
          </a:p>
        </p:txBody>
      </p:sp>
      <p:sp>
        <p:nvSpPr>
          <p:cNvPr id="6" name="Google Shape;226;p18">
            <a:extLst>
              <a:ext uri="{FF2B5EF4-FFF2-40B4-BE49-F238E27FC236}">
                <a16:creationId xmlns:a16="http://schemas.microsoft.com/office/drawing/2014/main" id="{1CDBD50E-6565-E69D-0481-527CE9BB9D54}"/>
              </a:ext>
            </a:extLst>
          </p:cNvPr>
          <p:cNvSpPr txBox="1"/>
          <p:nvPr userDrawn="1"/>
        </p:nvSpPr>
        <p:spPr>
          <a:xfrm>
            <a:off x="230400" y="1350000"/>
            <a:ext cx="2617200" cy="292357"/>
          </a:xfrm>
          <a:prstGeom prst="rect">
            <a:avLst/>
          </a:prstGeom>
          <a:noFill/>
          <a:ln>
            <a:noFill/>
          </a:ln>
        </p:spPr>
        <p:txBody>
          <a:bodyPr spcFirstLastPara="1" wrap="square" lIns="91425" tIns="91425" rIns="91425" bIns="91425" anchor="ctr" anchorCtr="0">
            <a:spAutoFit/>
          </a:bodyPr>
          <a:lstStyle/>
          <a:p>
            <a:pPr marL="0" lvl="0" indent="0" algn="l" rtl="0">
              <a:spcBef>
                <a:spcPts val="0"/>
              </a:spcBef>
              <a:spcAft>
                <a:spcPts val="0"/>
              </a:spcAft>
              <a:buNone/>
            </a:pPr>
            <a:r>
              <a:rPr lang="en" sz="700" b="1" dirty="0">
                <a:solidFill>
                  <a:srgbClr val="A1A4B2"/>
                </a:solidFill>
              </a:rPr>
              <a:t>Sales Value</a:t>
            </a:r>
            <a:endParaRPr sz="700" b="1" dirty="0">
              <a:solidFill>
                <a:srgbClr val="A1A4B2"/>
              </a:solidFill>
            </a:endParaRPr>
          </a:p>
        </p:txBody>
      </p:sp>
      <p:sp>
        <p:nvSpPr>
          <p:cNvPr id="7" name="Text Placeholder 31">
            <a:extLst>
              <a:ext uri="{FF2B5EF4-FFF2-40B4-BE49-F238E27FC236}">
                <a16:creationId xmlns:a16="http://schemas.microsoft.com/office/drawing/2014/main" id="{37DACE2B-1A8A-968F-E838-194FDBADDF12}"/>
              </a:ext>
            </a:extLst>
          </p:cNvPr>
          <p:cNvSpPr>
            <a:spLocks noGrp="1"/>
          </p:cNvSpPr>
          <p:nvPr>
            <p:ph type="body" sz="quarter" idx="13"/>
          </p:nvPr>
        </p:nvSpPr>
        <p:spPr>
          <a:xfrm>
            <a:off x="230400" y="1551600"/>
            <a:ext cx="1306513" cy="338137"/>
          </a:xfrm>
        </p:spPr>
        <p:txBody>
          <a:bodyPr lIns="46800" rIns="46800" anchor="ctr">
            <a:noAutofit/>
          </a:bodyPr>
          <a:lstStyle>
            <a:lvl1pPr marL="0" indent="0">
              <a:buNone/>
              <a:defRPr sz="1600" b="1"/>
            </a:lvl1pPr>
            <a:lvl2pPr>
              <a:defRPr sz="1600" b="1"/>
            </a:lvl2pPr>
            <a:lvl3pPr>
              <a:defRPr sz="1600" b="1"/>
            </a:lvl3pPr>
            <a:lvl4pPr>
              <a:defRPr sz="1600" b="1"/>
            </a:lvl4pPr>
            <a:lvl5pPr>
              <a:defRPr sz="1600" b="1"/>
            </a:lvl5pPr>
          </a:lstStyle>
          <a:p>
            <a:pPr lvl="0"/>
            <a:endParaRPr lang="el-GR" dirty="0"/>
          </a:p>
        </p:txBody>
      </p:sp>
      <p:sp>
        <p:nvSpPr>
          <p:cNvPr id="8" name="Text Placeholder 33">
            <a:extLst>
              <a:ext uri="{FF2B5EF4-FFF2-40B4-BE49-F238E27FC236}">
                <a16:creationId xmlns:a16="http://schemas.microsoft.com/office/drawing/2014/main" id="{26174525-D93C-8121-C24B-AB8EE38B6969}"/>
              </a:ext>
            </a:extLst>
          </p:cNvPr>
          <p:cNvSpPr>
            <a:spLocks noGrp="1"/>
          </p:cNvSpPr>
          <p:nvPr>
            <p:ph type="body" sz="quarter" idx="14"/>
          </p:nvPr>
        </p:nvSpPr>
        <p:spPr>
          <a:xfrm>
            <a:off x="1551600" y="1551600"/>
            <a:ext cx="1308449" cy="313932"/>
          </a:xfrm>
        </p:spPr>
        <p:txBody>
          <a:bodyPr wrap="none" lIns="46800" rIns="46800" anchor="ctr">
            <a:noAutofit/>
          </a:bodyPr>
          <a:lstStyle>
            <a:lvl1pPr marL="0" indent="0" algn="ctr">
              <a:buNone/>
              <a:defRPr sz="1600"/>
            </a:lvl1pPr>
            <a:lvl2pPr>
              <a:defRPr sz="1600"/>
            </a:lvl2pPr>
            <a:lvl3pPr>
              <a:defRPr sz="1600"/>
            </a:lvl3pPr>
            <a:lvl4pPr>
              <a:defRPr sz="1600"/>
            </a:lvl4pPr>
            <a:lvl5pPr>
              <a:defRPr sz="1600"/>
            </a:lvl5pPr>
          </a:lstStyle>
          <a:p>
            <a:pPr lvl="0"/>
            <a:endParaRPr lang="el-GR" dirty="0"/>
          </a:p>
        </p:txBody>
      </p:sp>
      <p:sp>
        <p:nvSpPr>
          <p:cNvPr id="9" name="Picture Placeholder 41">
            <a:extLst>
              <a:ext uri="{FF2B5EF4-FFF2-40B4-BE49-F238E27FC236}">
                <a16:creationId xmlns:a16="http://schemas.microsoft.com/office/drawing/2014/main" id="{BBBBCC9F-C3C6-6CFA-745D-2F41B4F20299}"/>
              </a:ext>
            </a:extLst>
          </p:cNvPr>
          <p:cNvSpPr>
            <a:spLocks noGrp="1"/>
          </p:cNvSpPr>
          <p:nvPr>
            <p:ph type="pic" sz="quarter" idx="23"/>
          </p:nvPr>
        </p:nvSpPr>
        <p:spPr>
          <a:xfrm>
            <a:off x="230400" y="1962000"/>
            <a:ext cx="2620800" cy="1551600"/>
          </a:xfrm>
        </p:spPr>
        <p:txBody>
          <a:bodyPr/>
          <a:lstStyle/>
          <a:p>
            <a:endParaRPr lang="el-GR" dirty="0"/>
          </a:p>
        </p:txBody>
      </p:sp>
      <p:sp>
        <p:nvSpPr>
          <p:cNvPr id="22" name="Google Shape;226;p18">
            <a:extLst>
              <a:ext uri="{FF2B5EF4-FFF2-40B4-BE49-F238E27FC236}">
                <a16:creationId xmlns:a16="http://schemas.microsoft.com/office/drawing/2014/main" id="{90B27A67-B089-2E5E-0A83-EE9330B85774}"/>
              </a:ext>
            </a:extLst>
          </p:cNvPr>
          <p:cNvSpPr txBox="1"/>
          <p:nvPr userDrawn="1"/>
        </p:nvSpPr>
        <p:spPr>
          <a:xfrm>
            <a:off x="230400" y="3654000"/>
            <a:ext cx="871200" cy="216000"/>
          </a:xfrm>
          <a:prstGeom prst="rect">
            <a:avLst/>
          </a:prstGeom>
          <a:noFill/>
          <a:ln>
            <a:noFill/>
          </a:ln>
        </p:spPr>
        <p:txBody>
          <a:bodyPr spcFirstLastPara="1" wrap="square" lIns="46800" tIns="91425" rIns="91425" bIns="91425" anchor="ctr" anchorCtr="0">
            <a:spAutoFit/>
          </a:bodyPr>
          <a:lstStyle/>
          <a:p>
            <a:pPr marL="0" lvl="0" indent="0" algn="l" rtl="0">
              <a:spcBef>
                <a:spcPts val="0"/>
              </a:spcBef>
              <a:spcAft>
                <a:spcPts val="0"/>
              </a:spcAft>
              <a:buNone/>
            </a:pPr>
            <a:r>
              <a:rPr lang="en" sz="700" b="1" dirty="0">
                <a:solidFill>
                  <a:srgbClr val="A1A4B2"/>
                </a:solidFill>
              </a:rPr>
              <a:t>Units</a:t>
            </a:r>
            <a:endParaRPr sz="700" b="1" dirty="0">
              <a:solidFill>
                <a:srgbClr val="A1A4B2"/>
              </a:solidFill>
            </a:endParaRPr>
          </a:p>
        </p:txBody>
      </p:sp>
      <p:sp>
        <p:nvSpPr>
          <p:cNvPr id="24" name="Google Shape;226;p18">
            <a:extLst>
              <a:ext uri="{FF2B5EF4-FFF2-40B4-BE49-F238E27FC236}">
                <a16:creationId xmlns:a16="http://schemas.microsoft.com/office/drawing/2014/main" id="{5DAA283E-1ABB-C51D-B9E9-7D59D40190A0}"/>
              </a:ext>
            </a:extLst>
          </p:cNvPr>
          <p:cNvSpPr txBox="1"/>
          <p:nvPr userDrawn="1"/>
        </p:nvSpPr>
        <p:spPr>
          <a:xfrm>
            <a:off x="1141200" y="3654000"/>
            <a:ext cx="871200" cy="216000"/>
          </a:xfrm>
          <a:prstGeom prst="rect">
            <a:avLst/>
          </a:prstGeom>
          <a:noFill/>
          <a:ln>
            <a:noFill/>
          </a:ln>
        </p:spPr>
        <p:txBody>
          <a:bodyPr spcFirstLastPara="1" wrap="square" lIns="46800" tIns="91425" rIns="91425" bIns="91425" anchor="ctr" anchorCtr="0">
            <a:spAutoFit/>
          </a:bodyPr>
          <a:lstStyle/>
          <a:p>
            <a:pPr marL="0" lvl="0" indent="0" algn="l" rtl="0">
              <a:spcBef>
                <a:spcPts val="0"/>
              </a:spcBef>
              <a:spcAft>
                <a:spcPts val="0"/>
              </a:spcAft>
              <a:buNone/>
            </a:pPr>
            <a:r>
              <a:rPr lang="en" sz="700" b="1" dirty="0">
                <a:solidFill>
                  <a:srgbClr val="A1A4B2"/>
                </a:solidFill>
              </a:rPr>
              <a:t>Orders</a:t>
            </a:r>
            <a:endParaRPr sz="700" b="1" dirty="0">
              <a:solidFill>
                <a:srgbClr val="A1A4B2"/>
              </a:solidFill>
            </a:endParaRPr>
          </a:p>
        </p:txBody>
      </p:sp>
      <p:sp>
        <p:nvSpPr>
          <p:cNvPr id="26" name="Google Shape;226;p18">
            <a:extLst>
              <a:ext uri="{FF2B5EF4-FFF2-40B4-BE49-F238E27FC236}">
                <a16:creationId xmlns:a16="http://schemas.microsoft.com/office/drawing/2014/main" id="{D83AF391-1DF1-F06A-FA59-6C887D8D07A3}"/>
              </a:ext>
            </a:extLst>
          </p:cNvPr>
          <p:cNvSpPr txBox="1"/>
          <p:nvPr userDrawn="1"/>
        </p:nvSpPr>
        <p:spPr>
          <a:xfrm>
            <a:off x="2052000" y="3654000"/>
            <a:ext cx="871200" cy="216000"/>
          </a:xfrm>
          <a:prstGeom prst="rect">
            <a:avLst/>
          </a:prstGeom>
          <a:noFill/>
          <a:ln>
            <a:noFill/>
          </a:ln>
        </p:spPr>
        <p:txBody>
          <a:bodyPr spcFirstLastPara="1" wrap="square" lIns="46800" tIns="91425" rIns="91425" bIns="91425" anchor="ctr" anchorCtr="0">
            <a:spAutoFit/>
          </a:bodyPr>
          <a:lstStyle/>
          <a:p>
            <a:pPr marL="0" lvl="0" indent="0" algn="l" rtl="0">
              <a:spcBef>
                <a:spcPts val="0"/>
              </a:spcBef>
              <a:spcAft>
                <a:spcPts val="0"/>
              </a:spcAft>
              <a:buNone/>
            </a:pPr>
            <a:r>
              <a:rPr lang="en" sz="700" b="1" dirty="0">
                <a:solidFill>
                  <a:srgbClr val="A1A4B2"/>
                </a:solidFill>
              </a:rPr>
              <a:t>Avg Unit Price</a:t>
            </a:r>
            <a:endParaRPr sz="700" b="1" dirty="0">
              <a:solidFill>
                <a:srgbClr val="A1A4B2"/>
              </a:solidFill>
            </a:endParaRPr>
          </a:p>
        </p:txBody>
      </p:sp>
      <p:sp>
        <p:nvSpPr>
          <p:cNvPr id="28" name="Text Placeholder 60">
            <a:extLst>
              <a:ext uri="{FF2B5EF4-FFF2-40B4-BE49-F238E27FC236}">
                <a16:creationId xmlns:a16="http://schemas.microsoft.com/office/drawing/2014/main" id="{9048B979-9F01-FA0A-63A9-451FA9100A31}"/>
              </a:ext>
            </a:extLst>
          </p:cNvPr>
          <p:cNvSpPr>
            <a:spLocks noGrp="1"/>
          </p:cNvSpPr>
          <p:nvPr>
            <p:ph type="body" sz="quarter" idx="24"/>
          </p:nvPr>
        </p:nvSpPr>
        <p:spPr>
          <a:xfrm>
            <a:off x="230400" y="3852000"/>
            <a:ext cx="795338" cy="295275"/>
          </a:xfrm>
        </p:spPr>
        <p:txBody>
          <a:bodyPr lIns="46800" rIns="46800" anchor="ctr">
            <a:normAutofit/>
          </a:bodyPr>
          <a:lstStyle>
            <a:lvl1pPr marL="0" indent="0">
              <a:buNone/>
              <a:defRPr sz="1300" b="1"/>
            </a:lvl1pPr>
          </a:lstStyle>
          <a:p>
            <a:pPr lvl="0"/>
            <a:endParaRPr lang="el-GR" dirty="0"/>
          </a:p>
        </p:txBody>
      </p:sp>
      <p:sp>
        <p:nvSpPr>
          <p:cNvPr id="30" name="Text Placeholder 62">
            <a:extLst>
              <a:ext uri="{FF2B5EF4-FFF2-40B4-BE49-F238E27FC236}">
                <a16:creationId xmlns:a16="http://schemas.microsoft.com/office/drawing/2014/main" id="{CB7DD58C-FF97-D652-7DD9-A440C878B97E}"/>
              </a:ext>
            </a:extLst>
          </p:cNvPr>
          <p:cNvSpPr>
            <a:spLocks noGrp="1"/>
          </p:cNvSpPr>
          <p:nvPr>
            <p:ph type="body" sz="quarter" idx="25"/>
          </p:nvPr>
        </p:nvSpPr>
        <p:spPr>
          <a:xfrm>
            <a:off x="1141200" y="3852000"/>
            <a:ext cx="795337" cy="290512"/>
          </a:xfrm>
        </p:spPr>
        <p:txBody>
          <a:bodyPr lIns="46800" rIns="46800" anchor="ctr">
            <a:normAutofit/>
          </a:bodyPr>
          <a:lstStyle>
            <a:lvl1pPr marL="0" indent="0">
              <a:buNone/>
              <a:defRPr sz="1300" b="1"/>
            </a:lvl1pPr>
          </a:lstStyle>
          <a:p>
            <a:pPr lvl="0"/>
            <a:endParaRPr lang="el-GR" dirty="0"/>
          </a:p>
        </p:txBody>
      </p:sp>
      <p:sp>
        <p:nvSpPr>
          <p:cNvPr id="32" name="Text Placeholder 64">
            <a:extLst>
              <a:ext uri="{FF2B5EF4-FFF2-40B4-BE49-F238E27FC236}">
                <a16:creationId xmlns:a16="http://schemas.microsoft.com/office/drawing/2014/main" id="{733585AF-E5FF-64B4-C5CE-2EC51FDFD97A}"/>
              </a:ext>
            </a:extLst>
          </p:cNvPr>
          <p:cNvSpPr>
            <a:spLocks noGrp="1"/>
          </p:cNvSpPr>
          <p:nvPr>
            <p:ph type="body" sz="quarter" idx="26"/>
          </p:nvPr>
        </p:nvSpPr>
        <p:spPr>
          <a:xfrm>
            <a:off x="2052000" y="3852000"/>
            <a:ext cx="795337" cy="290512"/>
          </a:xfrm>
        </p:spPr>
        <p:txBody>
          <a:bodyPr lIns="46800" rIns="46800" anchor="ctr">
            <a:normAutofit/>
          </a:bodyPr>
          <a:lstStyle>
            <a:lvl1pPr marL="0" indent="0">
              <a:buNone/>
              <a:defRPr sz="1300" b="1"/>
            </a:lvl1pPr>
          </a:lstStyle>
          <a:p>
            <a:pPr lvl="0"/>
            <a:endParaRPr lang="el-GR" dirty="0"/>
          </a:p>
        </p:txBody>
      </p:sp>
      <p:sp>
        <p:nvSpPr>
          <p:cNvPr id="34" name="Text Placeholder 78">
            <a:extLst>
              <a:ext uri="{FF2B5EF4-FFF2-40B4-BE49-F238E27FC236}">
                <a16:creationId xmlns:a16="http://schemas.microsoft.com/office/drawing/2014/main" id="{245C9762-F97B-29A3-EFAF-D3E94D8C3390}"/>
              </a:ext>
            </a:extLst>
          </p:cNvPr>
          <p:cNvSpPr>
            <a:spLocks noGrp="1"/>
          </p:cNvSpPr>
          <p:nvPr>
            <p:ph type="body" sz="quarter" idx="32"/>
          </p:nvPr>
        </p:nvSpPr>
        <p:spPr>
          <a:xfrm>
            <a:off x="230400" y="4143600"/>
            <a:ext cx="802800" cy="230187"/>
          </a:xfrm>
        </p:spPr>
        <p:txBody>
          <a:bodyPr lIns="46800" rIns="46800" anchor="ctr">
            <a:normAutofit/>
          </a:bodyPr>
          <a:lstStyle>
            <a:lvl1pPr marL="0" indent="0">
              <a:buNone/>
              <a:defRPr sz="900"/>
            </a:lvl1pPr>
          </a:lstStyle>
          <a:p>
            <a:pPr lvl="0"/>
            <a:endParaRPr lang="el-GR" dirty="0"/>
          </a:p>
        </p:txBody>
      </p:sp>
      <p:sp>
        <p:nvSpPr>
          <p:cNvPr id="36" name="Text Placeholder 80">
            <a:extLst>
              <a:ext uri="{FF2B5EF4-FFF2-40B4-BE49-F238E27FC236}">
                <a16:creationId xmlns:a16="http://schemas.microsoft.com/office/drawing/2014/main" id="{48279642-7DB4-F72D-45B0-3EFF30CEAF4A}"/>
              </a:ext>
            </a:extLst>
          </p:cNvPr>
          <p:cNvSpPr>
            <a:spLocks noGrp="1"/>
          </p:cNvSpPr>
          <p:nvPr>
            <p:ph type="body" sz="quarter" idx="33"/>
          </p:nvPr>
        </p:nvSpPr>
        <p:spPr>
          <a:xfrm>
            <a:off x="1141200" y="4143600"/>
            <a:ext cx="801687" cy="230400"/>
          </a:xfrm>
        </p:spPr>
        <p:txBody>
          <a:bodyPr lIns="46800" rIns="46800" anchor="ctr">
            <a:normAutofit/>
          </a:bodyPr>
          <a:lstStyle>
            <a:lvl1pPr marL="0" indent="0">
              <a:buNone/>
              <a:defRPr sz="900"/>
            </a:lvl1pPr>
          </a:lstStyle>
          <a:p>
            <a:pPr lvl="0"/>
            <a:endParaRPr lang="el-GR" dirty="0"/>
          </a:p>
        </p:txBody>
      </p:sp>
      <p:sp>
        <p:nvSpPr>
          <p:cNvPr id="38" name="Text Placeholder 82">
            <a:extLst>
              <a:ext uri="{FF2B5EF4-FFF2-40B4-BE49-F238E27FC236}">
                <a16:creationId xmlns:a16="http://schemas.microsoft.com/office/drawing/2014/main" id="{C2F4C70C-9841-51B3-6043-06D36E561D13}"/>
              </a:ext>
            </a:extLst>
          </p:cNvPr>
          <p:cNvSpPr>
            <a:spLocks noGrp="1"/>
          </p:cNvSpPr>
          <p:nvPr>
            <p:ph type="body" sz="quarter" idx="34"/>
          </p:nvPr>
        </p:nvSpPr>
        <p:spPr>
          <a:xfrm>
            <a:off x="2052000" y="4143600"/>
            <a:ext cx="801688" cy="230187"/>
          </a:xfrm>
        </p:spPr>
        <p:txBody>
          <a:bodyPr lIns="46800" rIns="46800" anchor="ctr">
            <a:normAutofit/>
          </a:bodyPr>
          <a:lstStyle>
            <a:lvl1pPr marL="0" indent="0">
              <a:buNone/>
              <a:defRPr sz="900"/>
            </a:lvl1pPr>
          </a:lstStyle>
          <a:p>
            <a:pPr lvl="0"/>
            <a:endParaRPr lang="el-GR" dirty="0"/>
          </a:p>
        </p:txBody>
      </p:sp>
      <p:sp>
        <p:nvSpPr>
          <p:cNvPr id="12" name="Text Placeholder 13">
            <a:extLst>
              <a:ext uri="{FF2B5EF4-FFF2-40B4-BE49-F238E27FC236}">
                <a16:creationId xmlns:a16="http://schemas.microsoft.com/office/drawing/2014/main" id="{4DC43733-6383-9BB0-C7D0-3DDAD5FC6353}"/>
              </a:ext>
            </a:extLst>
          </p:cNvPr>
          <p:cNvSpPr>
            <a:spLocks noGrp="1"/>
          </p:cNvSpPr>
          <p:nvPr>
            <p:ph type="body" sz="quarter" idx="35" hasCustomPrompt="1"/>
          </p:nvPr>
        </p:nvSpPr>
        <p:spPr>
          <a:xfrm>
            <a:off x="6242400" y="273600"/>
            <a:ext cx="2628000" cy="558000"/>
          </a:xfrm>
          <a:solidFill>
            <a:srgbClr val="F3F3F3"/>
          </a:solidFill>
        </p:spPr>
        <p:txBody>
          <a:bodyPr anchor="ctr">
            <a:normAutofit/>
          </a:bodyPr>
          <a:lstStyle>
            <a:lvl1pPr marL="0" indent="0">
              <a:buNone/>
              <a:defRPr sz="700"/>
            </a:lvl1pPr>
          </a:lstStyle>
          <a:p>
            <a:pPr marL="0" lvl="0" indent="0" algn="l" rtl="0">
              <a:lnSpc>
                <a:spcPct val="115000"/>
              </a:lnSpc>
              <a:spcBef>
                <a:spcPts val="0"/>
              </a:spcBef>
              <a:spcAft>
                <a:spcPts val="0"/>
              </a:spcAft>
              <a:buNone/>
            </a:pPr>
            <a:r>
              <a:rPr lang="en-US" sz="700" b="1" dirty="0">
                <a:solidFill>
                  <a:srgbClr val="222222"/>
                </a:solidFill>
              </a:rPr>
              <a:t>Comment: </a:t>
            </a:r>
            <a:r>
              <a:rPr lang="en-US" sz="700" dirty="0">
                <a:solidFill>
                  <a:srgbClr val="222222"/>
                </a:solidFill>
              </a:rPr>
              <a:t>Delete if not needed</a:t>
            </a:r>
            <a:endParaRPr lang="en-US" sz="700" b="1" dirty="0">
              <a:solidFill>
                <a:srgbClr val="222222"/>
              </a:solidFill>
            </a:endParaRPr>
          </a:p>
        </p:txBody>
      </p:sp>
      <p:sp>
        <p:nvSpPr>
          <p:cNvPr id="14" name="Text Placeholder 12">
            <a:extLst>
              <a:ext uri="{FF2B5EF4-FFF2-40B4-BE49-F238E27FC236}">
                <a16:creationId xmlns:a16="http://schemas.microsoft.com/office/drawing/2014/main" id="{9314AD04-86E5-680E-01FE-2FF8851963B4}"/>
              </a:ext>
            </a:extLst>
          </p:cNvPr>
          <p:cNvSpPr>
            <a:spLocks noGrp="1"/>
          </p:cNvSpPr>
          <p:nvPr>
            <p:ph type="body" sz="quarter" idx="10"/>
          </p:nvPr>
        </p:nvSpPr>
        <p:spPr>
          <a:xfrm>
            <a:off x="1270832" y="649174"/>
            <a:ext cx="2520000" cy="198000"/>
          </a:xfrm>
        </p:spPr>
        <p:txBody>
          <a:bodyPr lIns="46800" rIns="46800" anchor="ctr">
            <a:noAutofit/>
          </a:bodyPr>
          <a:lstStyle>
            <a:lvl1pPr marL="0" indent="0">
              <a:buNone/>
              <a:defRPr sz="600" b="1">
                <a:solidFill>
                  <a:srgbClr val="2A438C"/>
                </a:solidFill>
              </a:defRPr>
            </a:lvl1pPr>
            <a:lvl2pPr>
              <a:defRPr sz="600">
                <a:solidFill>
                  <a:srgbClr val="2A438C"/>
                </a:solidFill>
              </a:defRPr>
            </a:lvl2pPr>
            <a:lvl3pPr>
              <a:defRPr sz="600">
                <a:solidFill>
                  <a:srgbClr val="2A438C"/>
                </a:solidFill>
              </a:defRPr>
            </a:lvl3pPr>
            <a:lvl4pPr>
              <a:defRPr sz="600">
                <a:solidFill>
                  <a:srgbClr val="2A438C"/>
                </a:solidFill>
              </a:defRPr>
            </a:lvl4pPr>
            <a:lvl5pPr>
              <a:defRPr sz="600">
                <a:solidFill>
                  <a:srgbClr val="2A438C"/>
                </a:solidFill>
              </a:defRPr>
            </a:lvl5pPr>
          </a:lstStyle>
          <a:p>
            <a:pPr lvl="0"/>
            <a:endParaRPr lang="el-GR" dirty="0"/>
          </a:p>
        </p:txBody>
      </p:sp>
    </p:spTree>
    <p:extLst>
      <p:ext uri="{BB962C8B-B14F-4D97-AF65-F5344CB8AC3E}">
        <p14:creationId xmlns:p14="http://schemas.microsoft.com/office/powerpoint/2010/main" val="2458782049"/>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ategory Title">
    <p:bg>
      <p:bgPr>
        <a:solidFill>
          <a:srgbClr val="147BC3"/>
        </a:solidFill>
        <a:effectLst/>
      </p:bgPr>
    </p:bg>
    <p:spTree>
      <p:nvGrpSpPr>
        <p:cNvPr id="1" name=""/>
        <p:cNvGrpSpPr/>
        <p:nvPr/>
      </p:nvGrpSpPr>
      <p:grpSpPr>
        <a:xfrm>
          <a:off x="0" y="0"/>
          <a:ext cx="0" cy="0"/>
          <a:chOff x="0" y="0"/>
          <a:chExt cx="0" cy="0"/>
        </a:xfrm>
      </p:grpSpPr>
      <p:sp>
        <p:nvSpPr>
          <p:cNvPr id="6" name="Google Shape;218;p33">
            <a:extLst>
              <a:ext uri="{FF2B5EF4-FFF2-40B4-BE49-F238E27FC236}">
                <a16:creationId xmlns:a16="http://schemas.microsoft.com/office/drawing/2014/main" id="{DA76AA0C-8C2F-1612-341B-E5B5A46865B3}"/>
              </a:ext>
            </a:extLst>
          </p:cNvPr>
          <p:cNvSpPr txBox="1"/>
          <p:nvPr userDrawn="1"/>
        </p:nvSpPr>
        <p:spPr>
          <a:xfrm>
            <a:off x="1736400" y="3800784"/>
            <a:ext cx="56712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b="1">
                <a:solidFill>
                  <a:srgbClr val="70CCFA"/>
                </a:solidFill>
              </a:rPr>
              <a:t>Category Assessment</a:t>
            </a:r>
            <a:endParaRPr sz="1200" b="1">
              <a:solidFill>
                <a:srgbClr val="70CCFA"/>
              </a:solidFill>
            </a:endParaRPr>
          </a:p>
        </p:txBody>
      </p:sp>
      <p:pic>
        <p:nvPicPr>
          <p:cNvPr id="7" name="Google Shape;219;p33">
            <a:extLst>
              <a:ext uri="{FF2B5EF4-FFF2-40B4-BE49-F238E27FC236}">
                <a16:creationId xmlns:a16="http://schemas.microsoft.com/office/drawing/2014/main" id="{ACED7506-255E-94E4-3ADE-AA7E1EF952AB}"/>
              </a:ext>
            </a:extLst>
          </p:cNvPr>
          <p:cNvPicPr preferRelativeResize="0"/>
          <p:nvPr userDrawn="1"/>
        </p:nvPicPr>
        <p:blipFill rotWithShape="1">
          <a:blip r:embed="rId2">
            <a:alphaModFix/>
          </a:blip>
          <a:srcRect r="61127"/>
          <a:stretch/>
        </p:blipFill>
        <p:spPr>
          <a:xfrm>
            <a:off x="4351288" y="986988"/>
            <a:ext cx="375598" cy="355726"/>
          </a:xfrm>
          <a:prstGeom prst="rect">
            <a:avLst/>
          </a:prstGeom>
          <a:noFill/>
          <a:ln>
            <a:noFill/>
          </a:ln>
        </p:spPr>
      </p:pic>
      <p:cxnSp>
        <p:nvCxnSpPr>
          <p:cNvPr id="8" name="Google Shape;220;p33">
            <a:extLst>
              <a:ext uri="{FF2B5EF4-FFF2-40B4-BE49-F238E27FC236}">
                <a16:creationId xmlns:a16="http://schemas.microsoft.com/office/drawing/2014/main" id="{8CD2AFD6-2810-3254-DC50-7D5A51D6DA6D}"/>
              </a:ext>
            </a:extLst>
          </p:cNvPr>
          <p:cNvCxnSpPr/>
          <p:nvPr userDrawn="1"/>
        </p:nvCxnSpPr>
        <p:spPr>
          <a:xfrm>
            <a:off x="225350" y="1924844"/>
            <a:ext cx="8678700" cy="0"/>
          </a:xfrm>
          <a:prstGeom prst="straightConnector1">
            <a:avLst/>
          </a:prstGeom>
          <a:noFill/>
          <a:ln w="9525" cap="flat" cmpd="sng">
            <a:solidFill>
              <a:srgbClr val="70CCFA"/>
            </a:solidFill>
            <a:prstDash val="solid"/>
            <a:round/>
            <a:headEnd type="none" w="med" len="med"/>
            <a:tailEnd type="none" w="med" len="med"/>
          </a:ln>
        </p:spPr>
      </p:cxnSp>
      <p:cxnSp>
        <p:nvCxnSpPr>
          <p:cNvPr id="9" name="Google Shape;221;p33">
            <a:extLst>
              <a:ext uri="{FF2B5EF4-FFF2-40B4-BE49-F238E27FC236}">
                <a16:creationId xmlns:a16="http://schemas.microsoft.com/office/drawing/2014/main" id="{8C22D4E6-EB37-D372-C9AD-3A6D97B04AFB}"/>
              </a:ext>
            </a:extLst>
          </p:cNvPr>
          <p:cNvCxnSpPr/>
          <p:nvPr userDrawn="1"/>
        </p:nvCxnSpPr>
        <p:spPr>
          <a:xfrm>
            <a:off x="225350" y="3218644"/>
            <a:ext cx="8678700" cy="0"/>
          </a:xfrm>
          <a:prstGeom prst="straightConnector1">
            <a:avLst/>
          </a:prstGeom>
          <a:noFill/>
          <a:ln w="9525" cap="flat" cmpd="sng">
            <a:solidFill>
              <a:srgbClr val="70CCFA"/>
            </a:solidFill>
            <a:prstDash val="solid"/>
            <a:round/>
            <a:headEnd type="none" w="med" len="med"/>
            <a:tailEnd type="none" w="med" len="med"/>
          </a:ln>
        </p:spPr>
      </p:cxnSp>
      <p:sp>
        <p:nvSpPr>
          <p:cNvPr id="11" name="Text Placeholder 10">
            <a:extLst>
              <a:ext uri="{FF2B5EF4-FFF2-40B4-BE49-F238E27FC236}">
                <a16:creationId xmlns:a16="http://schemas.microsoft.com/office/drawing/2014/main" id="{DF4BF8D8-F89B-C051-3AFD-1C471A99E2D7}"/>
              </a:ext>
            </a:extLst>
          </p:cNvPr>
          <p:cNvSpPr>
            <a:spLocks noGrp="1"/>
          </p:cNvSpPr>
          <p:nvPr>
            <p:ph type="body" sz="quarter" idx="10"/>
          </p:nvPr>
        </p:nvSpPr>
        <p:spPr>
          <a:xfrm>
            <a:off x="867600" y="2264400"/>
            <a:ext cx="7408800" cy="615600"/>
          </a:xfrm>
        </p:spPr>
        <p:txBody>
          <a:bodyPr>
            <a:noAutofit/>
          </a:bodyPr>
          <a:lstStyle>
            <a:lvl1pPr marL="0" indent="0" algn="ctr">
              <a:buNone/>
              <a:defRPr sz="2200">
                <a:solidFill>
                  <a:schemeClr val="bg1"/>
                </a:solidFill>
              </a:defRPr>
            </a:lvl1pPr>
            <a:lvl2pPr>
              <a:defRPr sz="2200">
                <a:solidFill>
                  <a:schemeClr val="bg1"/>
                </a:solidFill>
              </a:defRPr>
            </a:lvl2pPr>
            <a:lvl3pPr>
              <a:defRPr sz="2200">
                <a:solidFill>
                  <a:schemeClr val="bg1"/>
                </a:solidFill>
              </a:defRPr>
            </a:lvl3pPr>
            <a:lvl4pPr>
              <a:defRPr sz="2200">
                <a:solidFill>
                  <a:schemeClr val="bg1"/>
                </a:solidFill>
              </a:defRPr>
            </a:lvl4pPr>
            <a:lvl5pPr>
              <a:defRPr sz="2200">
                <a:solidFill>
                  <a:schemeClr val="bg1"/>
                </a:solidFill>
              </a:defRPr>
            </a:lvl5pPr>
          </a:lstStyle>
          <a:p>
            <a:pPr lvl="0"/>
            <a:endParaRPr lang="el-GR" dirty="0"/>
          </a:p>
        </p:txBody>
      </p:sp>
    </p:spTree>
    <p:extLst>
      <p:ext uri="{BB962C8B-B14F-4D97-AF65-F5344CB8AC3E}">
        <p14:creationId xmlns:p14="http://schemas.microsoft.com/office/powerpoint/2010/main" val="2979579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tegory Demand">
    <p:spTree>
      <p:nvGrpSpPr>
        <p:cNvPr id="1" name=""/>
        <p:cNvGrpSpPr/>
        <p:nvPr/>
      </p:nvGrpSpPr>
      <p:grpSpPr>
        <a:xfrm>
          <a:off x="0" y="0"/>
          <a:ext cx="0" cy="0"/>
          <a:chOff x="0" y="0"/>
          <a:chExt cx="0" cy="0"/>
        </a:xfrm>
      </p:grpSpPr>
      <p:sp>
        <p:nvSpPr>
          <p:cNvPr id="10" name="Google Shape;127;p29">
            <a:extLst>
              <a:ext uri="{FF2B5EF4-FFF2-40B4-BE49-F238E27FC236}">
                <a16:creationId xmlns:a16="http://schemas.microsoft.com/office/drawing/2014/main" id="{1F866597-951C-28C5-3F5D-1A4535451FA9}"/>
              </a:ext>
            </a:extLst>
          </p:cNvPr>
          <p:cNvSpPr txBox="1"/>
          <p:nvPr userDrawn="1"/>
        </p:nvSpPr>
        <p:spPr>
          <a:xfrm>
            <a:off x="225350" y="272625"/>
            <a:ext cx="5635200" cy="369300"/>
          </a:xfrm>
          <a:prstGeom prst="rect">
            <a:avLst/>
          </a:prstGeom>
          <a:noFill/>
          <a:ln>
            <a:noFill/>
          </a:ln>
        </p:spPr>
        <p:txBody>
          <a:bodyPr spcFirstLastPara="1" wrap="square" lIns="45725" tIns="45725" rIns="45725" bIns="45725" anchor="t" anchorCtr="0">
            <a:spAutoFit/>
          </a:bodyPr>
          <a:lstStyle/>
          <a:p>
            <a:pPr marL="0" lvl="0" indent="0" algn="l" rtl="0">
              <a:spcBef>
                <a:spcPts val="0"/>
              </a:spcBef>
              <a:spcAft>
                <a:spcPts val="0"/>
              </a:spcAft>
              <a:buNone/>
            </a:pPr>
            <a:r>
              <a:rPr lang="en" sz="1800" b="1" dirty="0">
                <a:solidFill>
                  <a:srgbClr val="222222"/>
                </a:solidFill>
              </a:rPr>
              <a:t>Category Demand per Brand</a:t>
            </a:r>
            <a:endParaRPr sz="1800" b="1" dirty="0">
              <a:solidFill>
                <a:srgbClr val="222222"/>
              </a:solidFill>
            </a:endParaRPr>
          </a:p>
        </p:txBody>
      </p:sp>
      <p:sp>
        <p:nvSpPr>
          <p:cNvPr id="11" name="Google Shape;128;p29">
            <a:extLst>
              <a:ext uri="{FF2B5EF4-FFF2-40B4-BE49-F238E27FC236}">
                <a16:creationId xmlns:a16="http://schemas.microsoft.com/office/drawing/2014/main" id="{A75EE5EF-0245-1C17-FA77-17EF85AC10F9}"/>
              </a:ext>
            </a:extLst>
          </p:cNvPr>
          <p:cNvSpPr txBox="1"/>
          <p:nvPr userDrawn="1"/>
        </p:nvSpPr>
        <p:spPr>
          <a:xfrm>
            <a:off x="230225" y="645300"/>
            <a:ext cx="1087812" cy="198526"/>
          </a:xfrm>
          <a:prstGeom prst="rect">
            <a:avLst/>
          </a:prstGeom>
          <a:noFill/>
          <a:ln>
            <a:noFill/>
          </a:ln>
        </p:spPr>
        <p:txBody>
          <a:bodyPr spcFirstLastPara="1" wrap="square" lIns="45725" tIns="45725" rIns="45725" bIns="45725" anchor="ctr" anchorCtr="0">
            <a:spAutoFit/>
          </a:bodyPr>
          <a:lstStyle/>
          <a:p>
            <a:pPr marL="0" lvl="0" indent="0" algn="l" rtl="0">
              <a:lnSpc>
                <a:spcPct val="115000"/>
              </a:lnSpc>
              <a:spcBef>
                <a:spcPts val="0"/>
              </a:spcBef>
              <a:spcAft>
                <a:spcPts val="0"/>
              </a:spcAft>
              <a:buNone/>
            </a:pPr>
            <a:r>
              <a:rPr lang="en" sz="600" dirty="0">
                <a:solidFill>
                  <a:srgbClr val="A1A4B2"/>
                </a:solidFill>
              </a:rPr>
              <a:t>Reference / Compare Period:</a:t>
            </a:r>
            <a:endParaRPr sz="700" b="1" dirty="0">
              <a:solidFill>
                <a:srgbClr val="2A438C"/>
              </a:solidFill>
            </a:endParaRPr>
          </a:p>
        </p:txBody>
      </p:sp>
      <p:sp>
        <p:nvSpPr>
          <p:cNvPr id="17" name="Google Shape;124;p29">
            <a:extLst>
              <a:ext uri="{FF2B5EF4-FFF2-40B4-BE49-F238E27FC236}">
                <a16:creationId xmlns:a16="http://schemas.microsoft.com/office/drawing/2014/main" id="{0E3013F5-CE6D-7928-94F2-64CD254DF1DE}"/>
              </a:ext>
            </a:extLst>
          </p:cNvPr>
          <p:cNvSpPr txBox="1"/>
          <p:nvPr userDrawn="1"/>
        </p:nvSpPr>
        <p:spPr>
          <a:xfrm>
            <a:off x="2412450" y="4832826"/>
            <a:ext cx="6456300" cy="141300"/>
          </a:xfrm>
          <a:prstGeom prst="rect">
            <a:avLst/>
          </a:prstGeom>
          <a:noFill/>
          <a:ln>
            <a:noFill/>
          </a:ln>
        </p:spPr>
        <p:txBody>
          <a:bodyPr spcFirstLastPara="1" wrap="square" lIns="60950" tIns="60950" rIns="60950" bIns="60950" anchor="ctr" anchorCtr="0">
            <a:noAutofit/>
          </a:bodyPr>
          <a:lstStyle/>
          <a:p>
            <a:pPr marL="0" lvl="0" indent="0" algn="r" rtl="0">
              <a:spcBef>
                <a:spcPts val="0"/>
              </a:spcBef>
              <a:spcAft>
                <a:spcPts val="0"/>
              </a:spcAft>
              <a:buNone/>
            </a:pPr>
            <a:r>
              <a:rPr lang="en" sz="500">
                <a:solidFill>
                  <a:srgbClr val="A1A4B2"/>
                </a:solidFill>
              </a:rPr>
              <a:t>© 2023 Convert Group, All rights reserved</a:t>
            </a:r>
            <a:endParaRPr sz="500">
              <a:solidFill>
                <a:srgbClr val="A1A4B2"/>
              </a:solidFill>
            </a:endParaRPr>
          </a:p>
        </p:txBody>
      </p:sp>
      <p:sp>
        <p:nvSpPr>
          <p:cNvPr id="18" name="Google Shape;125;p29">
            <a:extLst>
              <a:ext uri="{FF2B5EF4-FFF2-40B4-BE49-F238E27FC236}">
                <a16:creationId xmlns:a16="http://schemas.microsoft.com/office/drawing/2014/main" id="{1D91FC49-053D-E244-9C98-7C670C619861}"/>
              </a:ext>
            </a:extLst>
          </p:cNvPr>
          <p:cNvSpPr txBox="1"/>
          <p:nvPr userDrawn="1"/>
        </p:nvSpPr>
        <p:spPr>
          <a:xfrm>
            <a:off x="2412450" y="4691738"/>
            <a:ext cx="6456300" cy="141300"/>
          </a:xfrm>
          <a:prstGeom prst="rect">
            <a:avLst/>
          </a:prstGeom>
          <a:noFill/>
          <a:ln>
            <a:noFill/>
          </a:ln>
        </p:spPr>
        <p:txBody>
          <a:bodyPr spcFirstLastPara="1" wrap="square" lIns="60950" tIns="60950" rIns="60950" bIns="60950" anchor="ctr" anchorCtr="0">
            <a:noAutofit/>
          </a:bodyPr>
          <a:lstStyle/>
          <a:p>
            <a:pPr marL="0" lvl="0" indent="0" algn="r" rtl="0">
              <a:spcBef>
                <a:spcPts val="0"/>
              </a:spcBef>
              <a:spcAft>
                <a:spcPts val="0"/>
              </a:spcAft>
              <a:buNone/>
            </a:pPr>
            <a:r>
              <a:rPr lang="en" sz="500" b="1" dirty="0">
                <a:solidFill>
                  <a:srgbClr val="222222"/>
                </a:solidFill>
              </a:rPr>
              <a:t>Based on data from eRetail Audit Marketplace</a:t>
            </a:r>
            <a:endParaRPr sz="500" b="1" dirty="0">
              <a:solidFill>
                <a:srgbClr val="222222"/>
              </a:solidFill>
            </a:endParaRPr>
          </a:p>
        </p:txBody>
      </p:sp>
      <p:pic>
        <p:nvPicPr>
          <p:cNvPr id="19" name="Google Shape;123;p29">
            <a:extLst>
              <a:ext uri="{FF2B5EF4-FFF2-40B4-BE49-F238E27FC236}">
                <a16:creationId xmlns:a16="http://schemas.microsoft.com/office/drawing/2014/main" id="{2F374F80-E4FE-5EE9-EFCD-7555CCAC71E3}"/>
              </a:ext>
            </a:extLst>
          </p:cNvPr>
          <p:cNvPicPr preferRelativeResize="0"/>
          <p:nvPr userDrawn="1"/>
        </p:nvPicPr>
        <p:blipFill>
          <a:blip r:embed="rId2">
            <a:alphaModFix/>
          </a:blip>
          <a:stretch>
            <a:fillRect/>
          </a:stretch>
        </p:blipFill>
        <p:spPr>
          <a:xfrm>
            <a:off x="225350" y="4723737"/>
            <a:ext cx="593490" cy="218225"/>
          </a:xfrm>
          <a:prstGeom prst="rect">
            <a:avLst/>
          </a:prstGeom>
          <a:noFill/>
          <a:ln>
            <a:noFill/>
          </a:ln>
        </p:spPr>
      </p:pic>
      <p:pic>
        <p:nvPicPr>
          <p:cNvPr id="20" name="Google Shape;129;p29">
            <a:extLst>
              <a:ext uri="{FF2B5EF4-FFF2-40B4-BE49-F238E27FC236}">
                <a16:creationId xmlns:a16="http://schemas.microsoft.com/office/drawing/2014/main" id="{A6E4323F-C420-CB83-662A-78DC87C73357}"/>
              </a:ext>
            </a:extLst>
          </p:cNvPr>
          <p:cNvPicPr preferRelativeResize="0"/>
          <p:nvPr userDrawn="1"/>
        </p:nvPicPr>
        <p:blipFill rotWithShape="1">
          <a:blip r:embed="rId3">
            <a:alphaModFix/>
          </a:blip>
          <a:srcRect/>
          <a:stretch/>
        </p:blipFill>
        <p:spPr>
          <a:xfrm>
            <a:off x="1021375" y="4723737"/>
            <a:ext cx="838508" cy="218225"/>
          </a:xfrm>
          <a:prstGeom prst="rect">
            <a:avLst/>
          </a:prstGeom>
          <a:noFill/>
          <a:ln>
            <a:noFill/>
          </a:ln>
        </p:spPr>
      </p:pic>
      <p:cxnSp>
        <p:nvCxnSpPr>
          <p:cNvPr id="2" name="Google Shape;225;p18">
            <a:extLst>
              <a:ext uri="{FF2B5EF4-FFF2-40B4-BE49-F238E27FC236}">
                <a16:creationId xmlns:a16="http://schemas.microsoft.com/office/drawing/2014/main" id="{DB1F7F11-4569-E2D3-1DB3-49745BBC6036}"/>
              </a:ext>
            </a:extLst>
          </p:cNvPr>
          <p:cNvCxnSpPr/>
          <p:nvPr userDrawn="1"/>
        </p:nvCxnSpPr>
        <p:spPr>
          <a:xfrm>
            <a:off x="381600" y="1206000"/>
            <a:ext cx="792000" cy="0"/>
          </a:xfrm>
          <a:prstGeom prst="straightConnector1">
            <a:avLst/>
          </a:prstGeom>
          <a:noFill/>
          <a:ln w="19050" cap="flat" cmpd="sng">
            <a:solidFill>
              <a:srgbClr val="DAE2F2"/>
            </a:solidFill>
            <a:prstDash val="solid"/>
            <a:round/>
            <a:headEnd type="none" w="med" len="med"/>
            <a:tailEnd type="none" w="med" len="med"/>
          </a:ln>
        </p:spPr>
      </p:cxnSp>
      <p:sp>
        <p:nvSpPr>
          <p:cNvPr id="3" name="Google Shape;226;p18">
            <a:extLst>
              <a:ext uri="{FF2B5EF4-FFF2-40B4-BE49-F238E27FC236}">
                <a16:creationId xmlns:a16="http://schemas.microsoft.com/office/drawing/2014/main" id="{B764ED50-97DC-4FD1-5D2E-9C373F5F95F7}"/>
              </a:ext>
            </a:extLst>
          </p:cNvPr>
          <p:cNvSpPr txBox="1"/>
          <p:nvPr userDrawn="1"/>
        </p:nvSpPr>
        <p:spPr>
          <a:xfrm>
            <a:off x="381600" y="936000"/>
            <a:ext cx="792000" cy="30774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800" b="1">
                <a:solidFill>
                  <a:srgbClr val="A1A4B2"/>
                </a:solidFill>
              </a:rPr>
              <a:t>Brand</a:t>
            </a:r>
            <a:endParaRPr sz="800" b="1">
              <a:solidFill>
                <a:srgbClr val="A1A4B2"/>
              </a:solidFill>
            </a:endParaRPr>
          </a:p>
        </p:txBody>
      </p:sp>
      <p:cxnSp>
        <p:nvCxnSpPr>
          <p:cNvPr id="4" name="Google Shape;225;p18">
            <a:extLst>
              <a:ext uri="{FF2B5EF4-FFF2-40B4-BE49-F238E27FC236}">
                <a16:creationId xmlns:a16="http://schemas.microsoft.com/office/drawing/2014/main" id="{92991035-52BD-380B-6D88-C0A6F7B0C353}"/>
              </a:ext>
            </a:extLst>
          </p:cNvPr>
          <p:cNvCxnSpPr/>
          <p:nvPr userDrawn="1"/>
        </p:nvCxnSpPr>
        <p:spPr>
          <a:xfrm>
            <a:off x="1270800" y="1206000"/>
            <a:ext cx="1515600" cy="0"/>
          </a:xfrm>
          <a:prstGeom prst="straightConnector1">
            <a:avLst/>
          </a:prstGeom>
          <a:noFill/>
          <a:ln w="19050" cap="flat" cmpd="sng">
            <a:solidFill>
              <a:srgbClr val="2A438C"/>
            </a:solidFill>
            <a:prstDash val="solid"/>
            <a:round/>
            <a:headEnd type="none" w="med" len="med"/>
            <a:tailEnd type="none" w="med" len="med"/>
          </a:ln>
        </p:spPr>
      </p:cxnSp>
      <p:sp>
        <p:nvSpPr>
          <p:cNvPr id="5" name="Google Shape;226;p18">
            <a:extLst>
              <a:ext uri="{FF2B5EF4-FFF2-40B4-BE49-F238E27FC236}">
                <a16:creationId xmlns:a16="http://schemas.microsoft.com/office/drawing/2014/main" id="{C54035EA-B0E1-D132-8DC2-FD08F498EA0D}"/>
              </a:ext>
            </a:extLst>
          </p:cNvPr>
          <p:cNvSpPr txBox="1"/>
          <p:nvPr userDrawn="1"/>
        </p:nvSpPr>
        <p:spPr>
          <a:xfrm>
            <a:off x="1270800" y="936000"/>
            <a:ext cx="1515600" cy="3077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dirty="0">
                <a:solidFill>
                  <a:srgbClr val="2A438C"/>
                </a:solidFill>
              </a:rPr>
              <a:t>Sales Value Evolution</a:t>
            </a:r>
            <a:endParaRPr sz="800" b="1" dirty="0">
              <a:solidFill>
                <a:srgbClr val="2A438C"/>
              </a:solidFill>
            </a:endParaRPr>
          </a:p>
        </p:txBody>
      </p:sp>
      <p:cxnSp>
        <p:nvCxnSpPr>
          <p:cNvPr id="6" name="Google Shape;225;p18">
            <a:extLst>
              <a:ext uri="{FF2B5EF4-FFF2-40B4-BE49-F238E27FC236}">
                <a16:creationId xmlns:a16="http://schemas.microsoft.com/office/drawing/2014/main" id="{57FEDD3E-8A6B-EB75-3090-48EDCFE66B9F}"/>
              </a:ext>
            </a:extLst>
          </p:cNvPr>
          <p:cNvCxnSpPr/>
          <p:nvPr userDrawn="1"/>
        </p:nvCxnSpPr>
        <p:spPr>
          <a:xfrm>
            <a:off x="3020400" y="1206000"/>
            <a:ext cx="1890000" cy="0"/>
          </a:xfrm>
          <a:prstGeom prst="straightConnector1">
            <a:avLst/>
          </a:prstGeom>
          <a:noFill/>
          <a:ln w="19050" cap="flat" cmpd="sng">
            <a:solidFill>
              <a:srgbClr val="33C2FF"/>
            </a:solidFill>
            <a:prstDash val="solid"/>
            <a:round/>
            <a:headEnd type="none" w="med" len="med"/>
            <a:tailEnd type="none" w="med" len="med"/>
          </a:ln>
        </p:spPr>
      </p:cxnSp>
      <p:sp>
        <p:nvSpPr>
          <p:cNvPr id="7" name="Google Shape;226;p18">
            <a:extLst>
              <a:ext uri="{FF2B5EF4-FFF2-40B4-BE49-F238E27FC236}">
                <a16:creationId xmlns:a16="http://schemas.microsoft.com/office/drawing/2014/main" id="{8A5BD329-5CE6-63F6-B24C-8E578A7FE777}"/>
              </a:ext>
            </a:extLst>
          </p:cNvPr>
          <p:cNvSpPr txBox="1"/>
          <p:nvPr userDrawn="1"/>
        </p:nvSpPr>
        <p:spPr>
          <a:xfrm>
            <a:off x="3020400" y="936000"/>
            <a:ext cx="1890000" cy="3077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dirty="0">
                <a:solidFill>
                  <a:srgbClr val="33C2FF"/>
                </a:solidFill>
              </a:rPr>
              <a:t>Sales Value Market Share</a:t>
            </a:r>
            <a:endParaRPr sz="800" b="1" dirty="0">
              <a:solidFill>
                <a:srgbClr val="33C2FF"/>
              </a:solidFill>
            </a:endParaRPr>
          </a:p>
        </p:txBody>
      </p:sp>
      <p:cxnSp>
        <p:nvCxnSpPr>
          <p:cNvPr id="8" name="Google Shape;225;p18">
            <a:extLst>
              <a:ext uri="{FF2B5EF4-FFF2-40B4-BE49-F238E27FC236}">
                <a16:creationId xmlns:a16="http://schemas.microsoft.com/office/drawing/2014/main" id="{E36DC06B-B100-D0E3-AAB3-BFD2E4E1E794}"/>
              </a:ext>
            </a:extLst>
          </p:cNvPr>
          <p:cNvCxnSpPr/>
          <p:nvPr userDrawn="1"/>
        </p:nvCxnSpPr>
        <p:spPr>
          <a:xfrm>
            <a:off x="5148000" y="1206000"/>
            <a:ext cx="1515600" cy="0"/>
          </a:xfrm>
          <a:prstGeom prst="straightConnector1">
            <a:avLst/>
          </a:prstGeom>
          <a:noFill/>
          <a:ln w="19050" cap="flat" cmpd="sng">
            <a:solidFill>
              <a:srgbClr val="7083C7"/>
            </a:solidFill>
            <a:prstDash val="solid"/>
            <a:round/>
            <a:headEnd type="none" w="med" len="med"/>
            <a:tailEnd type="none" w="med" len="med"/>
          </a:ln>
        </p:spPr>
      </p:cxnSp>
      <p:sp>
        <p:nvSpPr>
          <p:cNvPr id="9" name="Google Shape;226;p18">
            <a:extLst>
              <a:ext uri="{FF2B5EF4-FFF2-40B4-BE49-F238E27FC236}">
                <a16:creationId xmlns:a16="http://schemas.microsoft.com/office/drawing/2014/main" id="{A34082D6-B9E1-B5E1-669C-2C548844013F}"/>
              </a:ext>
            </a:extLst>
          </p:cNvPr>
          <p:cNvSpPr txBox="1"/>
          <p:nvPr userDrawn="1"/>
        </p:nvSpPr>
        <p:spPr>
          <a:xfrm>
            <a:off x="5148000" y="936000"/>
            <a:ext cx="1515600" cy="3077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dirty="0">
                <a:solidFill>
                  <a:srgbClr val="7083C7"/>
                </a:solidFill>
              </a:rPr>
              <a:t>Units Evolution</a:t>
            </a:r>
            <a:endParaRPr sz="800" b="1" dirty="0">
              <a:solidFill>
                <a:srgbClr val="7083C7"/>
              </a:solidFill>
            </a:endParaRPr>
          </a:p>
        </p:txBody>
      </p:sp>
      <p:cxnSp>
        <p:nvCxnSpPr>
          <p:cNvPr id="12" name="Google Shape;225;p18">
            <a:extLst>
              <a:ext uri="{FF2B5EF4-FFF2-40B4-BE49-F238E27FC236}">
                <a16:creationId xmlns:a16="http://schemas.microsoft.com/office/drawing/2014/main" id="{04A9CABA-264D-87EC-DF8D-107F086168CC}"/>
              </a:ext>
            </a:extLst>
          </p:cNvPr>
          <p:cNvCxnSpPr/>
          <p:nvPr userDrawn="1"/>
        </p:nvCxnSpPr>
        <p:spPr>
          <a:xfrm>
            <a:off x="6897600" y="1206000"/>
            <a:ext cx="1890000" cy="0"/>
          </a:xfrm>
          <a:prstGeom prst="straightConnector1">
            <a:avLst/>
          </a:prstGeom>
          <a:noFill/>
          <a:ln w="19050" cap="flat" cmpd="sng">
            <a:solidFill>
              <a:srgbClr val="147BC3"/>
            </a:solidFill>
            <a:prstDash val="solid"/>
            <a:round/>
            <a:headEnd type="none" w="med" len="med"/>
            <a:tailEnd type="none" w="med" len="med"/>
          </a:ln>
        </p:spPr>
      </p:cxnSp>
      <p:sp>
        <p:nvSpPr>
          <p:cNvPr id="14" name="Google Shape;226;p18">
            <a:extLst>
              <a:ext uri="{FF2B5EF4-FFF2-40B4-BE49-F238E27FC236}">
                <a16:creationId xmlns:a16="http://schemas.microsoft.com/office/drawing/2014/main" id="{0F47B922-E302-76BD-B561-2862890AD10F}"/>
              </a:ext>
            </a:extLst>
          </p:cNvPr>
          <p:cNvSpPr txBox="1"/>
          <p:nvPr userDrawn="1"/>
        </p:nvSpPr>
        <p:spPr>
          <a:xfrm>
            <a:off x="6897600" y="936000"/>
            <a:ext cx="1890000" cy="30774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dirty="0">
                <a:solidFill>
                  <a:srgbClr val="147BC3"/>
                </a:solidFill>
              </a:rPr>
              <a:t>Units Market Share</a:t>
            </a:r>
            <a:endParaRPr sz="800" b="1" dirty="0">
              <a:solidFill>
                <a:srgbClr val="147BC3"/>
              </a:solidFill>
            </a:endParaRPr>
          </a:p>
        </p:txBody>
      </p:sp>
      <p:sp>
        <p:nvSpPr>
          <p:cNvPr id="16" name="Picture Placeholder 15">
            <a:extLst>
              <a:ext uri="{FF2B5EF4-FFF2-40B4-BE49-F238E27FC236}">
                <a16:creationId xmlns:a16="http://schemas.microsoft.com/office/drawing/2014/main" id="{6E822BFA-EB38-7A51-AD2E-EF916FDECA1C}"/>
              </a:ext>
            </a:extLst>
          </p:cNvPr>
          <p:cNvSpPr>
            <a:spLocks noGrp="1"/>
          </p:cNvSpPr>
          <p:nvPr>
            <p:ph type="pic" sz="quarter" idx="11"/>
          </p:nvPr>
        </p:nvSpPr>
        <p:spPr>
          <a:xfrm>
            <a:off x="288000" y="1259999"/>
            <a:ext cx="8575200" cy="3333600"/>
          </a:xfrm>
        </p:spPr>
        <p:txBody>
          <a:bodyPr/>
          <a:lstStyle/>
          <a:p>
            <a:endParaRPr lang="el-GR"/>
          </a:p>
        </p:txBody>
      </p:sp>
      <p:sp>
        <p:nvSpPr>
          <p:cNvPr id="15" name="Text Placeholder 13">
            <a:extLst>
              <a:ext uri="{FF2B5EF4-FFF2-40B4-BE49-F238E27FC236}">
                <a16:creationId xmlns:a16="http://schemas.microsoft.com/office/drawing/2014/main" id="{ABBFC84D-E664-2083-D536-44F699ED8A3F}"/>
              </a:ext>
            </a:extLst>
          </p:cNvPr>
          <p:cNvSpPr>
            <a:spLocks noGrp="1"/>
          </p:cNvSpPr>
          <p:nvPr>
            <p:ph type="body" sz="quarter" idx="12" hasCustomPrompt="1"/>
          </p:nvPr>
        </p:nvSpPr>
        <p:spPr>
          <a:xfrm>
            <a:off x="6242400" y="273600"/>
            <a:ext cx="2628000" cy="558000"/>
          </a:xfrm>
          <a:solidFill>
            <a:srgbClr val="F3F3F3"/>
          </a:solidFill>
        </p:spPr>
        <p:txBody>
          <a:bodyPr anchor="ctr">
            <a:normAutofit/>
          </a:bodyPr>
          <a:lstStyle>
            <a:lvl1pPr marL="0" indent="0">
              <a:buNone/>
              <a:defRPr sz="700"/>
            </a:lvl1pPr>
          </a:lstStyle>
          <a:p>
            <a:pPr marL="0" lvl="0" indent="0" algn="l" rtl="0">
              <a:lnSpc>
                <a:spcPct val="115000"/>
              </a:lnSpc>
              <a:spcBef>
                <a:spcPts val="0"/>
              </a:spcBef>
              <a:spcAft>
                <a:spcPts val="0"/>
              </a:spcAft>
              <a:buNone/>
            </a:pPr>
            <a:r>
              <a:rPr lang="en-US" sz="700" b="1" dirty="0">
                <a:solidFill>
                  <a:srgbClr val="222222"/>
                </a:solidFill>
              </a:rPr>
              <a:t>Comment: </a:t>
            </a:r>
            <a:r>
              <a:rPr lang="en-US" sz="700" dirty="0">
                <a:solidFill>
                  <a:srgbClr val="222222"/>
                </a:solidFill>
              </a:rPr>
              <a:t>Delete if not needed</a:t>
            </a:r>
            <a:endParaRPr lang="en-US" sz="700" b="1" dirty="0">
              <a:solidFill>
                <a:srgbClr val="222222"/>
              </a:solidFill>
            </a:endParaRPr>
          </a:p>
        </p:txBody>
      </p:sp>
      <p:sp>
        <p:nvSpPr>
          <p:cNvPr id="21" name="Text Placeholder 12">
            <a:extLst>
              <a:ext uri="{FF2B5EF4-FFF2-40B4-BE49-F238E27FC236}">
                <a16:creationId xmlns:a16="http://schemas.microsoft.com/office/drawing/2014/main" id="{15930F3F-A671-8831-32EB-9D2F4D6FE52D}"/>
              </a:ext>
            </a:extLst>
          </p:cNvPr>
          <p:cNvSpPr>
            <a:spLocks noGrp="1"/>
          </p:cNvSpPr>
          <p:nvPr>
            <p:ph type="body" sz="quarter" idx="10"/>
          </p:nvPr>
        </p:nvSpPr>
        <p:spPr>
          <a:xfrm>
            <a:off x="1270832" y="649174"/>
            <a:ext cx="2520000" cy="198000"/>
          </a:xfrm>
        </p:spPr>
        <p:txBody>
          <a:bodyPr lIns="46800" rIns="46800" anchor="ctr">
            <a:noAutofit/>
          </a:bodyPr>
          <a:lstStyle>
            <a:lvl1pPr marL="0" indent="0">
              <a:buNone/>
              <a:defRPr sz="600" b="1">
                <a:solidFill>
                  <a:srgbClr val="2A438C"/>
                </a:solidFill>
              </a:defRPr>
            </a:lvl1pPr>
            <a:lvl2pPr>
              <a:defRPr sz="600">
                <a:solidFill>
                  <a:srgbClr val="2A438C"/>
                </a:solidFill>
              </a:defRPr>
            </a:lvl2pPr>
            <a:lvl3pPr>
              <a:defRPr sz="600">
                <a:solidFill>
                  <a:srgbClr val="2A438C"/>
                </a:solidFill>
              </a:defRPr>
            </a:lvl3pPr>
            <a:lvl4pPr>
              <a:defRPr sz="600">
                <a:solidFill>
                  <a:srgbClr val="2A438C"/>
                </a:solidFill>
              </a:defRPr>
            </a:lvl4pPr>
            <a:lvl5pPr>
              <a:defRPr sz="600">
                <a:solidFill>
                  <a:srgbClr val="2A438C"/>
                </a:solidFill>
              </a:defRPr>
            </a:lvl5pPr>
          </a:lstStyle>
          <a:p>
            <a:pPr lvl="0"/>
            <a:endParaRPr lang="el-GR" dirty="0"/>
          </a:p>
        </p:txBody>
      </p:sp>
    </p:spTree>
    <p:extLst>
      <p:ext uri="{BB962C8B-B14F-4D97-AF65-F5344CB8AC3E}">
        <p14:creationId xmlns:p14="http://schemas.microsoft.com/office/powerpoint/2010/main" val="149692723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5055E9-5900-D2C3-6B41-B5010D5C5E79}"/>
              </a:ext>
            </a:extLst>
          </p:cNvPr>
          <p:cNvSpPr>
            <a:spLocks noGrp="1"/>
          </p:cNvSpPr>
          <p:nvPr>
            <p:ph type="title"/>
          </p:nvPr>
        </p:nvSpPr>
        <p:spPr>
          <a:xfrm>
            <a:off x="628650" y="273845"/>
            <a:ext cx="7886700" cy="994172"/>
          </a:xfrm>
          <a:prstGeom prst="rect">
            <a:avLst/>
          </a:prstGeom>
        </p:spPr>
        <p:txBody>
          <a:bodyPr vert="horz" lIns="91440" tIns="45720" rIns="91440" bIns="45720" rtlCol="0" anchor="ctr">
            <a:normAutofit/>
          </a:bodyPr>
          <a:lstStyle/>
          <a:p>
            <a:r>
              <a:rPr lang="en-US"/>
              <a:t>Click to edit Master title style</a:t>
            </a:r>
            <a:endParaRPr lang="el-GR"/>
          </a:p>
        </p:txBody>
      </p:sp>
      <p:sp>
        <p:nvSpPr>
          <p:cNvPr id="3" name="Text Placeholder 2">
            <a:extLst>
              <a:ext uri="{FF2B5EF4-FFF2-40B4-BE49-F238E27FC236}">
                <a16:creationId xmlns:a16="http://schemas.microsoft.com/office/drawing/2014/main" id="{ECD0F1A8-C687-F531-CEBE-EFCE99E2E783}"/>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l-GR"/>
          </a:p>
        </p:txBody>
      </p:sp>
      <p:sp>
        <p:nvSpPr>
          <p:cNvPr id="4" name="Date Placeholder 3">
            <a:extLst>
              <a:ext uri="{FF2B5EF4-FFF2-40B4-BE49-F238E27FC236}">
                <a16:creationId xmlns:a16="http://schemas.microsoft.com/office/drawing/2014/main" id="{06311358-52AC-0BE2-9C0A-9EFA6C53034B}"/>
              </a:ext>
            </a:extLst>
          </p:cNvPr>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675">
                <a:solidFill>
                  <a:schemeClr val="tx1">
                    <a:tint val="75000"/>
                  </a:schemeClr>
                </a:solidFill>
              </a:defRPr>
            </a:lvl1pPr>
          </a:lstStyle>
          <a:p>
            <a:fld id="{673EF92E-F933-48DD-BD40-891FCEE3F6B4}" type="datetimeFigureOut">
              <a:rPr lang="el-GR" smtClean="0"/>
              <a:t>16/11/2023</a:t>
            </a:fld>
            <a:endParaRPr lang="el-GR"/>
          </a:p>
        </p:txBody>
      </p:sp>
      <p:sp>
        <p:nvSpPr>
          <p:cNvPr id="5" name="Footer Placeholder 4">
            <a:extLst>
              <a:ext uri="{FF2B5EF4-FFF2-40B4-BE49-F238E27FC236}">
                <a16:creationId xmlns:a16="http://schemas.microsoft.com/office/drawing/2014/main" id="{E094C695-4D9D-EF96-CC80-5B2A1E16DDA6}"/>
              </a:ext>
            </a:extLst>
          </p:cNvPr>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el-GR"/>
          </a:p>
        </p:txBody>
      </p:sp>
      <p:sp>
        <p:nvSpPr>
          <p:cNvPr id="6" name="Slide Number Placeholder 5">
            <a:extLst>
              <a:ext uri="{FF2B5EF4-FFF2-40B4-BE49-F238E27FC236}">
                <a16:creationId xmlns:a16="http://schemas.microsoft.com/office/drawing/2014/main" id="{B63C96E6-D333-2C92-D15F-BC05AA5BD819}"/>
              </a:ext>
            </a:extLst>
          </p:cNvPr>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550AEE43-EE26-4B9F-A48A-10A8424CFBBE}" type="slidenum">
              <a:rPr lang="el-GR" smtClean="0"/>
              <a:t>‹#›</a:t>
            </a:fld>
            <a:endParaRPr lang="el-GR"/>
          </a:p>
        </p:txBody>
      </p:sp>
    </p:spTree>
    <p:extLst>
      <p:ext uri="{BB962C8B-B14F-4D97-AF65-F5344CB8AC3E}">
        <p14:creationId xmlns:p14="http://schemas.microsoft.com/office/powerpoint/2010/main" val="47602164"/>
      </p:ext>
    </p:extLst>
  </p:cSld>
  <p:clrMap bg1="lt1" tx1="dk1" bg2="lt2" tx2="dk2" accent1="accent1" accent2="accent2" accent3="accent3" accent4="accent4" accent5="accent5" accent6="accent6" hlink="hlink" folHlink="folHlink"/>
  <p:sldLayoutIdLst>
    <p:sldLayoutId id="2147483673" r:id="rId1"/>
    <p:sldLayoutId id="2147483678" r:id="rId2"/>
    <p:sldLayoutId id="2147483677" r:id="rId3"/>
    <p:sldLayoutId id="2147483672" r:id="rId4"/>
    <p:sldLayoutId id="2147483670" r:id="rId5"/>
    <p:sldLayoutId id="2147483671" r:id="rId6"/>
    <p:sldLayoutId id="2147483679" r:id="rId7"/>
    <p:sldLayoutId id="2147483664" r:id="rId8"/>
    <p:sldLayoutId id="2147483667" r:id="rId9"/>
    <p:sldLayoutId id="2147483681" r:id="rId10"/>
    <p:sldLayoutId id="2147483668" r:id="rId11"/>
    <p:sldLayoutId id="2147483680" r:id="rId12"/>
    <p:sldLayoutId id="2147483669" r:id="rId13"/>
    <p:sldLayoutId id="2147483662" r:id="rId14"/>
    <p:sldLayoutId id="2147483663" r:id="rId15"/>
    <p:sldLayoutId id="2147483682" r:id="rId16"/>
    <p:sldLayoutId id="2147483665" r:id="rId17"/>
    <p:sldLayoutId id="2147483666" r:id="rId18"/>
    <p:sldLayoutId id="2147483674" r:id="rId19"/>
    <p:sldLayoutId id="2147483675" r:id="rId20"/>
    <p:sldLayoutId id="2147483676" r:id="rId21"/>
  </p:sldLayoutIdLst>
  <p:txStyles>
    <p:titleStyle>
      <a:lvl1pPr algn="l" defTabSz="514350"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8" indent="-128588" algn="l" defTabSz="514350"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63" indent="-128588" algn="l" defTabSz="514350"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38" indent="-128588" algn="l" defTabSz="514350"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1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6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63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813"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88" indent="-128588" algn="l" defTabSz="514350"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el-G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theme/theme1.xml><?xml version="1.0" encoding="utf-8"?>
<a:theme xmlns:a="http://schemas.openxmlformats.org/drawingml/2006/main" name="QBR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653</TotalTime>
  <Words>0</Words>
  <Application>Microsoft Office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QBR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Kimon Masselos</dc:creator>
  <cp:lastModifiedBy>Kimon Masselos</cp:lastModifiedBy>
  <cp:revision>105</cp:revision>
  <dcterms:created xsi:type="dcterms:W3CDTF">2023-09-15T08:29:01Z</dcterms:created>
  <dcterms:modified xsi:type="dcterms:W3CDTF">2023-11-16T14:12:27Z</dcterms:modified>
</cp:coreProperties>
</file>