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ED26-CE59-4A71-AAB2-393A84483781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2348-B90B-4F91-8DF1-91964096B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6D5-3530-4BE7-938C-60D706FE593F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006-8D95-42CC-BB36-84B761345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0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7F7D-A5B3-4FB5-82D6-F9267687F0B2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006-8D95-42CC-BB36-84B761345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23B-4935-4337-B747-89C688DE7C53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006-8D95-42CC-BB36-84B761345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3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17C8-51F2-46B5-A4E0-ABA4754C6301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006-8D95-42CC-BB36-84B761345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0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66E-F908-4762-8EA7-1119C5EC5734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006-8D95-42CC-BB36-84B761345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2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D7D-1AE7-4D53-8EA9-FC6EE065E704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006-8D95-42CC-BB36-84B761345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1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17DB-B471-47D8-BBF5-469B8A574A73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006-8D95-42CC-BB36-84B761345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1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EF09-B433-4F25-BA3D-DAACE149ADE7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006-8D95-42CC-BB36-84B761345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6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3104-734C-4009-AE4C-E1C6556B56D9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006-8D95-42CC-BB36-84B761345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4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0448-AED4-49E0-BCC3-CFA6D9DFD52E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006-8D95-42CC-BB36-84B761345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6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C802-B8D2-4250-9A2E-BE03C0BFAE80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006-8D95-42CC-BB36-84B761345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8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4A44-A16B-4C70-835D-BC3CC02D6DFC}" type="datetime1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4F006-8D95-42CC-BB36-84B761345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4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993662"/>
          </a:xfrm>
          <a:prstGeom prst="rect">
            <a:avLst/>
          </a:prstGeom>
          <a:solidFill>
            <a:srgbClr val="F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2017-1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 프로그래밍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중간발표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01200" y="6092890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2014184024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김시현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2015184006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김민아</a:t>
            </a:r>
          </a:p>
        </p:txBody>
      </p:sp>
    </p:spTree>
    <p:extLst>
      <p:ext uri="{BB962C8B-B14F-4D97-AF65-F5344CB8AC3E}">
        <p14:creationId xmlns:p14="http://schemas.microsoft.com/office/powerpoint/2010/main" val="125988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461" y="52167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1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1642" y="79867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구현 기능 내용</a:t>
            </a:r>
          </a:p>
        </p:txBody>
      </p:sp>
      <p:sp>
        <p:nvSpPr>
          <p:cNvPr id="71" name="슬라이드 번호 개체 틀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006-8D95-42CC-BB36-84B7613452D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660967" y="2077656"/>
            <a:ext cx="360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나눔고딕" panose="020D0604000000000000"/>
              </a:rPr>
              <a:t>Picker View</a:t>
            </a:r>
            <a:r>
              <a:rPr lang="ko-KR" altLang="en-US" dirty="0">
                <a:ea typeface="나눔고딕" panose="020D0604000000000000"/>
              </a:rPr>
              <a:t>에서 시와 군</a:t>
            </a:r>
            <a:r>
              <a:rPr lang="en-US" altLang="ko-KR" dirty="0">
                <a:ea typeface="나눔고딕" panose="020D0604000000000000"/>
              </a:rPr>
              <a:t>, </a:t>
            </a:r>
            <a:r>
              <a:rPr lang="ko-KR" altLang="en-US" dirty="0">
                <a:ea typeface="나눔고딕" panose="020D0604000000000000"/>
              </a:rPr>
              <a:t>구 검색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18" y="1796006"/>
            <a:ext cx="937549" cy="937549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660967" y="3141192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나눔고딕" panose="020D0604000000000000"/>
              </a:rPr>
              <a:t>시와 군 코드 정보를 이용하여 지역에 맞는 보호소 검색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18" y="2859542"/>
            <a:ext cx="937549" cy="93754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660967" y="4204728"/>
            <a:ext cx="576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나눔고딕" panose="020D0604000000000000"/>
              </a:rPr>
              <a:t>시와 군 코드 정보를 이용하여 유기 묘 발견 장소 검색</a:t>
            </a: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18" y="3923078"/>
            <a:ext cx="937549" cy="9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5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56079"/>
              </p:ext>
            </p:extLst>
          </p:nvPr>
        </p:nvGraphicFramePr>
        <p:xfrm>
          <a:off x="1441154" y="1265600"/>
          <a:ext cx="8798371" cy="520721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381547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나눔고딕" panose="020D0604000000000000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나눔고딕" panose="020D0604000000000000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나눔고딕" panose="020D0604000000000000"/>
                        </a:rPr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나눔고딕" panose="020D0604000000000000"/>
                        </a:rPr>
                        <a:t>시행여부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1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 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(4.24~4.30)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Open API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조사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응용 앱 개발 예시 조사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기획발표 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5/10</a:t>
                      </a:r>
                      <a:endParaRPr lang="ko-KR" altLang="en-US" sz="1600" b="1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Xml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모듈 조사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국가공공데이터 포털 활용사례조사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구현 예정 기능 계획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계획서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ea typeface="나눔고딕" panose="020D0604000000000000"/>
                        </a:rPr>
                        <a:t>O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2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(5.1~5.7)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상세 기능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구현 방법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역할 분담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국가공공데이터포털 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Open API</a:t>
                      </a:r>
                      <a:r>
                        <a:rPr lang="en-US" altLang="ko-KR" sz="1600" baseline="0" dirty="0"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600" baseline="0" dirty="0">
                          <a:ea typeface="나눔고딕" panose="020D0604000000000000"/>
                        </a:rPr>
                        <a:t>활용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" panose="020D0604000000000000"/>
                        </a:rPr>
                        <a:t>O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3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(5.8~5.14)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기획 발표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(5/10),  </a:t>
                      </a:r>
                      <a:r>
                        <a:rPr lang="en-US" altLang="ko-KR" sz="1600" dirty="0" err="1">
                          <a:ea typeface="나눔고딕" panose="020D0604000000000000"/>
                        </a:rPr>
                        <a:t>OpenAPI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ea typeface="나눔고딕" panose="020D0604000000000000"/>
                        </a:rPr>
                        <a:t>Youtube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기획 발표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.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제작 시작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" panose="020D0604000000000000"/>
                        </a:rPr>
                        <a:t>O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4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(5.15~5.21)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검색 기능 및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UI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보호소 지역 기반 검색 기능 및 유기 발생 지역 기반 검색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고딕" panose="020D0604000000000000"/>
                        </a:rPr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5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(5.22~5.28)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a typeface="나눔고딕" panose="020D0604000000000000"/>
                        </a:rPr>
                        <a:t>음성 인식 연동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음성 인식으로 검색 키워드를 받아서 결과 리스트 보는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" panose="020D0604000000000000"/>
                        </a:rPr>
                        <a:t>X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6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(5/29~6.4)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중간 발표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(5/29), Google Maps API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a typeface="나눔고딕" panose="020D0604000000000000"/>
                        </a:rPr>
                        <a:t>Google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 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Maps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 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API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로 구한 위도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경도를 이용하여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 </a:t>
                      </a:r>
                      <a:r>
                        <a:rPr lang="en-US" altLang="ko-KR" sz="1600" dirty="0" err="1">
                          <a:ea typeface="나눔고딕" panose="020D0604000000000000"/>
                        </a:rPr>
                        <a:t>MapKit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에 표시</a:t>
                      </a:r>
                    </a:p>
                    <a:p>
                      <a:pPr latinLnBrk="1"/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7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(6.5~6.11)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최종 구현 발표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(6/7)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ea typeface="나눔고딕" panose="020D0604000000000000"/>
                        </a:rPr>
                        <a:t>Yotube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로 최종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006-8D95-42CC-BB36-84B7613452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0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197</Words>
  <Application>Microsoft Office PowerPoint</Application>
  <PresentationFormat>와이드스크린</PresentationFormat>
  <Paragraphs>58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SiHyeon Kim</dc:creator>
  <cp:lastModifiedBy>SiHyeon Kim</cp:lastModifiedBy>
  <cp:revision>4</cp:revision>
  <dcterms:created xsi:type="dcterms:W3CDTF">2017-05-28T10:27:12Z</dcterms:created>
  <dcterms:modified xsi:type="dcterms:W3CDTF">2017-05-28T16:39:42Z</dcterms:modified>
</cp:coreProperties>
</file>