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A4FBE-EB7A-4E45-B06D-0DC76E21F063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927A-37AE-4204-B617-5B51EC491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3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B466-92EA-4F14-8E7F-063F2D580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15DA4-0143-4E22-A542-27E12BE17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1146C-C6D9-4A57-AC81-48C420BA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D4D2-6534-4830-ADEB-0BC55FD65CA2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029FE-9AED-418C-9BF0-A811507F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794A8-F582-4F0C-9D83-E341EB08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1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D201-BABE-411A-984B-58104CF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85892-A7BE-487E-AC68-AC1F19CB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2801F-CA64-477B-A39A-59D0D274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840F-70C8-4AB4-97C8-030FFE34EC89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2DFF8-92C3-4FC7-AFB1-BDD568EC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15C62-7547-449B-BC3E-EFE24ACC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9D684E-554F-410F-BBAF-345F85C25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8CE6E-A681-4E1F-8F64-4BE3BA71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5822C-E328-44A9-A11E-6CC3C8FF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474F-87D3-4CAC-A721-6555250142CA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57BBE-60E2-4A3F-8F63-8D4B47BF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7927A-2186-4814-A173-DD8EDEB0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DD2EC-B020-44A8-9B75-606748FA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E3413-4927-4092-B91B-24F2BD1C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8DFBD-8EE4-49A8-9784-FA9F1220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E20-4CC3-4B1D-98D8-A3EB05A72929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5E532-05F3-40D5-A7D2-24BA48DE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EA372-0202-41B9-9A41-2C1E2DFB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9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3BAF7-F19F-4353-A815-8E79E60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C3087-64B0-4A12-B334-340988B86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73A3E-A986-4DB3-841C-5F2290A1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F21C-6D8A-4E67-B160-5F195D30DA58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75620-B09C-4FCF-BAC5-CAF4E930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D4887-E010-4CB6-A2DE-1E683E51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3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70D47-AB7E-445D-B927-259B3507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9BFCB-5030-409E-9906-59131B5CB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DB65F-2D81-4F65-880C-A0F62B8B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0E52F-5781-41EA-9618-AF9D27DA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B0B9-1485-4BFD-800F-C9851CE0CD00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A69F6-B778-4C15-854C-3ECB2608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73761-2336-492D-9829-BEC40023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31FA1-CEBD-4EA9-AB0B-E5FE1C4E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B1D2E-3E88-4F0A-A8CA-5FE2BEC05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A1E21-A137-4E54-A1FA-6CB015210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AF560-2915-4CDC-BBEA-737421F23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ABAEF6-EEAF-4EDD-8F65-6A771BD56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267C6-EE9F-4DD7-9854-CE99608C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8D3-7127-4480-BFBE-4B0E3A41554F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3D9BC4-094A-4539-A867-850B5893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F6855-BF51-4CA8-B700-FD43D3D3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DCD3D-2BC6-46A0-AC99-E4BA407E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1DD42-0D2B-4587-BD8C-3E418F1A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2935-95F6-426F-9223-9F46DCDBC879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6CC2E-B0F9-49C1-A4AC-9AEEC49C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DFF02-CED7-4FA0-A543-30E95669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47B5FB-4973-40A7-8AEA-61A85CC5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CEB-41A9-4A34-BB32-6E89AF725330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47CAE-2439-492D-92B5-9EE28A9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128CB-0DCF-4B89-A566-3B6C11B1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6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175D1-D3E0-4C38-AE3F-DAB4DC2B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88357-9F38-460C-8267-905EB77A3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341AA-42BF-4471-9FFA-CC579CC6E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E32E3-C555-4372-8F20-6643B257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06AE-0DB9-472E-87DE-CD355EC8F675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C63A9-44AD-4C9A-911F-3C0B0932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F70D0-4C11-4699-846E-C6E1744E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BADBE-4E83-4E21-8C4D-7C5ABC07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62155D-200E-452A-9DD8-9B7D4B266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32846-8E40-4869-A6BC-2752A6B2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7734F-8631-486E-8CD6-93597811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D3B-42CE-47E5-8A62-2429342D3A9E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8B871-A396-428A-AF29-9250AAAA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64FD6-985F-4D70-A4AE-3737A29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7AC381-4CDA-4B71-9EAC-A0A3FAF1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1F8B1-06ED-447F-A302-3BDB7E46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8EBDC-3E12-4BFE-8895-E503A2A6B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4241-D253-47CF-ACC3-86AD3635C0B7}" type="datetime1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15F2E-6C1A-421F-82EE-006FE1A12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A71B5-DD3C-4ED4-A95D-18539D6D2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629E-A46F-4A77-AA80-330D07D64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2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993662"/>
          </a:xfrm>
          <a:prstGeom prst="rect">
            <a:avLst/>
          </a:prstGeom>
          <a:solidFill>
            <a:srgbClr val="F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프로그래밍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최종발표</a:t>
            </a:r>
          </a:p>
          <a:p>
            <a:pPr algn="ctr"/>
            <a:endParaRPr lang="ko-KR" alt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1200" y="609289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2014184024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김시현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2015184006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김민아</a:t>
            </a:r>
          </a:p>
        </p:txBody>
      </p:sp>
    </p:spTree>
    <p:extLst>
      <p:ext uri="{BB962C8B-B14F-4D97-AF65-F5344CB8AC3E}">
        <p14:creationId xmlns:p14="http://schemas.microsoft.com/office/powerpoint/2010/main" val="125988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438379" y="707930"/>
            <a:ext cx="1789724" cy="1453662"/>
          </a:xfrm>
          <a:prstGeom prst="hexagon">
            <a:avLst/>
          </a:prstGeom>
          <a:solidFill>
            <a:srgbClr val="F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41BF-E7AF-48AB-B429-54E7447E0C5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69026" y="148448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207" y="1761482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 내용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9026" y="274980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5207" y="30268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/>
              </a:rPr>
              <a:t>일정표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9026" y="410692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3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5207" y="438392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커밋</a:t>
            </a:r>
            <a:endParaRPr lang="ko-KR" altLang="en-US" sz="2000" dirty="0">
              <a:solidFill>
                <a:srgbClr val="F28282"/>
              </a:solidFill>
              <a:latin typeface="나눔고딕" panose="020D0604000000000000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697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2FA1D-CE66-4F74-B40C-2B966938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FB70E-6C50-40C8-9275-644288D654B7}"/>
              </a:ext>
            </a:extLst>
          </p:cNvPr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06A7-B656-41A0-A2D0-5ED45DE7F251}"/>
              </a:ext>
            </a:extLst>
          </p:cNvPr>
          <p:cNvSpPr txBox="1"/>
          <p:nvPr/>
        </p:nvSpPr>
        <p:spPr>
          <a:xfrm>
            <a:off x="1181642" y="79867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8F9ED6-4AAF-4E33-8220-E87D40CC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2" y="1472337"/>
            <a:ext cx="2797104" cy="4600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A75DD1-C906-49D8-8FEB-3A317C8A8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95" y="1462093"/>
            <a:ext cx="2799173" cy="46039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A4FC3B-54E3-4F40-A4F2-C4E9B492D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11" y="1472337"/>
            <a:ext cx="2786716" cy="458348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3C60CE-0CBF-461F-892B-6B5DC21A4824}"/>
              </a:ext>
            </a:extLst>
          </p:cNvPr>
          <p:cNvSpPr/>
          <p:nvPr/>
        </p:nvSpPr>
        <p:spPr>
          <a:xfrm flipH="1">
            <a:off x="3971626" y="339115"/>
            <a:ext cx="85725" cy="601723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D9A07-7AF2-44EF-A74F-BFDDF8F3E1EA}"/>
              </a:ext>
            </a:extLst>
          </p:cNvPr>
          <p:cNvSpPr txBox="1"/>
          <p:nvPr/>
        </p:nvSpPr>
        <p:spPr>
          <a:xfrm>
            <a:off x="7418941" y="3690953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6A6A6"/>
                </a:solidFill>
                <a:latin typeface="나눔고딕" panose="020D0604000000000000"/>
                <a:ea typeface="나눔고딕" panose="020D0604000000000000"/>
              </a:rPr>
              <a:t>OR</a:t>
            </a:r>
            <a:endParaRPr lang="ko-KR" altLang="en-US" sz="3200" b="1" dirty="0">
              <a:solidFill>
                <a:srgbClr val="A6A6A6"/>
              </a:solidFill>
              <a:latin typeface="나눔고딕" panose="020D0604000000000000"/>
              <a:ea typeface="나눔고딕" panose="020D060400000000000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734D5-6382-40FE-873F-51725C99E80C}"/>
              </a:ext>
            </a:extLst>
          </p:cNvPr>
          <p:cNvSpPr txBox="1"/>
          <p:nvPr/>
        </p:nvSpPr>
        <p:spPr>
          <a:xfrm>
            <a:off x="7154445" y="5845311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A6A6A6"/>
                </a:solidFill>
                <a:latin typeface="나눔고딕" panose="020D0604000000000000"/>
                <a:ea typeface="나눔고딕" panose="020D0604000000000000"/>
              </a:rPr>
              <a:t>탭 바 선택</a:t>
            </a:r>
            <a:endParaRPr lang="ko-KR" altLang="en-US" sz="2000" b="1" dirty="0">
              <a:solidFill>
                <a:srgbClr val="A6A6A6"/>
              </a:solidFill>
              <a:latin typeface="나눔고딕" panose="020D0604000000000000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73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2FA1D-CE66-4F74-B40C-2B966938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FB70E-6C50-40C8-9275-644288D654B7}"/>
              </a:ext>
            </a:extLst>
          </p:cNvPr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06A7-B656-41A0-A2D0-5ED45DE7F251}"/>
              </a:ext>
            </a:extLst>
          </p:cNvPr>
          <p:cNvSpPr txBox="1"/>
          <p:nvPr/>
        </p:nvSpPr>
        <p:spPr>
          <a:xfrm>
            <a:off x="1181642" y="79867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 내용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A4FC3B-54E3-4F40-A4F2-C4E9B492D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5" y="1445007"/>
            <a:ext cx="2786716" cy="458348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3C60CE-0CBF-461F-892B-6B5DC21A4824}"/>
              </a:ext>
            </a:extLst>
          </p:cNvPr>
          <p:cNvSpPr/>
          <p:nvPr/>
        </p:nvSpPr>
        <p:spPr>
          <a:xfrm flipH="1">
            <a:off x="3971626" y="339115"/>
            <a:ext cx="85725" cy="601723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25A8F7-A786-44DE-B9F1-38A24BFEB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51" y="1461877"/>
            <a:ext cx="2776459" cy="45666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551424-052A-4947-961A-766C2BDBE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98" y="1461877"/>
            <a:ext cx="2776460" cy="45666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7D322E-BC53-4BFD-B08E-1D4FADA32B79}"/>
              </a:ext>
            </a:extLst>
          </p:cNvPr>
          <p:cNvSpPr txBox="1"/>
          <p:nvPr/>
        </p:nvSpPr>
        <p:spPr>
          <a:xfrm>
            <a:off x="5707536" y="584531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/>
                <a:ea typeface="나눔고딕" panose="020D0604000000000000"/>
              </a:rPr>
              <a:t>시와 구를 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01B445-A53C-44F2-B71B-B3FD5DCC5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51" y="1461877"/>
            <a:ext cx="2776459" cy="45666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FCF0BC-2B5E-4DAC-A5AD-4627C8CDE895}"/>
              </a:ext>
            </a:extLst>
          </p:cNvPr>
          <p:cNvSpPr txBox="1"/>
          <p:nvPr/>
        </p:nvSpPr>
        <p:spPr>
          <a:xfrm>
            <a:off x="9792020" y="5968307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A6A6A6"/>
                </a:solidFill>
                <a:latin typeface="나눔고딕" panose="020D0604000000000000"/>
                <a:ea typeface="나눔고딕" panose="020D0604000000000000"/>
              </a:rPr>
              <a:t>해당 지역에 있는 보호소</a:t>
            </a:r>
          </a:p>
        </p:txBody>
      </p:sp>
    </p:spTree>
    <p:extLst>
      <p:ext uri="{BB962C8B-B14F-4D97-AF65-F5344CB8AC3E}">
        <p14:creationId xmlns:p14="http://schemas.microsoft.com/office/powerpoint/2010/main" val="7135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2FA1D-CE66-4F74-B40C-2B966938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FB70E-6C50-40C8-9275-644288D654B7}"/>
              </a:ext>
            </a:extLst>
          </p:cNvPr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06A7-B656-41A0-A2D0-5ED45DE7F251}"/>
              </a:ext>
            </a:extLst>
          </p:cNvPr>
          <p:cNvSpPr txBox="1"/>
          <p:nvPr/>
        </p:nvSpPr>
        <p:spPr>
          <a:xfrm>
            <a:off x="1181642" y="79867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 내용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F8F40A-C446-4BD7-9FBE-8B6F3A6D99C6}"/>
              </a:ext>
            </a:extLst>
          </p:cNvPr>
          <p:cNvGrpSpPr/>
          <p:nvPr/>
        </p:nvGrpSpPr>
        <p:grpSpPr>
          <a:xfrm>
            <a:off x="380933" y="1445006"/>
            <a:ext cx="2820020" cy="4761289"/>
            <a:chOff x="615461" y="1445007"/>
            <a:chExt cx="3036497" cy="5126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7D322E-BC53-4BFD-B08E-1D4FADA32B79}"/>
                </a:ext>
              </a:extLst>
            </p:cNvPr>
            <p:cNvSpPr txBox="1"/>
            <p:nvPr/>
          </p:nvSpPr>
          <p:spPr>
            <a:xfrm>
              <a:off x="743745" y="6140906"/>
              <a:ext cx="27799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rgbClr val="A6A6A6"/>
                  </a:solidFill>
                  <a:latin typeface="나눔고딕" panose="020D0604000000000000"/>
                  <a:ea typeface="나눔고딕" panose="020D0604000000000000"/>
                </a:rPr>
                <a:t>보호소를 선택하면 해당 보호소에서 보호 및</a:t>
              </a:r>
              <a:br>
                <a:rPr lang="en-US" altLang="ko-KR" sz="1100" b="1" dirty="0">
                  <a:solidFill>
                    <a:srgbClr val="A6A6A6"/>
                  </a:solidFill>
                  <a:latin typeface="나눔고딕" panose="020D0604000000000000"/>
                  <a:ea typeface="나눔고딕" panose="020D0604000000000000"/>
                </a:rPr>
              </a:br>
              <a:r>
                <a:rPr lang="ko-KR" altLang="en-US" sz="1100" b="1" dirty="0">
                  <a:solidFill>
                    <a:srgbClr val="A6A6A6"/>
                  </a:solidFill>
                  <a:latin typeface="나눔고딕" panose="020D0604000000000000"/>
                  <a:ea typeface="나눔고딕" panose="020D0604000000000000"/>
                </a:rPr>
                <a:t>입양된 고양이들의</a:t>
              </a:r>
              <a:r>
                <a:rPr lang="en-US" altLang="ko-KR" sz="1100" b="1" dirty="0">
                  <a:solidFill>
                    <a:srgbClr val="A6A6A6"/>
                  </a:solidFill>
                  <a:latin typeface="나눔고딕" panose="020D0604000000000000"/>
                  <a:ea typeface="나눔고딕" panose="020D0604000000000000"/>
                </a:rPr>
                <a:t> </a:t>
              </a:r>
              <a:r>
                <a:rPr lang="ko-KR" altLang="en-US" sz="1100" b="1" dirty="0">
                  <a:solidFill>
                    <a:srgbClr val="A6A6A6"/>
                  </a:solidFill>
                  <a:latin typeface="나눔고딕" panose="020D0604000000000000"/>
                  <a:ea typeface="나눔고딕" panose="020D0604000000000000"/>
                </a:rPr>
                <a:t>리스트를 출력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2D363D-D64E-41BF-9274-01B64B961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61" y="1445007"/>
              <a:ext cx="3036497" cy="4994321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FA158-B665-409D-9474-62BC603661AF}"/>
              </a:ext>
            </a:extLst>
          </p:cNvPr>
          <p:cNvGrpSpPr/>
          <p:nvPr/>
        </p:nvGrpSpPr>
        <p:grpSpPr>
          <a:xfrm>
            <a:off x="4472688" y="1266979"/>
            <a:ext cx="3036498" cy="4994321"/>
            <a:chOff x="4942003" y="1445006"/>
            <a:chExt cx="3036498" cy="499432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213D985-5906-40D2-9557-6D204E18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03" y="1445006"/>
              <a:ext cx="3036498" cy="49943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23693C-D137-43D7-B793-7EA39CFD0BDC}"/>
                </a:ext>
              </a:extLst>
            </p:cNvPr>
            <p:cNvSpPr txBox="1"/>
            <p:nvPr/>
          </p:nvSpPr>
          <p:spPr>
            <a:xfrm>
              <a:off x="5376461" y="6177717"/>
              <a:ext cx="21675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rgbClr val="A6A6A6"/>
                  </a:solidFill>
                  <a:latin typeface="나눔고딕" panose="020D0604000000000000"/>
                  <a:ea typeface="나눔고딕" panose="020D0604000000000000"/>
                </a:rPr>
                <a:t>고양이를 선택하면 상세정보 출력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035162-C05A-4EBA-8478-906972120174}"/>
              </a:ext>
            </a:extLst>
          </p:cNvPr>
          <p:cNvSpPr/>
          <p:nvPr/>
        </p:nvSpPr>
        <p:spPr>
          <a:xfrm flipH="1">
            <a:off x="3971626" y="339115"/>
            <a:ext cx="85725" cy="601723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04FD602-C2B9-4030-801C-263452E97507}"/>
              </a:ext>
            </a:extLst>
          </p:cNvPr>
          <p:cNvGrpSpPr/>
          <p:nvPr/>
        </p:nvGrpSpPr>
        <p:grpSpPr>
          <a:xfrm>
            <a:off x="8304660" y="1266979"/>
            <a:ext cx="3049140" cy="5015115"/>
            <a:chOff x="8304660" y="1445006"/>
            <a:chExt cx="3049140" cy="501511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853FDAD-1783-4D2A-AC78-CB5DBBDB3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660" y="1445006"/>
              <a:ext cx="3049140" cy="501511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C95231-1C79-491C-B132-F99CE9B5A54C}"/>
                </a:ext>
              </a:extLst>
            </p:cNvPr>
            <p:cNvSpPr txBox="1"/>
            <p:nvPr/>
          </p:nvSpPr>
          <p:spPr>
            <a:xfrm>
              <a:off x="8552277" y="6177717"/>
              <a:ext cx="25539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rgbClr val="A6A6A6"/>
                  </a:solidFill>
                  <a:latin typeface="나눔고딕" panose="020D0604000000000000"/>
                  <a:ea typeface="나눔고딕" panose="020D0604000000000000"/>
                </a:rPr>
                <a:t>지도 표시를 선택하면 맵 뷰에 위치 표시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5CC9F8B-F2D7-40DF-A616-723294CB8F29}"/>
              </a:ext>
            </a:extLst>
          </p:cNvPr>
          <p:cNvSpPr txBox="1"/>
          <p:nvPr/>
        </p:nvSpPr>
        <p:spPr>
          <a:xfrm>
            <a:off x="7418941" y="3690953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6A6A6"/>
                </a:solidFill>
                <a:latin typeface="나눔고딕" panose="020D0604000000000000"/>
                <a:ea typeface="나눔고딕" panose="020D0604000000000000"/>
              </a:rPr>
              <a:t>OR</a:t>
            </a:r>
            <a:endParaRPr lang="ko-KR" altLang="en-US" sz="3200" b="1" dirty="0">
              <a:solidFill>
                <a:srgbClr val="A6A6A6"/>
              </a:solidFill>
              <a:latin typeface="나눔고딕" panose="020D0604000000000000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8638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2FA1D-CE66-4F74-B40C-2B966938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FB70E-6C50-40C8-9275-644288D654B7}"/>
              </a:ext>
            </a:extLst>
          </p:cNvPr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06A7-B656-41A0-A2D0-5ED45DE7F251}"/>
              </a:ext>
            </a:extLst>
          </p:cNvPr>
          <p:cNvSpPr txBox="1"/>
          <p:nvPr/>
        </p:nvSpPr>
        <p:spPr>
          <a:xfrm>
            <a:off x="1181642" y="79867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 내용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A75DD1-C906-49D8-8FEB-3A317C8A8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2" y="1462093"/>
            <a:ext cx="2799173" cy="46039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3C60CE-0CBF-461F-892B-6B5DC21A4824}"/>
              </a:ext>
            </a:extLst>
          </p:cNvPr>
          <p:cNvSpPr/>
          <p:nvPr/>
        </p:nvSpPr>
        <p:spPr>
          <a:xfrm flipH="1">
            <a:off x="3971626" y="339115"/>
            <a:ext cx="85725" cy="601723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AB0A20-9CD2-4818-9C99-2FE3DF009B3E}"/>
              </a:ext>
            </a:extLst>
          </p:cNvPr>
          <p:cNvGrpSpPr/>
          <p:nvPr/>
        </p:nvGrpSpPr>
        <p:grpSpPr>
          <a:xfrm>
            <a:off x="5543252" y="1415094"/>
            <a:ext cx="5210473" cy="4830327"/>
            <a:chOff x="3971627" y="1415094"/>
            <a:chExt cx="5210473" cy="483032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623C3F-42F5-47D7-9601-75A410DA8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394" y="1415094"/>
              <a:ext cx="2834706" cy="466242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690A14-BF49-4ECC-9099-6BFC08DEE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627" y="1415094"/>
              <a:ext cx="2829224" cy="465340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0D3919-4E84-4233-A8C6-1EA657C23787}"/>
                </a:ext>
              </a:extLst>
            </p:cNvPr>
            <p:cNvSpPr txBox="1"/>
            <p:nvPr/>
          </p:nvSpPr>
          <p:spPr>
            <a:xfrm>
              <a:off x="5707536" y="5845311"/>
              <a:ext cx="1771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A6A6A6"/>
                  </a:solidFill>
                  <a:latin typeface="나눔고딕" panose="020D0604000000000000"/>
                  <a:ea typeface="나눔고딕" panose="020D0604000000000000"/>
                </a:rPr>
                <a:t>시와 구를 선택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66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2FA1D-CE66-4F74-B40C-2B966938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FB70E-6C50-40C8-9275-644288D654B7}"/>
              </a:ext>
            </a:extLst>
          </p:cNvPr>
          <p:cNvSpPr txBox="1"/>
          <p:nvPr/>
        </p:nvSpPr>
        <p:spPr>
          <a:xfrm>
            <a:off x="615461" y="52167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1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06A7-B656-41A0-A2D0-5ED45DE7F251}"/>
              </a:ext>
            </a:extLst>
          </p:cNvPr>
          <p:cNvSpPr txBox="1"/>
          <p:nvPr/>
        </p:nvSpPr>
        <p:spPr>
          <a:xfrm>
            <a:off x="1181642" y="79867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구현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6DFD2-D54B-4655-AB33-CD884E28E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19" y="1475785"/>
            <a:ext cx="2809561" cy="4621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8E5FA9-E183-4DDD-8456-BFCE2DE29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32" y="1445007"/>
            <a:ext cx="2809561" cy="46210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08AEAF-748E-492C-ADC4-816FC73C0169}"/>
              </a:ext>
            </a:extLst>
          </p:cNvPr>
          <p:cNvSpPr txBox="1"/>
          <p:nvPr/>
        </p:nvSpPr>
        <p:spPr>
          <a:xfrm>
            <a:off x="2777966" y="5966044"/>
            <a:ext cx="2646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A6A6A6"/>
                </a:solidFill>
                <a:latin typeface="나눔고딕" panose="020D0604000000000000"/>
                <a:ea typeface="나눔고딕" panose="020D0604000000000000"/>
              </a:rPr>
              <a:t>해당 지역에서 발견된 고양이 리스트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BD701-998B-426C-A133-BEAAC1AB7B7E}"/>
              </a:ext>
            </a:extLst>
          </p:cNvPr>
          <p:cNvSpPr txBox="1"/>
          <p:nvPr/>
        </p:nvSpPr>
        <p:spPr>
          <a:xfrm>
            <a:off x="6378833" y="5966044"/>
            <a:ext cx="1941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A6A6A6"/>
                </a:solidFill>
                <a:latin typeface="나눔고딕" panose="020D0604000000000000"/>
                <a:ea typeface="나눔고딕" panose="020D0604000000000000"/>
              </a:rPr>
              <a:t>선택한 고양이 상세 정보 출력</a:t>
            </a:r>
          </a:p>
        </p:txBody>
      </p:sp>
    </p:spTree>
    <p:extLst>
      <p:ext uri="{BB962C8B-B14F-4D97-AF65-F5344CB8AC3E}">
        <p14:creationId xmlns:p14="http://schemas.microsoft.com/office/powerpoint/2010/main" val="339552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4B9F78-B503-4440-BA65-E30DD5A3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4E7662-0814-4E01-BDAD-56E550CCE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8511"/>
              </p:ext>
            </p:extLst>
          </p:nvPr>
        </p:nvGraphicFramePr>
        <p:xfrm>
          <a:off x="1441154" y="1265600"/>
          <a:ext cx="8798371" cy="520721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나눔고딕" panose="020D0604000000000000"/>
                        </a:rPr>
                        <a:t>시행여부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1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(4.24~4.30)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Open API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응용 앱 개발 예시 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기획발표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5/10</a:t>
                      </a:r>
                      <a:endParaRPr lang="ko-KR" altLang="en-US" sz="1600" b="1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Xml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모듈 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국가공공데이터 포털 활용사례조사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구현 예정 기능 계획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계획서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2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(5.1~5.7)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상세 기능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구현 방법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역할 분담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국가공공데이터포털 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Open API</a:t>
                      </a:r>
                      <a:r>
                        <a:rPr lang="en-US" altLang="ko-KR" sz="1600" baseline="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baseline="0" dirty="0">
                          <a:ea typeface="나눔고딕" panose="020D0604000000000000"/>
                        </a:rPr>
                        <a:t>활용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3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(5.8~5.14)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기획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(5/10),  </a:t>
                      </a:r>
                      <a:r>
                        <a:rPr lang="en-US" altLang="ko-KR" sz="1600" dirty="0" err="1">
                          <a:ea typeface="나눔고딕" panose="020D0604000000000000"/>
                        </a:rPr>
                        <a:t>OpenAPI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a typeface="나눔고딕" panose="020D0604000000000000"/>
                        </a:rPr>
                        <a:t>Youtube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기획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.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제작 시작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4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(5.15~5.21)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검색 기능 및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UI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보호소 지역 기반 검색 기능 및 유기 발생 지역 기반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5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(5.22~5.28)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나눔고딕" panose="020D0604000000000000"/>
                        </a:rPr>
                        <a:t>음성 인식 연동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음성 인식으로 검색 키워드를 받아서 결과 리스트 보는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X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6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(5/29~6.4)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나눔고딕" panose="020D0604000000000000"/>
                        </a:rPr>
                        <a:t>중간 발표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(5/29), Google Maps API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a typeface="나눔고딕" panose="020D0604000000000000"/>
                        </a:rPr>
                        <a:t>String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 주소로 위도</a:t>
                      </a:r>
                      <a:r>
                        <a:rPr lang="en-US" altLang="ko-KR" sz="1600" dirty="0"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경도 구해서 </a:t>
                      </a:r>
                      <a:r>
                        <a:rPr lang="en-US" altLang="ko-KR" sz="1600" dirty="0" err="1">
                          <a:ea typeface="나눔고딕" panose="020D0604000000000000"/>
                        </a:rPr>
                        <a:t>Mapkit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을 이용하여 </a:t>
                      </a:r>
                      <a:r>
                        <a:rPr lang="ko-KR" altLang="en-US" sz="1600" dirty="0" err="1">
                          <a:ea typeface="나눔고딕" panose="020D0604000000000000"/>
                        </a:rPr>
                        <a:t>맵뷰에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 표시</a:t>
                      </a:r>
                    </a:p>
                    <a:p>
                      <a:pPr latinLnBrk="1"/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7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주</a:t>
                      </a:r>
                      <a:endParaRPr lang="en-US" altLang="ko-KR" sz="1600" dirty="0"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1600" dirty="0">
                          <a:ea typeface="나눔고딕" panose="020D0604000000000000"/>
                        </a:rPr>
                        <a:t>(6.5~6.11)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최종 구현 발표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(6/11)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ea typeface="나눔고딕" panose="020D0604000000000000"/>
                        </a:rPr>
                        <a:t>Youtube</a:t>
                      </a:r>
                      <a:r>
                        <a:rPr lang="ko-KR" altLang="en-US" sz="1600" dirty="0">
                          <a:ea typeface="나눔고딕" panose="020D0604000000000000"/>
                        </a:rPr>
                        <a:t>로 최종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" panose="020D0604000000000000"/>
                        </a:rPr>
                        <a:t>O</a:t>
                      </a:r>
                      <a:endParaRPr lang="ko-KR" altLang="en-US" sz="1600" dirty="0">
                        <a:ea typeface="나눔고딕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9CC661-9566-4AC7-AC38-87F0C97FF89A}"/>
              </a:ext>
            </a:extLst>
          </p:cNvPr>
          <p:cNvSpPr txBox="1"/>
          <p:nvPr/>
        </p:nvSpPr>
        <p:spPr>
          <a:xfrm>
            <a:off x="615461" y="521677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225EE-2719-4C0B-8849-AEF749CFDA5B}"/>
              </a:ext>
            </a:extLst>
          </p:cNvPr>
          <p:cNvSpPr txBox="1"/>
          <p:nvPr/>
        </p:nvSpPr>
        <p:spPr>
          <a:xfrm>
            <a:off x="1181642" y="798676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14596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5E370-25EE-4FDC-8077-D003542A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29E-A46F-4A77-AA80-330D07D64DD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2B26F-5B21-4050-8C0F-DC565489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478886"/>
            <a:ext cx="7815263" cy="5060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874EE-1D61-42A8-85CF-88BF8567FC8A}"/>
              </a:ext>
            </a:extLst>
          </p:cNvPr>
          <p:cNvSpPr txBox="1"/>
          <p:nvPr/>
        </p:nvSpPr>
        <p:spPr>
          <a:xfrm>
            <a:off x="615461" y="521677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나눔고딕"/>
              </a:rPr>
              <a:t>3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29FFC-567D-42B5-A9A5-372A437A77B3}"/>
              </a:ext>
            </a:extLst>
          </p:cNvPr>
          <p:cNvSpPr txBox="1"/>
          <p:nvPr/>
        </p:nvSpPr>
        <p:spPr>
          <a:xfrm>
            <a:off x="1181642" y="79867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28282"/>
                </a:solidFill>
                <a:latin typeface="나눔고딕" panose="020D0604000000000000"/>
                <a:ea typeface="나눔고딕" panose="020D0604000000000000"/>
              </a:rPr>
              <a:t>커밋</a:t>
            </a:r>
            <a:endParaRPr lang="ko-KR" altLang="en-US" sz="2000" dirty="0">
              <a:solidFill>
                <a:srgbClr val="F28282"/>
              </a:solidFill>
              <a:latin typeface="나눔고딕" panose="020D0604000000000000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6970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243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sungwook Lee</dc:creator>
  <cp:lastModifiedBy>sungwook Lee</cp:lastModifiedBy>
  <cp:revision>20</cp:revision>
  <dcterms:created xsi:type="dcterms:W3CDTF">2017-06-10T07:47:16Z</dcterms:created>
  <dcterms:modified xsi:type="dcterms:W3CDTF">2017-06-11T10:44:52Z</dcterms:modified>
</cp:coreProperties>
</file>