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F9E4-A999-48EA-AF7E-C68C015045FD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92A7-21CD-488E-B4F9-1141A6A0C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35C8-7959-4115-991B-630B471E6A98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136F-C91B-4D65-A040-3785327753D5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8CB-DE2E-422B-A673-B8B1C76D1F2A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14E6-13F5-41D6-9734-88F832A2E036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9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B5A4-20F2-474D-995A-87878520E9C9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0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2C1C-0AEA-4E6C-BF89-492AD465D9FE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964-0F08-4EB1-B878-69D2789BED2F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0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027-FD35-4020-BA53-ED2FAB3FE3DF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4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D5D7-1ABA-4D36-AC1B-AE90DD3EC38F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4E67-7652-45FC-9C40-E21E7897E4D7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8426-04F3-4C5F-90CF-7ED737ABDA78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C479-2232-4F3E-9208-DE6495735547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41BF-E7AF-48AB-B429-54E7447E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993662"/>
          </a:xfrm>
          <a:prstGeom prst="rect">
            <a:avLst/>
          </a:prstGeom>
          <a:solidFill>
            <a:srgbClr val="F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프로그래밍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0" y="609289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2014184024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김시현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2015184006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김민아</a:t>
            </a:r>
          </a:p>
        </p:txBody>
      </p:sp>
    </p:spTree>
    <p:extLst>
      <p:ext uri="{BB962C8B-B14F-4D97-AF65-F5344CB8AC3E}">
        <p14:creationId xmlns:p14="http://schemas.microsoft.com/office/powerpoint/2010/main" val="12598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438379" y="707930"/>
            <a:ext cx="1789724" cy="1453662"/>
          </a:xfrm>
          <a:prstGeom prst="hexagon">
            <a:avLst/>
          </a:prstGeom>
          <a:solidFill>
            <a:srgbClr val="F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69026" y="148448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207" y="1761482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사용 오픈 </a:t>
            </a:r>
            <a:r>
              <a:rPr lang="en-US" altLang="ko-KR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API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고딕" panose="020D0604000000000000"/>
                <a:ea typeface="나눔고딕" panose="020D0604000000000000"/>
              </a:rPr>
              <a:t>및</a:t>
            </a:r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 제작 예정 어플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9026" y="274980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5207" y="3026802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/>
              </a:rPr>
              <a:t>구현할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9026" y="410692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3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5207" y="4383926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주차 별 계획</a:t>
            </a:r>
          </a:p>
        </p:txBody>
      </p:sp>
    </p:spTree>
    <p:extLst>
      <p:ext uri="{BB962C8B-B14F-4D97-AF65-F5344CB8AC3E}">
        <p14:creationId xmlns:p14="http://schemas.microsoft.com/office/powerpoint/2010/main" val="7697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642" y="798676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사용 오픈 </a:t>
            </a:r>
            <a:r>
              <a:rPr lang="en-US" altLang="ko-KR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API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고딕" panose="020D0604000000000000"/>
                <a:ea typeface="나눔고딕" panose="020D0604000000000000"/>
              </a:rPr>
              <a:t>및</a:t>
            </a:r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 제작 예정 어플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5" y="2631909"/>
            <a:ext cx="7702760" cy="3839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5286" y="1445007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동물 보호 관리 시스템 유기동물 조회 서비스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5286" y="1875894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유기 묘 정보 조회 및 보호소 목록 조회</a:t>
            </a:r>
          </a:p>
        </p:txBody>
      </p:sp>
    </p:spTree>
    <p:extLst>
      <p:ext uri="{BB962C8B-B14F-4D97-AF65-F5344CB8AC3E}">
        <p14:creationId xmlns:p14="http://schemas.microsoft.com/office/powerpoint/2010/main" val="26220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642" y="79867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/>
              </a:rPr>
              <a:t>구현할 내용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504629" y="1387659"/>
            <a:ext cx="2626641" cy="4671919"/>
            <a:chOff x="2276505" y="1444995"/>
            <a:chExt cx="2626641" cy="467191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505" y="1444995"/>
              <a:ext cx="2626641" cy="4671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851" y="2767772"/>
              <a:ext cx="2181947" cy="2181947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4536303" y="1387658"/>
            <a:ext cx="3811399" cy="4704923"/>
            <a:chOff x="3668795" y="1522783"/>
            <a:chExt cx="3811399" cy="4704923"/>
          </a:xfrm>
        </p:grpSpPr>
        <p:grpSp>
          <p:nvGrpSpPr>
            <p:cNvPr id="29" name="그룹 28"/>
            <p:cNvGrpSpPr/>
            <p:nvPr/>
          </p:nvGrpSpPr>
          <p:grpSpPr>
            <a:xfrm>
              <a:off x="3668795" y="1522783"/>
              <a:ext cx="3811399" cy="4671919"/>
              <a:chOff x="6605426" y="1444995"/>
              <a:chExt cx="3811399" cy="467191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426" y="1444995"/>
                <a:ext cx="2626641" cy="4671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6605426" y="5741653"/>
                <a:ext cx="1348684" cy="375255"/>
              </a:xfrm>
              <a:prstGeom prst="rect">
                <a:avLst/>
              </a:prstGeom>
              <a:solidFill>
                <a:srgbClr val="F282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나눔고딕" panose="020D0604000000000000"/>
                  </a:rPr>
                  <a:t>      보호소 지역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883383" y="5741647"/>
                <a:ext cx="1348684" cy="3752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발견 지역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00717" y="1603687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28282"/>
                    </a:solidFill>
                    <a:ea typeface="나눔고딕" panose="020D0604000000000000"/>
                  </a:rPr>
                  <a:t>시 리스트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73091" y="2685710"/>
                <a:ext cx="1420582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서울 특별시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부산 광역시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대구 광역시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</p:txBody>
          </p:sp>
          <p:cxnSp>
            <p:nvCxnSpPr>
              <p:cNvPr id="26" name="직선 연결선 25"/>
              <p:cNvCxnSpPr>
                <a:cxnSpLocks/>
                <a:endCxn id="27" idx="1"/>
              </p:cNvCxnSpPr>
              <p:nvPr/>
            </p:nvCxnSpPr>
            <p:spPr>
              <a:xfrm>
                <a:off x="8610600" y="3569677"/>
                <a:ext cx="840896" cy="2112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451496" y="3627053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ea typeface="나눔고딕" panose="020D0604000000000000"/>
                  </a:rPr>
                  <a:t>스크롤 뷰</a:t>
                </a: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725" y="5786417"/>
              <a:ext cx="441289" cy="441289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8347702" y="1387646"/>
            <a:ext cx="2829099" cy="4704935"/>
            <a:chOff x="7579118" y="1522771"/>
            <a:chExt cx="2829099" cy="470493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576" y="1522771"/>
              <a:ext cx="2626641" cy="4671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8823026" y="1675404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b="1" dirty="0">
                <a:solidFill>
                  <a:srgbClr val="F28282"/>
                </a:solidFill>
                <a:ea typeface="나눔고딕" panose="020D060400000000000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4603" y="2763498"/>
              <a:ext cx="1468643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강남구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강북구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강동구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781576" y="5819441"/>
              <a:ext cx="1348684" cy="375255"/>
            </a:xfrm>
            <a:prstGeom prst="rect">
              <a:avLst/>
            </a:prstGeom>
            <a:solidFill>
              <a:srgbClr val="F282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ea typeface="나눔고딕" panose="020D0604000000000000"/>
                </a:rPr>
                <a:t>       보호소 지역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059533" y="5819435"/>
              <a:ext cx="1348684" cy="375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ea typeface="나눔고딕" panose="020D0604000000000000"/>
                </a:rPr>
                <a:t>발견 지역</a:t>
              </a:r>
            </a:p>
          </p:txBody>
        </p:sp>
        <p:cxnSp>
          <p:nvCxnSpPr>
            <p:cNvPr id="36" name="직선 연결선 35"/>
            <p:cNvCxnSpPr>
              <a:cxnSpLocks/>
              <a:stCxn id="33" idx="1"/>
              <a:endCxn id="27" idx="3"/>
            </p:cNvCxnSpPr>
            <p:nvPr/>
          </p:nvCxnSpPr>
          <p:spPr>
            <a:xfrm flipH="1">
              <a:off x="7579118" y="3640661"/>
              <a:ext cx="805485" cy="21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572" y="5786417"/>
              <a:ext cx="441289" cy="441289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8416001" y="3061141"/>
              <a:ext cx="1384634" cy="325533"/>
            </a:xfrm>
            <a:prstGeom prst="rect">
              <a:avLst/>
            </a:prstGeom>
            <a:noFill/>
            <a:ln w="63500">
              <a:solidFill>
                <a:srgbClr val="F28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12299" y="2628361"/>
            <a:ext cx="1384634" cy="325533"/>
          </a:xfrm>
          <a:prstGeom prst="rect">
            <a:avLst/>
          </a:prstGeom>
          <a:noFill/>
          <a:ln w="63500">
            <a:solidFill>
              <a:srgbClr val="F2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29629" y="5718047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ea typeface="나눔고딕" panose="020D0604000000000000"/>
              </a:rPr>
              <a:t>탭 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32554" y="16941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검색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69219" y="16929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35847" y="16809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뒤로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59789" y="155678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28282"/>
                </a:solidFill>
                <a:ea typeface="나눔고딕" panose="020D0604000000000000"/>
              </a:rPr>
              <a:t>군 구 리스트</a:t>
            </a:r>
          </a:p>
        </p:txBody>
      </p:sp>
    </p:spTree>
    <p:extLst>
      <p:ext uri="{BB962C8B-B14F-4D97-AF65-F5344CB8AC3E}">
        <p14:creationId xmlns:p14="http://schemas.microsoft.com/office/powerpoint/2010/main" val="295661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642" y="79867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구현할 내용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99437" y="1475785"/>
            <a:ext cx="3702557" cy="4704935"/>
            <a:chOff x="1299437" y="1475785"/>
            <a:chExt cx="3702557" cy="470493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99437" y="1475785"/>
              <a:ext cx="2626641" cy="4704935"/>
              <a:chOff x="7781576" y="1522771"/>
              <a:chExt cx="2626641" cy="4704935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576" y="1522771"/>
                <a:ext cx="2626641" cy="4671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823026" y="167540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28282"/>
                    </a:solidFill>
                    <a:ea typeface="나눔고딕" panose="020D0604000000000000"/>
                  </a:rPr>
                  <a:t>지역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781576" y="5819441"/>
                <a:ext cx="1348684" cy="375255"/>
              </a:xfrm>
              <a:prstGeom prst="rect">
                <a:avLst/>
              </a:prstGeom>
              <a:solidFill>
                <a:srgbClr val="F282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나눔고딕" panose="020D0604000000000000"/>
                  </a:rPr>
                  <a:t>       보호소 지역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059533" y="5819435"/>
                <a:ext cx="1348684" cy="3752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발견 지역</a:t>
                </a: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6572" y="5786417"/>
                <a:ext cx="441289" cy="441289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1950442" y="2213194"/>
              <a:ext cx="11897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/>
                  <a:ea typeface="나눔고딕" panose="020D0604000000000000"/>
                </a:rPr>
                <a:t>보호소 명</a:t>
              </a:r>
              <a:endParaRPr lang="en-US" altLang="ko-KR" dirty="0">
                <a:latin typeface="나눔고딕" panose="020D0604000000000000"/>
                <a:ea typeface="나눔고딕" panose="020D0604000000000000"/>
              </a:endParaRPr>
            </a:p>
            <a:p>
              <a:pPr algn="ctr"/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보호소번호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3779" y="2800216"/>
              <a:ext cx="11897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/>
                  <a:ea typeface="나눔고딕" panose="020D0604000000000000"/>
                </a:rPr>
                <a:t>보호소 명</a:t>
              </a:r>
              <a:endParaRPr lang="en-US" altLang="ko-KR" dirty="0">
                <a:latin typeface="나눔고딕" panose="020D0604000000000000"/>
                <a:ea typeface="나눔고딕" panose="020D0604000000000000"/>
              </a:endParaRPr>
            </a:p>
            <a:p>
              <a:pPr algn="ctr"/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보호소번호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50441" y="3387238"/>
              <a:ext cx="11897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/>
                  <a:ea typeface="나눔고딕" panose="020D0604000000000000"/>
                </a:rPr>
                <a:t>보호소 명</a:t>
              </a:r>
              <a:endParaRPr lang="en-US" altLang="ko-KR" dirty="0">
                <a:latin typeface="나눔고딕" panose="020D0604000000000000"/>
                <a:ea typeface="나눔고딕" panose="020D0604000000000000"/>
              </a:endParaRPr>
            </a:p>
            <a:p>
              <a:pPr algn="ctr"/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보호소번호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99570" y="4018397"/>
              <a:ext cx="235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64677" y="2127738"/>
              <a:ext cx="1899138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35722" y="2800210"/>
              <a:ext cx="1446740" cy="554003"/>
            </a:xfrm>
            <a:prstGeom prst="rect">
              <a:avLst/>
            </a:prstGeom>
            <a:noFill/>
            <a:ln w="63500">
              <a:solidFill>
                <a:srgbClr val="F28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cxnSpLocks/>
              <a:endCxn id="46" idx="1"/>
            </p:cNvCxnSpPr>
            <p:nvPr/>
          </p:nvCxnSpPr>
          <p:spPr>
            <a:xfrm>
              <a:off x="3195769" y="3883860"/>
              <a:ext cx="840896" cy="2112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6665" y="394123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ea typeface="나눔고딕" panose="020D0604000000000000"/>
                </a:rPr>
                <a:t>테이블 뷰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664677" y="276719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664677" y="3387238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664677" y="400950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82462" y="17455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28282"/>
                  </a:solidFill>
                  <a:ea typeface="나눔고딕" panose="020D0604000000000000"/>
                </a:rPr>
                <a:t>검색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49090" y="173359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28282"/>
                  </a:solidFill>
                  <a:ea typeface="나눔고딕" panose="020D0604000000000000"/>
                </a:rPr>
                <a:t>뒤로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56403" y="1475785"/>
            <a:ext cx="2626641" cy="4704935"/>
            <a:chOff x="1299437" y="1475785"/>
            <a:chExt cx="2626641" cy="4704935"/>
          </a:xfrm>
        </p:grpSpPr>
        <p:grpSp>
          <p:nvGrpSpPr>
            <p:cNvPr id="26" name="그룹 25"/>
            <p:cNvGrpSpPr/>
            <p:nvPr/>
          </p:nvGrpSpPr>
          <p:grpSpPr>
            <a:xfrm>
              <a:off x="1299437" y="1475785"/>
              <a:ext cx="2626641" cy="4704935"/>
              <a:chOff x="7781576" y="1522771"/>
              <a:chExt cx="2626641" cy="4704935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576" y="1522771"/>
                <a:ext cx="2626641" cy="4671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118629" y="1585375"/>
                <a:ext cx="19495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F28282"/>
                    </a:solidFill>
                    <a:ea typeface="나눔고딕" panose="020D0604000000000000"/>
                  </a:rPr>
                  <a:t>고양이리스트 </a:t>
                </a:r>
                <a:r>
                  <a:rPr lang="en-US" altLang="ko-KR" sz="1200" b="1" dirty="0">
                    <a:solidFill>
                      <a:srgbClr val="F28282"/>
                    </a:solidFill>
                    <a:ea typeface="나눔고딕" panose="020D0604000000000000"/>
                  </a:rPr>
                  <a:t>Table View</a:t>
                </a:r>
                <a:endParaRPr lang="ko-KR" altLang="en-US" sz="1200" b="1" dirty="0">
                  <a:solidFill>
                    <a:srgbClr val="F28282"/>
                  </a:solidFill>
                  <a:ea typeface="나눔고딕" panose="020D060400000000000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781576" y="5819441"/>
                <a:ext cx="1348684" cy="375255"/>
              </a:xfrm>
              <a:prstGeom prst="rect">
                <a:avLst/>
              </a:prstGeom>
              <a:solidFill>
                <a:srgbClr val="F282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나눔고딕" panose="020D0604000000000000"/>
                  </a:rPr>
                  <a:t>       보호소 지역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059533" y="5819435"/>
                <a:ext cx="1348684" cy="3752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발견 지역</a:t>
                </a: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6572" y="5786417"/>
                <a:ext cx="441289" cy="4412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2499570" y="4018397"/>
              <a:ext cx="235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64677" y="2127738"/>
              <a:ext cx="1899138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664677" y="276719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64677" y="3387238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64677" y="400950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69975" y="177211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28282"/>
                  </a:solidFill>
                  <a:ea typeface="나눔고딕" panose="020D0604000000000000"/>
                </a:rPr>
                <a:t>검색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9437" y="1751701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28282"/>
                  </a:solidFill>
                  <a:ea typeface="나눔고딕" panose="020D0604000000000000"/>
                </a:rPr>
                <a:t>Done</a:t>
              </a:r>
              <a:endParaRPr lang="ko-KR" altLang="en-US" sz="1200" dirty="0">
                <a:solidFill>
                  <a:srgbClr val="F28282"/>
                </a:solidFill>
                <a:ea typeface="나눔고딕" panose="020D060400000000000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825357" y="1495531"/>
            <a:ext cx="2626641" cy="4704935"/>
            <a:chOff x="1299437" y="1475785"/>
            <a:chExt cx="2626641" cy="4704935"/>
          </a:xfrm>
        </p:grpSpPr>
        <p:grpSp>
          <p:nvGrpSpPr>
            <p:cNvPr id="61" name="그룹 60"/>
            <p:cNvGrpSpPr/>
            <p:nvPr/>
          </p:nvGrpSpPr>
          <p:grpSpPr>
            <a:xfrm>
              <a:off x="1299437" y="1475785"/>
              <a:ext cx="2626641" cy="4704935"/>
              <a:chOff x="7781576" y="1522771"/>
              <a:chExt cx="2626641" cy="4704935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576" y="1522771"/>
                <a:ext cx="2626641" cy="4671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5" name="직사각형 74"/>
              <p:cNvSpPr/>
              <p:nvPr/>
            </p:nvSpPr>
            <p:spPr>
              <a:xfrm>
                <a:off x="7781576" y="5819441"/>
                <a:ext cx="1348684" cy="375255"/>
              </a:xfrm>
              <a:prstGeom prst="rect">
                <a:avLst/>
              </a:prstGeom>
              <a:solidFill>
                <a:srgbClr val="F282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나눔고딕" panose="020D0604000000000000"/>
                  </a:rPr>
                  <a:t>       보호소 지역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9059533" y="5819435"/>
                <a:ext cx="1348684" cy="3752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발견 지역</a:t>
                </a: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6572" y="5786417"/>
                <a:ext cx="441289" cy="441289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2135702" y="2470447"/>
              <a:ext cx="954107" cy="2272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발견지역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접수일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나이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성별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체중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중성화여부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고딕" panose="020D0604000000000000"/>
                  <a:ea typeface="나눔고딕" panose="020D0604000000000000"/>
                </a:rPr>
                <a:t>특징</a:t>
              </a:r>
              <a:endParaRPr lang="en-US" altLang="ko-KR" sz="1200" dirty="0">
                <a:latin typeface="나눔고딕" panose="020D0604000000000000"/>
                <a:ea typeface="나눔고딕" panose="020D0604000000000000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1200" dirty="0">
                <a:latin typeface="나눔고딕" panose="020D0604000000000000"/>
                <a:ea typeface="나눔고딕" panose="020D060400000000000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52950" y="3387238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dirty="0">
                <a:latin typeface="나눔고딕" panose="020D060400000000000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64677" y="2127738"/>
              <a:ext cx="1899138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99437" y="1583088"/>
              <a:ext cx="182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28282"/>
                  </a:solidFill>
                  <a:ea typeface="나눔고딕" panose="020D0604000000000000"/>
                </a:rPr>
                <a:t>&lt;</a:t>
              </a:r>
              <a:r>
                <a:rPr lang="en-US" altLang="ko-KR" sz="1000" dirty="0">
                  <a:solidFill>
                    <a:srgbClr val="F28282"/>
                  </a:solidFill>
                  <a:ea typeface="나눔고딕" panose="020D0604000000000000"/>
                </a:rPr>
                <a:t> </a:t>
              </a:r>
              <a:r>
                <a:rPr lang="ko-KR" altLang="en-US" sz="1000" dirty="0">
                  <a:solidFill>
                    <a:srgbClr val="F28282"/>
                  </a:solidFill>
                  <a:ea typeface="나눔고딕" panose="020D0604000000000000"/>
                </a:rPr>
                <a:t>고양이리스트 </a:t>
              </a:r>
              <a:r>
                <a:rPr lang="en-US" altLang="ko-KR" sz="1000" dirty="0">
                  <a:solidFill>
                    <a:srgbClr val="F28282"/>
                  </a:solidFill>
                  <a:ea typeface="나눔고딕" panose="020D0604000000000000"/>
                </a:rPr>
                <a:t>Table View</a:t>
              </a:r>
              <a:endParaRPr lang="ko-KR" altLang="en-US" sz="1000" dirty="0">
                <a:solidFill>
                  <a:srgbClr val="F28282"/>
                </a:solidFill>
                <a:ea typeface="나눔고딕" panose="020D060400000000000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0" y="2203499"/>
            <a:ext cx="498694" cy="49869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0" y="2800216"/>
            <a:ext cx="498694" cy="498694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25" y="3427925"/>
            <a:ext cx="498694" cy="498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1020" y="2188469"/>
            <a:ext cx="1282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나눔고딕" panose="020D0604000000000000"/>
              </a:rPr>
              <a:t>보호소 주소</a:t>
            </a:r>
            <a:endParaRPr lang="en-US" altLang="ko-KR" sz="1600" dirty="0">
              <a:ea typeface="나눔고딕" panose="020D0604000000000000"/>
            </a:endParaRPr>
          </a:p>
          <a:p>
            <a:pPr algn="ctr"/>
            <a:r>
              <a:rPr lang="ko-KR" altLang="en-US" sz="1100" dirty="0">
                <a:ea typeface="나눔고딕" panose="020D0604000000000000"/>
              </a:rPr>
              <a:t>보호소 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35225" y="2838721"/>
            <a:ext cx="1282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나눔고딕" panose="020D0604000000000000"/>
              </a:rPr>
              <a:t>보호소 주소</a:t>
            </a:r>
            <a:endParaRPr lang="en-US" altLang="ko-KR" sz="1600" dirty="0">
              <a:ea typeface="나눔고딕" panose="020D0604000000000000"/>
            </a:endParaRPr>
          </a:p>
          <a:p>
            <a:pPr algn="ctr"/>
            <a:r>
              <a:rPr lang="ko-KR" altLang="en-US" sz="1100" dirty="0">
                <a:ea typeface="나눔고딕" panose="020D0604000000000000"/>
              </a:rPr>
              <a:t>보호소 번호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67143" y="3379576"/>
            <a:ext cx="1282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나눔고딕" panose="020D0604000000000000"/>
              </a:rPr>
              <a:t>보호소 주소</a:t>
            </a:r>
            <a:endParaRPr lang="en-US" altLang="ko-KR" sz="1600" dirty="0">
              <a:ea typeface="나눔고딕" panose="020D0604000000000000"/>
            </a:endParaRPr>
          </a:p>
          <a:p>
            <a:pPr algn="ctr"/>
            <a:r>
              <a:rPr lang="ko-KR" altLang="en-US" sz="1100" dirty="0">
                <a:ea typeface="나눔고딕" panose="020D0604000000000000"/>
              </a:rPr>
              <a:t>보호소 번호</a:t>
            </a:r>
          </a:p>
        </p:txBody>
      </p:sp>
      <p:cxnSp>
        <p:nvCxnSpPr>
          <p:cNvPr id="83" name="직선 연결선 82"/>
          <p:cNvCxnSpPr>
            <a:cxnSpLocks/>
          </p:cNvCxnSpPr>
          <p:nvPr/>
        </p:nvCxnSpPr>
        <p:spPr>
          <a:xfrm flipV="1">
            <a:off x="4981409" y="3847999"/>
            <a:ext cx="933761" cy="249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869697" y="2800209"/>
            <a:ext cx="1670780" cy="554003"/>
          </a:xfrm>
          <a:prstGeom prst="rect">
            <a:avLst/>
          </a:prstGeom>
          <a:noFill/>
          <a:ln w="63500">
            <a:solidFill>
              <a:srgbClr val="F2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33169" y="901885"/>
            <a:ext cx="817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유기 날짜 시작 노드는 </a:t>
            </a:r>
            <a:r>
              <a:rPr lang="en-US" altLang="ko-KR" dirty="0">
                <a:ea typeface="나눔고딕" panose="020D0604000000000000"/>
              </a:rPr>
              <a:t>2016</a:t>
            </a:r>
            <a:r>
              <a:rPr lang="ko-KR" altLang="en-US" dirty="0">
                <a:ea typeface="나눔고딕" panose="020D0604000000000000"/>
              </a:rPr>
              <a:t>년 </a:t>
            </a:r>
            <a:r>
              <a:rPr lang="en-US" altLang="ko-KR" dirty="0">
                <a:ea typeface="나눔고딕" panose="020D0604000000000000"/>
              </a:rPr>
              <a:t>3</a:t>
            </a:r>
            <a:r>
              <a:rPr lang="ko-KR" altLang="en-US" dirty="0">
                <a:ea typeface="나눔고딕" panose="020D0604000000000000"/>
              </a:rPr>
              <a:t>월 </a:t>
            </a:r>
            <a:r>
              <a:rPr lang="en-US" altLang="ko-KR" dirty="0">
                <a:ea typeface="나눔고딕" panose="020D0604000000000000"/>
              </a:rPr>
              <a:t>1</a:t>
            </a:r>
            <a:r>
              <a:rPr lang="ko-KR" altLang="en-US" dirty="0">
                <a:ea typeface="나눔고딕" panose="020D0604000000000000"/>
              </a:rPr>
              <a:t>일</a:t>
            </a:r>
            <a:r>
              <a:rPr lang="en-US" altLang="ko-KR" dirty="0">
                <a:ea typeface="나눔고딕" panose="020D0604000000000000"/>
              </a:rPr>
              <a:t>,</a:t>
            </a:r>
            <a:r>
              <a:rPr lang="ko-KR" altLang="en-US" dirty="0">
                <a:ea typeface="나눔고딕" panose="020D0604000000000000"/>
              </a:rPr>
              <a:t> 종료 노드는 </a:t>
            </a:r>
            <a:r>
              <a:rPr lang="en-US" altLang="ko-KR" dirty="0">
                <a:ea typeface="나눔고딕" panose="020D0604000000000000"/>
              </a:rPr>
              <a:t>2017</a:t>
            </a:r>
            <a:r>
              <a:rPr lang="ko-KR" altLang="en-US" dirty="0">
                <a:ea typeface="나눔고딕" panose="020D0604000000000000"/>
              </a:rPr>
              <a:t>년 </a:t>
            </a:r>
            <a:r>
              <a:rPr lang="en-US" altLang="ko-KR" dirty="0">
                <a:ea typeface="나눔고딕" panose="020D0604000000000000"/>
              </a:rPr>
              <a:t>4</a:t>
            </a:r>
            <a:r>
              <a:rPr lang="ko-KR" altLang="en-US" dirty="0">
                <a:ea typeface="나눔고딕" panose="020D0604000000000000"/>
              </a:rPr>
              <a:t>월 </a:t>
            </a:r>
            <a:r>
              <a:rPr lang="en-US" altLang="ko-KR" dirty="0">
                <a:ea typeface="나눔고딕" panose="020D0604000000000000"/>
              </a:rPr>
              <a:t>3</a:t>
            </a:r>
            <a:r>
              <a:rPr lang="en-US" altLang="ko-KR">
                <a:ea typeface="나눔고딕" panose="020D0604000000000000"/>
              </a:rPr>
              <a:t>0</a:t>
            </a:r>
            <a:r>
              <a:rPr lang="ko-KR" altLang="en-US" dirty="0">
                <a:ea typeface="나눔고딕" panose="020D0604000000000000"/>
              </a:rPr>
              <a:t>일로 설정</a:t>
            </a:r>
          </a:p>
        </p:txBody>
      </p:sp>
    </p:spTree>
    <p:extLst>
      <p:ext uri="{BB962C8B-B14F-4D97-AF65-F5344CB8AC3E}">
        <p14:creationId xmlns:p14="http://schemas.microsoft.com/office/powerpoint/2010/main" val="5443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642" y="79867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/>
              </a:rPr>
              <a:t>구현할 내용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914536" y="1445007"/>
            <a:ext cx="3811399" cy="4704935"/>
            <a:chOff x="3668795" y="1522783"/>
            <a:chExt cx="3811399" cy="4704935"/>
          </a:xfrm>
        </p:grpSpPr>
        <p:grpSp>
          <p:nvGrpSpPr>
            <p:cNvPr id="8" name="그룹 7"/>
            <p:cNvGrpSpPr/>
            <p:nvPr/>
          </p:nvGrpSpPr>
          <p:grpSpPr>
            <a:xfrm>
              <a:off x="3668795" y="1522783"/>
              <a:ext cx="3811399" cy="4671919"/>
              <a:chOff x="6605426" y="1444995"/>
              <a:chExt cx="3811399" cy="467191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426" y="1444995"/>
                <a:ext cx="2626641" cy="4671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6605426" y="5741659"/>
                <a:ext cx="1348684" cy="3752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보호소 지역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00717" y="1589742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>
                    <a:solidFill>
                      <a:srgbClr val="F28282"/>
                    </a:solidFill>
                    <a:ea typeface="나눔고딕" panose="020D0604000000000000"/>
                  </a:rPr>
                  <a:t>시 리스트</a:t>
                </a:r>
                <a:endParaRPr lang="ko-KR" altLang="en-US" sz="1400" b="1" dirty="0">
                  <a:solidFill>
                    <a:srgbClr val="F28282"/>
                  </a:solidFill>
                  <a:ea typeface="나눔고딕" panose="020D060400000000000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73091" y="2685710"/>
                <a:ext cx="1420582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서울 특별시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부산 광역시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대구 광역시</a:t>
                </a:r>
                <a:endPara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endParaRP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나눔고딕" panose="020D0604000000000000"/>
                  </a:rPr>
                  <a:t>.</a:t>
                </a:r>
              </a:p>
            </p:txBody>
          </p:sp>
          <p:cxnSp>
            <p:nvCxnSpPr>
              <p:cNvPr id="15" name="직선 연결선 14"/>
              <p:cNvCxnSpPr>
                <a:cxnSpLocks/>
                <a:endCxn id="16" idx="1"/>
              </p:cNvCxnSpPr>
              <p:nvPr/>
            </p:nvCxnSpPr>
            <p:spPr>
              <a:xfrm>
                <a:off x="8610600" y="3569677"/>
                <a:ext cx="840896" cy="2112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451496" y="3627053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ea typeface="나눔고딕" panose="020D0604000000000000"/>
                  </a:rPr>
                  <a:t>스크롤 뷰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883382" y="5741659"/>
                <a:ext cx="1348685" cy="375255"/>
              </a:xfrm>
              <a:prstGeom prst="rect">
                <a:avLst/>
              </a:prstGeom>
              <a:solidFill>
                <a:srgbClr val="F282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buFont typeface="Arial" panose="020B0604020202020204" pitchFamily="34" charset="0"/>
                  <a:buChar char="•"/>
                </a:pPr>
                <a:r>
                  <a:rPr lang="ko-KR" altLang="en-US" sz="1050" dirty="0">
                    <a:ea typeface="나눔고딕" panose="020D0604000000000000"/>
                  </a:rPr>
                  <a:t>     발견 지역</a:t>
                </a: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79" y="5786429"/>
              <a:ext cx="441289" cy="44128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6725935" y="1445007"/>
            <a:ext cx="2694998" cy="4671919"/>
            <a:chOff x="7713219" y="1522771"/>
            <a:chExt cx="2694998" cy="467191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576" y="1522771"/>
              <a:ext cx="2626641" cy="4671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8504627" y="1681469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rgbClr val="F28282"/>
                  </a:solidFill>
                  <a:ea typeface="나눔고딕" panose="020D0604000000000000"/>
                </a:rPr>
                <a:t>군 구 리스트</a:t>
              </a:r>
              <a:endParaRPr lang="ko-KR" altLang="en-US" sz="1400" b="1" dirty="0">
                <a:solidFill>
                  <a:srgbClr val="F28282"/>
                </a:solidFill>
                <a:ea typeface="나눔고딕" panose="020D060400000000000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4603" y="2763498"/>
              <a:ext cx="1468643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강남구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강북구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강동구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ea typeface="나눔고딕" panose="020D0604000000000000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ea typeface="나눔고딕" panose="020D0604000000000000"/>
              </a:endParaRPr>
            </a:p>
          </p:txBody>
        </p:sp>
        <p:cxnSp>
          <p:nvCxnSpPr>
            <p:cNvPr id="23" name="직선 연결선 22"/>
            <p:cNvCxnSpPr>
              <a:cxnSpLocks/>
              <a:stCxn id="20" idx="1"/>
              <a:endCxn id="16" idx="3"/>
            </p:cNvCxnSpPr>
            <p:nvPr/>
          </p:nvCxnSpPr>
          <p:spPr>
            <a:xfrm flipH="1">
              <a:off x="7713219" y="3640661"/>
              <a:ext cx="671384" cy="218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8416001" y="3061141"/>
              <a:ext cx="1384634" cy="325533"/>
            </a:xfrm>
            <a:prstGeom prst="rect">
              <a:avLst/>
            </a:prstGeom>
            <a:noFill/>
            <a:ln w="63500">
              <a:solidFill>
                <a:srgbClr val="F28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794292" y="5741671"/>
            <a:ext cx="1348684" cy="375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보호소 지역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72248" y="5741671"/>
            <a:ext cx="1348685" cy="375255"/>
          </a:xfrm>
          <a:prstGeom prst="rect">
            <a:avLst/>
          </a:prstGeom>
          <a:solidFill>
            <a:srgbClr val="F2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50" dirty="0">
                <a:ea typeface="나눔고딕" panose="020D0604000000000000"/>
              </a:rPr>
              <a:t>     발견 지역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76" y="5708653"/>
            <a:ext cx="441289" cy="44128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02783" y="18761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65962" y="1875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검색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36274" y="18645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8282"/>
                </a:solidFill>
                <a:ea typeface="나눔고딕" panose="020D0604000000000000"/>
              </a:rPr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182002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28672" y="6356350"/>
            <a:ext cx="1925128" cy="365125"/>
          </a:xfrm>
        </p:spPr>
        <p:txBody>
          <a:bodyPr/>
          <a:lstStyle/>
          <a:p>
            <a:fld id="{857741BF-E7AF-48AB-B429-54E7447E0C5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642" y="79867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/>
              </a:rPr>
              <a:t>구현할 내용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46751" y="1363642"/>
            <a:ext cx="4064600" cy="4671919"/>
            <a:chOff x="1299437" y="1475785"/>
            <a:chExt cx="4064600" cy="467191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437" y="1475785"/>
              <a:ext cx="2626641" cy="4671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332185" y="2213189"/>
              <a:ext cx="1220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발견지역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발견날짜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6288" y="2800216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dirty="0">
                <a:latin typeface="나눔고딕" panose="020D060400000000000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9570" y="4018397"/>
              <a:ext cx="235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09623" y="2127738"/>
              <a:ext cx="2208362" cy="3334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23873" y="2789932"/>
              <a:ext cx="2174742" cy="596190"/>
            </a:xfrm>
            <a:prstGeom prst="rect">
              <a:avLst/>
            </a:prstGeom>
            <a:noFill/>
            <a:ln w="63500">
              <a:solidFill>
                <a:srgbClr val="F28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cxnSpLocks/>
              <a:endCxn id="16" idx="1"/>
            </p:cNvCxnSpPr>
            <p:nvPr/>
          </p:nvCxnSpPr>
          <p:spPr>
            <a:xfrm>
              <a:off x="3557812" y="3653244"/>
              <a:ext cx="840896" cy="2112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98708" y="371062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ea typeface="나눔고딕" panose="020D0604000000000000"/>
                </a:rPr>
                <a:t>테이블 뷰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64677" y="276719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64677" y="3387238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664677" y="4009502"/>
              <a:ext cx="18931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82462" y="17455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28282"/>
                  </a:solidFill>
                  <a:ea typeface="나눔고딕" panose="020D0604000000000000"/>
                </a:rPr>
                <a:t>검색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9090" y="173359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28282"/>
                  </a:solidFill>
                  <a:ea typeface="나눔고딕" panose="020D0604000000000000"/>
                </a:rPr>
                <a:t>뒤로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57" y="2049722"/>
            <a:ext cx="604212" cy="60421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446751" y="5660306"/>
            <a:ext cx="1348684" cy="375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보호소 지역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24707" y="5660306"/>
            <a:ext cx="1348685" cy="375255"/>
          </a:xfrm>
          <a:prstGeom prst="rect">
            <a:avLst/>
          </a:prstGeom>
          <a:solidFill>
            <a:srgbClr val="F2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50" dirty="0">
                <a:ea typeface="나눔고딕" panose="020D0604000000000000"/>
              </a:rPr>
              <a:t>     발견 지역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35" y="5627288"/>
            <a:ext cx="441289" cy="44128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07787" y="2715445"/>
            <a:ext cx="1220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발견지역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발견날짜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2" y="2678661"/>
            <a:ext cx="604212" cy="6042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07787" y="3343361"/>
            <a:ext cx="1220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발견지역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발견날짜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2" y="3306577"/>
            <a:ext cx="604212" cy="60421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447196" y="1332864"/>
            <a:ext cx="2626641" cy="4671919"/>
            <a:chOff x="1299437" y="1475785"/>
            <a:chExt cx="2626641" cy="4671919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437" y="1475785"/>
              <a:ext cx="2626641" cy="4671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2476288" y="2800216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dirty="0">
                <a:latin typeface="나눔고딕" panose="020D060400000000000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09623" y="2127738"/>
              <a:ext cx="2208362" cy="3334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447196" y="5629528"/>
            <a:ext cx="1348684" cy="375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보호소 지역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25152" y="5629528"/>
            <a:ext cx="1348685" cy="375255"/>
          </a:xfrm>
          <a:prstGeom prst="rect">
            <a:avLst/>
          </a:prstGeom>
          <a:solidFill>
            <a:srgbClr val="F2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50" dirty="0">
                <a:ea typeface="나눔고딕" panose="020D0604000000000000"/>
              </a:rPr>
              <a:t>     발견 지역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0" y="5596510"/>
            <a:ext cx="441289" cy="44128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85809" y="2653396"/>
            <a:ext cx="12201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보호소 이름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보호소 주소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보호소 전화번호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체중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중성화 여부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0206" y="1425855"/>
            <a:ext cx="179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2828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고양이리스트 </a:t>
            </a:r>
            <a:r>
              <a:rPr lang="en-US" altLang="ko-KR" sz="1200" b="1" dirty="0">
                <a:solidFill>
                  <a:srgbClr val="F2828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 View</a:t>
            </a:r>
            <a:endParaRPr lang="ko-KR" altLang="en-US" sz="1200" b="1" dirty="0">
              <a:solidFill>
                <a:srgbClr val="F2828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09425" y="1540115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28282"/>
                </a:solidFill>
                <a:ea typeface="나눔고딕" panose="020D0604000000000000"/>
              </a:rPr>
              <a:t>&lt;</a:t>
            </a:r>
            <a:r>
              <a:rPr lang="en-US" altLang="ko-KR" sz="1000" dirty="0">
                <a:solidFill>
                  <a:srgbClr val="F28282"/>
                </a:solidFill>
                <a:ea typeface="나눔고딕" panose="020D0604000000000000"/>
              </a:rPr>
              <a:t> </a:t>
            </a:r>
            <a:r>
              <a:rPr lang="ko-KR" altLang="en-US" sz="1000" dirty="0">
                <a:solidFill>
                  <a:srgbClr val="F28282"/>
                </a:solidFill>
                <a:ea typeface="나눔고딕" panose="020D0604000000000000"/>
              </a:rPr>
              <a:t>고양이리스트 </a:t>
            </a:r>
            <a:r>
              <a:rPr lang="en-US" altLang="ko-KR" sz="1000" dirty="0">
                <a:solidFill>
                  <a:srgbClr val="F28282"/>
                </a:solidFill>
                <a:ea typeface="나눔고딕" panose="020D0604000000000000"/>
              </a:rPr>
              <a:t>Table View</a:t>
            </a:r>
            <a:endParaRPr lang="ko-KR" altLang="en-US" sz="1000" dirty="0">
              <a:solidFill>
                <a:srgbClr val="F28282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6003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642" y="79867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구현할 내용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0967" y="2077656"/>
            <a:ext cx="800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음성 인식으로 원하는 시와 구를 선택하여 결과 리스트를 볼 수 있도록 한다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0967" y="2879163"/>
            <a:ext cx="98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동물 조회 서비스를 </a:t>
            </a:r>
            <a:r>
              <a:rPr lang="ko-KR" altLang="en-US" dirty="0" err="1">
                <a:ea typeface="나눔고딕" panose="020D0604000000000000"/>
              </a:rPr>
              <a:t>파싱하여</a:t>
            </a:r>
            <a:r>
              <a:rPr lang="ko-KR" altLang="en-US" dirty="0">
                <a:ea typeface="나눔고딕" panose="020D0604000000000000"/>
              </a:rPr>
              <a:t> 나온 보호소 주소를 이용하여 </a:t>
            </a:r>
            <a:r>
              <a:rPr lang="en-US" altLang="ko-KR" dirty="0">
                <a:ea typeface="나눔고딕" panose="020D0604000000000000"/>
              </a:rPr>
              <a:t>Google Maps API</a:t>
            </a:r>
            <a:r>
              <a:rPr lang="ko-KR" altLang="en-US" dirty="0">
                <a:ea typeface="나눔고딕" panose="020D0604000000000000"/>
              </a:rPr>
              <a:t>로 위도</a:t>
            </a:r>
            <a:r>
              <a:rPr lang="en-US" altLang="ko-KR" dirty="0">
                <a:ea typeface="나눔고딕" panose="020D0604000000000000"/>
              </a:rPr>
              <a:t>, </a:t>
            </a:r>
            <a:r>
              <a:rPr lang="ko-KR" altLang="en-US" dirty="0">
                <a:ea typeface="나눔고딕" panose="020D0604000000000000"/>
              </a:rPr>
              <a:t>경도를</a:t>
            </a:r>
            <a:endParaRPr lang="en-US" altLang="ko-KR" dirty="0">
              <a:ea typeface="나눔고딕" panose="020D0604000000000000"/>
            </a:endParaRPr>
          </a:p>
          <a:p>
            <a:r>
              <a:rPr lang="ko-KR" altLang="en-US" dirty="0">
                <a:ea typeface="나눔고딕" panose="020D0604000000000000"/>
              </a:rPr>
              <a:t>받아온 후 </a:t>
            </a:r>
            <a:r>
              <a:rPr lang="en-US" altLang="ko-KR" dirty="0" err="1">
                <a:ea typeface="나눔고딕" panose="020D0604000000000000"/>
              </a:rPr>
              <a:t>MapKit</a:t>
            </a:r>
            <a:r>
              <a:rPr lang="ko-KR" altLang="en-US" dirty="0">
                <a:ea typeface="나눔고딕" panose="020D0604000000000000"/>
              </a:rPr>
              <a:t>에 보호소 위치를 표시한다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8" y="1796006"/>
            <a:ext cx="937549" cy="9375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7" y="2733555"/>
            <a:ext cx="937549" cy="9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3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642" y="798676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주차 별 계획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51482"/>
              </p:ext>
            </p:extLst>
          </p:nvPr>
        </p:nvGraphicFramePr>
        <p:xfrm>
          <a:off x="1441154" y="1265600"/>
          <a:ext cx="8798371" cy="520721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시행여부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1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(4.24~4.30)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Open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응용 앱 개발 예시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기획발표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5/10</a:t>
                      </a:r>
                      <a:endParaRPr lang="ko-KR" altLang="en-US" sz="1600" b="1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Xml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모듈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 포털 활용사례조사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구현 예정 기능 계획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계획서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2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(5.1~5.7)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상세 기능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구현 방법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역할 분담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국가공공데이터포털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Open API</a:t>
                      </a:r>
                      <a:r>
                        <a:rPr lang="en-US" altLang="ko-KR" sz="1600" baseline="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baseline="0" dirty="0">
                          <a:ea typeface="나눔고딕" panose="020D0604000000000000"/>
                        </a:rPr>
                        <a:t>활용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3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(5.8~5.14)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(5/10), 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OpenAPI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나눔고딕" panose="020D0604000000000000"/>
                        </a:rPr>
                        <a:t>Youtube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.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제작 시작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4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(5.15~5.21)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검색 기능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UI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보호소 지역 기반 검색 기능 및 유기 발생 지역 기반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5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(5.22~5.28)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나눔고딕" panose="020D0604000000000000"/>
                        </a:rPr>
                        <a:t>음성 인식 연동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음성 인식으로 검색 키워드를 받아서 결과 리스트 보는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6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(5/29~6.4)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중간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(5/31), Google Maps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a typeface="나눔고딕" panose="020D0604000000000000"/>
                        </a:rPr>
                        <a:t>Google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Maps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API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로 구한 위도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경도를 이용하여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MapKit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에 표시</a:t>
                      </a:r>
                    </a:p>
                    <a:p>
                      <a:pPr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7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(6.5~6.11)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최종 구현 발표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(6/7)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ea typeface="나눔고딕" panose="020D0604000000000000"/>
                        </a:rPr>
                        <a:t>Yotube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455</Words>
  <Application>Microsoft Office PowerPoint</Application>
  <PresentationFormat>와이드스크린</PresentationFormat>
  <Paragraphs>189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sungwook Lee</dc:creator>
  <cp:lastModifiedBy>ori kim</cp:lastModifiedBy>
  <cp:revision>53</cp:revision>
  <dcterms:created xsi:type="dcterms:W3CDTF">2017-05-08T08:20:58Z</dcterms:created>
  <dcterms:modified xsi:type="dcterms:W3CDTF">2017-05-09T06:37:24Z</dcterms:modified>
</cp:coreProperties>
</file>