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A8D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1" y="-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9135-DE3A-4970-A545-39D17A206004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E6E8-054E-47A2-8F6D-08B80AE01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9135-DE3A-4970-A545-39D17A206004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E6E8-054E-47A2-8F6D-08B80AE01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9135-DE3A-4970-A545-39D17A206004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E6E8-054E-47A2-8F6D-08B80AE01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9135-DE3A-4970-A545-39D17A206004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E6E8-054E-47A2-8F6D-08B80AE01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9135-DE3A-4970-A545-39D17A206004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E6E8-054E-47A2-8F6D-08B80AE01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9135-DE3A-4970-A545-39D17A206004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E6E8-054E-47A2-8F6D-08B80AE01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9135-DE3A-4970-A545-39D17A206004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E6E8-054E-47A2-8F6D-08B80AE01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9135-DE3A-4970-A545-39D17A206004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E6E8-054E-47A2-8F6D-08B80AE01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9135-DE3A-4970-A545-39D17A206004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E6E8-054E-47A2-8F6D-08B80AE01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9135-DE3A-4970-A545-39D17A206004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E6E8-054E-47A2-8F6D-08B80AE01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9135-DE3A-4970-A545-39D17A206004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E6E8-054E-47A2-8F6D-08B80AE01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A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39135-DE3A-4970-A545-39D17A206004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0E6E8-054E-47A2-8F6D-08B80AE01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omm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052736"/>
            <a:ext cx="2582542" cy="21602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18864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solidFill>
                  <a:srgbClr val="F3E7DB"/>
                </a:solidFill>
              </a:rPr>
              <a:t>커밋</a:t>
            </a:r>
            <a:r>
              <a:rPr lang="ko-KR" altLang="en-US" sz="3200" b="1" dirty="0" smtClean="0">
                <a:solidFill>
                  <a:srgbClr val="F3E7DB"/>
                </a:solidFill>
              </a:rPr>
              <a:t> 현황</a:t>
            </a:r>
            <a:endParaRPr lang="ko-KR" altLang="en-US" sz="3200" b="1" dirty="0">
              <a:solidFill>
                <a:srgbClr val="F3E7DB"/>
              </a:solidFill>
            </a:endParaRPr>
          </a:p>
        </p:txBody>
      </p:sp>
      <p:pic>
        <p:nvPicPr>
          <p:cNvPr id="4" name="그림 3" descr="commi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3789040"/>
            <a:ext cx="5832648" cy="27424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864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3E7DB"/>
                </a:solidFill>
              </a:rPr>
              <a:t>일정</a:t>
            </a:r>
            <a:endParaRPr lang="ko-KR" altLang="en-US" sz="3200" b="1" dirty="0">
              <a:solidFill>
                <a:srgbClr val="F3E7DB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12280806"/>
              </p:ext>
            </p:extLst>
          </p:nvPr>
        </p:nvGraphicFramePr>
        <p:xfrm>
          <a:off x="179512" y="908720"/>
          <a:ext cx="8798371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="" xmlns:a16="http://schemas.microsoft.com/office/drawing/2014/main" val="3130116251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567274282"/>
                    </a:ext>
                  </a:extLst>
                </a:gridCol>
                <a:gridCol w="3528392">
                  <a:extLst>
                    <a:ext uri="{9D8B030D-6E8A-4147-A177-3AD203B41FA5}">
                      <a16:colId xmlns="" xmlns:a16="http://schemas.microsoft.com/office/drawing/2014/main" val="4240577183"/>
                    </a:ext>
                  </a:extLst>
                </a:gridCol>
                <a:gridCol w="1381547">
                  <a:extLst>
                    <a:ext uri="{9D8B030D-6E8A-4147-A177-3AD203B41FA5}">
                      <a16:colId xmlns="" xmlns:a16="http://schemas.microsoft.com/office/drawing/2014/main" val="311093755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 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시행여부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71836580"/>
                  </a:ext>
                </a:extLst>
              </a:tr>
              <a:tr h="745330"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  </a:t>
                      </a:r>
                      <a:r>
                        <a:rPr lang="en-US" altLang="ko-KR" sz="1600" dirty="0" smtClean="0"/>
                        <a:t>~ 2</a:t>
                      </a:r>
                      <a:r>
                        <a:rPr lang="ko-KR" altLang="en-US" sz="1600" dirty="0" smtClean="0"/>
                        <a:t>주</a:t>
                      </a:r>
                      <a:r>
                        <a:rPr lang="en-US" altLang="ko-KR" sz="1600" dirty="0" smtClean="0"/>
                        <a:t>(4.28~5.10)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Open API </a:t>
                      </a:r>
                      <a:r>
                        <a:rPr lang="ko-KR" altLang="en-US" sz="1600" dirty="0" smtClean="0"/>
                        <a:t>조사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응용 앱 개발 예시 조사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b="1" dirty="0" smtClean="0"/>
                        <a:t>기획발표</a:t>
                      </a:r>
                      <a:r>
                        <a:rPr lang="en-US" altLang="ko-KR" sz="1600" b="1" dirty="0" smtClean="0"/>
                        <a:t>5/10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Xml </a:t>
                      </a:r>
                      <a:r>
                        <a:rPr lang="ko-KR" altLang="en-US" sz="1600" dirty="0" smtClean="0"/>
                        <a:t>모듈 조사 완료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국가공공데이터 포털 활용사례조사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구현 예정 기능 계획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계획서 작성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smtClean="0"/>
                        <a:t>   완료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6783592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(5.11~5.18)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Open API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연동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국가공공데이터포털 </a:t>
                      </a:r>
                      <a:r>
                        <a:rPr lang="en-US" altLang="ko-KR" sz="1600" dirty="0" smtClean="0"/>
                        <a:t>Open API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활용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완료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9082127"/>
                  </a:ext>
                </a:extLst>
              </a:tr>
              <a:tr h="427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(5.19~5.29)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위치 기반 검색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dirty="0" smtClean="0"/>
                        <a:t>위치 키워드 검색 기능</a:t>
                      </a:r>
                      <a:endParaRPr lang="en-US" altLang="ko-KR" sz="160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600" dirty="0" smtClean="0"/>
                        <a:t>GPS </a:t>
                      </a:r>
                      <a:r>
                        <a:rPr lang="ko-KR" altLang="en-US" sz="1600" dirty="0" smtClean="0"/>
                        <a:t>기반 검색 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완료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7950710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(5.30~6.8)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중간 시연 발표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5/31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정렬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Youtube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활용 중간 시연 발표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거리 순으로 정렬하는 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4333453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(5.31~6.8)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편리한 </a:t>
                      </a:r>
                      <a:r>
                        <a:rPr lang="en-US" altLang="ko-KR" sz="1600" dirty="0" smtClean="0"/>
                        <a:t>UI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앱</a:t>
                      </a:r>
                      <a:r>
                        <a:rPr lang="ko-KR" altLang="en-US" sz="1600" dirty="0" smtClean="0"/>
                        <a:t> 이용에 있어서 편리함을 주는 </a:t>
                      </a:r>
                      <a:r>
                        <a:rPr lang="en-US" altLang="ko-KR" sz="1600" dirty="0" smtClean="0"/>
                        <a:t>UI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음식점 이미지 출력 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5219568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(6.9~6.15)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err="1" smtClean="0"/>
                        <a:t>지메일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연동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이메일</a:t>
                      </a:r>
                      <a:r>
                        <a:rPr lang="ko-KR" altLang="en-US" sz="1600" baseline="0" dirty="0" err="1" smtClean="0"/>
                        <a:t>로</a:t>
                      </a:r>
                      <a:r>
                        <a:rPr lang="ko-KR" altLang="en-US" sz="1600" baseline="0" dirty="0" smtClean="0"/>
                        <a:t> 정보 전송 </a:t>
                      </a:r>
                      <a:r>
                        <a:rPr lang="ko-KR" altLang="en-US" sz="1600" dirty="0" smtClean="0"/>
                        <a:t>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83539043"/>
                  </a:ext>
                </a:extLst>
              </a:tr>
              <a:tr h="635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(6.16~6.22)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C/C++</a:t>
                      </a:r>
                      <a:r>
                        <a:rPr lang="ko-KR" altLang="en-US" sz="1600" dirty="0" smtClean="0"/>
                        <a:t>연동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배포파일작성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최종구현 발표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6/14 or 6/17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C/C++</a:t>
                      </a:r>
                      <a:r>
                        <a:rPr lang="ko-KR" altLang="en-US" sz="1600" dirty="0" smtClean="0"/>
                        <a:t>연동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distutils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모듈 활용 </a:t>
                      </a:r>
                      <a:r>
                        <a:rPr lang="ko-KR" altLang="en-US" sz="1600" baseline="0" dirty="0" err="1" smtClean="0"/>
                        <a:t>배포파일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dirty="0" err="1" smtClean="0"/>
                        <a:t>Youtube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활용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최종 시연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6666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1520" y="6237312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추후 사정에 따라 수정될 수 있음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160</Words>
  <Application>Microsoft Office PowerPoint</Application>
  <PresentationFormat>화면 슬라이드 쇼(4:3)</PresentationFormat>
  <Paragraphs>49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삼성</dc:creator>
  <cp:lastModifiedBy>삼성</cp:lastModifiedBy>
  <cp:revision>1</cp:revision>
  <dcterms:created xsi:type="dcterms:W3CDTF">2016-05-31T03:51:24Z</dcterms:created>
  <dcterms:modified xsi:type="dcterms:W3CDTF">2016-05-31T03:57:41Z</dcterms:modified>
</cp:coreProperties>
</file>