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7DB"/>
    <a:srgbClr val="F7CAC9"/>
    <a:srgbClr val="F7786B"/>
    <a:srgbClr val="E9EDF4"/>
    <a:srgbClr val="E9F7F4"/>
    <a:srgbClr val="91A8D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1" y="-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D135-3D69-49A4-A60E-7D7529DEEFC1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A8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ED135-3D69-49A4-A60E-7D7529DEEFC1}" type="datetimeFigureOut">
              <a:rPr lang="ko-KR" altLang="en-US" smtClean="0"/>
              <a:pPr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4A601-4926-41B2-83F0-7D7AECF87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subMain.js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2420888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</a:rPr>
              <a:t>스크립트 언어 </a:t>
            </a:r>
            <a:r>
              <a:rPr lang="ko-KR" altLang="en-US" sz="3600" b="1" dirty="0" err="1" smtClean="0">
                <a:solidFill>
                  <a:schemeClr val="bg1">
                    <a:lumMod val="95000"/>
                  </a:schemeClr>
                </a:solidFill>
              </a:rPr>
              <a:t>텀</a:t>
            </a:r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</a:rPr>
              <a:t> 프로젝트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6176" y="5517232"/>
            <a:ext cx="2701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스크립트언어 화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45 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목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45</a:t>
            </a:r>
          </a:p>
          <a:p>
            <a:pPr algn="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2014184024</a:t>
            </a:r>
          </a:p>
          <a:p>
            <a:pPr algn="r"/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김소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165304"/>
            <a:ext cx="372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https://github.com/Kimorizzang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548680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3E7DB"/>
                </a:solidFill>
              </a:rPr>
              <a:t>선택 장애 해소하기</a:t>
            </a:r>
            <a:endParaRPr lang="ko-KR" altLang="en-US" sz="3200" b="1" dirty="0">
              <a:solidFill>
                <a:srgbClr val="F3E7D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412776"/>
            <a:ext cx="60163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dirty="0" smtClean="0"/>
              <a:t> 내가 있는 위치 주변에 있는 음식점을 찾는 </a:t>
            </a:r>
            <a:r>
              <a:rPr lang="ko-KR" altLang="en-US" dirty="0" err="1" smtClean="0"/>
              <a:t>앱</a:t>
            </a:r>
            <a:endParaRPr lang="en-US" altLang="ko-KR" dirty="0" smtClean="0"/>
          </a:p>
          <a:p>
            <a:pPr>
              <a:buFont typeface="Wingdings" pitchFamily="2" charset="2"/>
              <a:buChar char="ü"/>
            </a:pPr>
            <a:endParaRPr lang="en-US" altLang="ko-KR" dirty="0"/>
          </a:p>
          <a:p>
            <a:pPr>
              <a:buFont typeface="Wingdings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smtClean="0"/>
              <a:t>더 이상 점심 메뉴 고르기에 스트레스 받지 말자</a:t>
            </a:r>
            <a:endParaRPr lang="en-US" altLang="ko-KR" dirty="0" smtClean="0"/>
          </a:p>
          <a:p>
            <a:endParaRPr lang="en-US" altLang="ko-KR" dirty="0"/>
          </a:p>
          <a:p>
            <a:pPr>
              <a:buFont typeface="Wingdings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 smtClean="0"/>
              <a:t>위치 입력으로 주변에 있는 음식점을 보여주도록 한다</a:t>
            </a:r>
            <a:endParaRPr lang="en-US" altLang="ko-KR" dirty="0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9552" y="3501008"/>
            <a:ext cx="2016224" cy="936104"/>
          </a:xfrm>
          <a:prstGeom prst="roundRect">
            <a:avLst/>
          </a:prstGeom>
          <a:solidFill>
            <a:srgbClr val="F7CAC9"/>
          </a:solidFill>
          <a:ln>
            <a:solidFill>
              <a:srgbClr val="F3E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위치 입력 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2699792" y="3717032"/>
            <a:ext cx="1008112" cy="504056"/>
          </a:xfrm>
          <a:prstGeom prst="rightArrow">
            <a:avLst/>
          </a:prstGeom>
          <a:solidFill>
            <a:srgbClr val="F7CAC9"/>
          </a:solidFill>
          <a:ln>
            <a:solidFill>
              <a:srgbClr val="F3E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23928" y="3356992"/>
            <a:ext cx="2520280" cy="1152128"/>
          </a:xfrm>
          <a:prstGeom prst="roundRect">
            <a:avLst/>
          </a:prstGeom>
          <a:solidFill>
            <a:srgbClr val="F7CAC9"/>
          </a:solidFill>
          <a:ln>
            <a:solidFill>
              <a:srgbClr val="F3E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500m</a:t>
            </a:r>
            <a:r>
              <a:rPr lang="ko-KR" altLang="en-US" dirty="0" smtClean="0">
                <a:solidFill>
                  <a:schemeClr val="tx1"/>
                </a:solidFill>
              </a:rPr>
              <a:t>내에 있는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음식점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5536" y="5013176"/>
            <a:ext cx="2448272" cy="936104"/>
          </a:xfrm>
          <a:prstGeom prst="roundRect">
            <a:avLst/>
          </a:prstGeom>
          <a:solidFill>
            <a:srgbClr val="F7CAC9"/>
          </a:solidFill>
          <a:ln>
            <a:solidFill>
              <a:srgbClr val="F3E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GPS </a:t>
            </a:r>
            <a:r>
              <a:rPr lang="ko-KR" altLang="en-US" dirty="0" smtClean="0">
                <a:solidFill>
                  <a:schemeClr val="tx1"/>
                </a:solidFill>
              </a:rPr>
              <a:t>기반 검색 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3059832" y="5229200"/>
            <a:ext cx="1008112" cy="504056"/>
          </a:xfrm>
          <a:prstGeom prst="rightArrow">
            <a:avLst/>
          </a:prstGeom>
          <a:solidFill>
            <a:srgbClr val="F7CAC9"/>
          </a:solidFill>
          <a:ln>
            <a:solidFill>
              <a:srgbClr val="F3E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283968" y="4941168"/>
            <a:ext cx="2520280" cy="1152128"/>
          </a:xfrm>
          <a:prstGeom prst="roundRect">
            <a:avLst/>
          </a:prstGeom>
          <a:solidFill>
            <a:srgbClr val="F7CAC9"/>
          </a:solidFill>
          <a:ln>
            <a:solidFill>
              <a:srgbClr val="F3E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500m</a:t>
            </a:r>
            <a:r>
              <a:rPr lang="ko-KR" altLang="en-US" dirty="0" smtClean="0">
                <a:solidFill>
                  <a:schemeClr val="tx1"/>
                </a:solidFill>
              </a:rPr>
              <a:t>내에 있는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음식점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764704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3E7DB"/>
                </a:solidFill>
              </a:rPr>
              <a:t>구현 해야 할 기능</a:t>
            </a:r>
            <a:endParaRPr lang="ko-KR" altLang="en-US" sz="3200" b="1" dirty="0">
              <a:solidFill>
                <a:srgbClr val="F3E7DB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772816"/>
            <a:ext cx="486222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smtClean="0"/>
              <a:t>위치 키워드 입력을 통한 검색 기능</a:t>
            </a:r>
            <a:endParaRPr lang="en-US" altLang="ko-KR" dirty="0" smtClean="0"/>
          </a:p>
          <a:p>
            <a:pPr>
              <a:buFont typeface="Wingdings" pitchFamily="2" charset="2"/>
              <a:buChar char="ü"/>
            </a:pPr>
            <a:endParaRPr lang="en-US" altLang="ko-KR" dirty="0" smtClean="0"/>
          </a:p>
          <a:p>
            <a:pPr>
              <a:buFont typeface="Wingdings" pitchFamily="2" charset="2"/>
              <a:buChar char="ü"/>
            </a:pPr>
            <a:r>
              <a:rPr lang="en-US" altLang="ko-KR" dirty="0" smtClean="0"/>
              <a:t> GPS </a:t>
            </a:r>
            <a:r>
              <a:rPr lang="ko-KR" altLang="en-US" dirty="0" smtClean="0"/>
              <a:t>기반 검색 기능</a:t>
            </a:r>
            <a:endParaRPr lang="en-US" altLang="ko-KR" dirty="0" smtClean="0"/>
          </a:p>
          <a:p>
            <a:pPr>
              <a:buFont typeface="Wingdings" pitchFamily="2" charset="2"/>
              <a:buChar char="ü"/>
            </a:pPr>
            <a:endParaRPr lang="en-US" altLang="ko-KR" dirty="0" smtClean="0"/>
          </a:p>
          <a:p>
            <a:pPr>
              <a:buFont typeface="Wingdings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smtClean="0"/>
              <a:t>검색 기능을 기반으로 한 음식점 출력 기능</a:t>
            </a:r>
            <a:endParaRPr lang="en-US" altLang="ko-KR" dirty="0" smtClean="0"/>
          </a:p>
          <a:p>
            <a:pPr>
              <a:buFont typeface="Wingdings" pitchFamily="2" charset="2"/>
              <a:buChar char="ü"/>
            </a:pPr>
            <a:endParaRPr lang="en-US" altLang="ko-KR" dirty="0" smtClean="0"/>
          </a:p>
          <a:p>
            <a:pPr>
              <a:buFont typeface="Wingdings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smtClean="0"/>
              <a:t>거리 순으로 정렬하는 기능</a:t>
            </a:r>
            <a:endParaRPr lang="en-US" altLang="ko-KR" dirty="0" smtClean="0"/>
          </a:p>
          <a:p>
            <a:pPr>
              <a:buFont typeface="Wingdings" pitchFamily="2" charset="2"/>
              <a:buChar char="ü"/>
            </a:pPr>
            <a:endParaRPr lang="en-US" altLang="ko-KR" dirty="0" smtClean="0"/>
          </a:p>
          <a:p>
            <a:pPr>
              <a:buFont typeface="Wingdings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smtClean="0"/>
              <a:t>검색 결과의 정보를 이 메일로 보내는 기능</a:t>
            </a:r>
            <a:endParaRPr lang="en-US" altLang="ko-KR" dirty="0" smtClean="0"/>
          </a:p>
          <a:p>
            <a:pPr>
              <a:buFont typeface="Wingdings" pitchFamily="2" charset="2"/>
              <a:buChar char="ü"/>
            </a:pPr>
            <a:endParaRPr lang="en-US" altLang="ko-KR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dirty="0" smtClean="0"/>
              <a:t> 편리한 </a:t>
            </a:r>
            <a:r>
              <a:rPr lang="en-US" altLang="ko-KR" dirty="0" smtClean="0"/>
              <a:t>UI + </a:t>
            </a:r>
            <a:r>
              <a:rPr lang="ko-KR" altLang="en-US" dirty="0" smtClean="0"/>
              <a:t>음식점 이미지 출력 기능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260648"/>
            <a:ext cx="2226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3E7DB"/>
                </a:solidFill>
              </a:rPr>
              <a:t>활용할 </a:t>
            </a:r>
            <a:r>
              <a:rPr lang="en-US" altLang="ko-KR" sz="3200" b="1" dirty="0" smtClean="0">
                <a:solidFill>
                  <a:srgbClr val="F3E7DB"/>
                </a:solidFill>
              </a:rPr>
              <a:t>API</a:t>
            </a:r>
            <a:endParaRPr lang="ko-KR" altLang="en-US" sz="3200" b="1" dirty="0">
              <a:solidFill>
                <a:srgbClr val="F3E7D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3212976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3E7DB"/>
                </a:solidFill>
              </a:rPr>
              <a:t>활용 사례</a:t>
            </a:r>
            <a:endParaRPr lang="ko-KR" altLang="en-US" sz="3200" b="1" dirty="0">
              <a:solidFill>
                <a:srgbClr val="F3E7DB"/>
              </a:solidFill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3068960"/>
            <a:ext cx="4427984" cy="36668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504" y="3933056"/>
            <a:ext cx="41413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hlinkClick r:id="rId3"/>
              </a:rPr>
              <a:t>https://www.data.go.kr/subMain.jsp#/</a:t>
            </a:r>
            <a:endParaRPr lang="en-US" altLang="ko-KR" sz="1400" dirty="0" smtClean="0"/>
          </a:p>
          <a:p>
            <a:r>
              <a:rPr lang="en-US" altLang="ko-KR" sz="1400" dirty="0" smtClean="0"/>
              <a:t>L3B1Ym4vbGFiL2V4bS9Jcm9zVXNlRXh</a:t>
            </a:r>
          </a:p>
          <a:p>
            <a:r>
              <a:rPr lang="en-US" altLang="ko-KR" sz="1400" dirty="0" smtClean="0"/>
              <a:t>hbS9vcGVuRGV0YWlsUGFnZSRAXjAy</a:t>
            </a:r>
          </a:p>
          <a:p>
            <a:r>
              <a:rPr lang="en-US" altLang="ko-KR" sz="1400" dirty="0" smtClean="0"/>
              <a:t>Mm0yMSRAXnByY3VzZUNhc2VTbj0xMDAzMzg0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836712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국문 관광 정보 서비스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제공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한국 관광 공사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9" name="그림 8" descr="캡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1268760"/>
            <a:ext cx="6282690" cy="1623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8864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3E7DB"/>
                </a:solidFill>
              </a:rPr>
              <a:t>일정</a:t>
            </a:r>
            <a:endParaRPr lang="ko-KR" altLang="en-US" sz="3200" b="1" dirty="0">
              <a:solidFill>
                <a:srgbClr val="F3E7DB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2280806"/>
              </p:ext>
            </p:extLst>
          </p:nvPr>
        </p:nvGraphicFramePr>
        <p:xfrm>
          <a:off x="179512" y="908720"/>
          <a:ext cx="8798371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xmlns="" val="313011625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567274282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xmlns="" val="4240577183"/>
                    </a:ext>
                  </a:extLst>
                </a:gridCol>
                <a:gridCol w="1381547">
                  <a:extLst>
                    <a:ext uri="{9D8B030D-6E8A-4147-A177-3AD203B41FA5}">
                      <a16:colId xmlns:a16="http://schemas.microsoft.com/office/drawing/2014/main" xmlns="" val="311093755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 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시행여부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1836580"/>
                  </a:ext>
                </a:extLst>
              </a:tr>
              <a:tr h="745330"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  </a:t>
                      </a:r>
                      <a:r>
                        <a:rPr lang="en-US" altLang="ko-KR" sz="1600" dirty="0" smtClean="0"/>
                        <a:t>~ 2</a:t>
                      </a:r>
                      <a:r>
                        <a:rPr lang="ko-KR" altLang="en-US" sz="1600" dirty="0" smtClean="0"/>
                        <a:t>주</a:t>
                      </a:r>
                      <a:r>
                        <a:rPr lang="en-US" altLang="ko-KR" sz="1600" dirty="0" smtClean="0"/>
                        <a:t>(4.28~5.10)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Open API </a:t>
                      </a:r>
                      <a:r>
                        <a:rPr lang="ko-KR" altLang="en-US" sz="1600" dirty="0" smtClean="0"/>
                        <a:t>조사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응용 앱 개발 예시 조사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b="1" dirty="0" smtClean="0"/>
                        <a:t>기획발표</a:t>
                      </a:r>
                      <a:r>
                        <a:rPr lang="en-US" altLang="ko-KR" sz="1600" b="1" dirty="0" smtClean="0"/>
                        <a:t>5/10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Xml </a:t>
                      </a:r>
                      <a:r>
                        <a:rPr lang="ko-KR" altLang="en-US" sz="1600" dirty="0" smtClean="0"/>
                        <a:t>모듈 조사 완료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국가공공데이터 포털 활용사례조사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구현 예정 기능 계획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계획서 작성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smtClean="0"/>
                        <a:t>   완료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6783592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(5.11~5.18)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Open API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연동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국가공공데이터포털 </a:t>
                      </a:r>
                      <a:r>
                        <a:rPr lang="en-US" altLang="ko-KR" sz="1600" dirty="0" smtClean="0"/>
                        <a:t>Open API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활용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9082127"/>
                  </a:ext>
                </a:extLst>
              </a:tr>
              <a:tr h="427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(5.19~5.29)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위치 기반 검색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dirty="0" smtClean="0"/>
                        <a:t>위치 키워드 검색 기능</a:t>
                      </a:r>
                      <a:endParaRPr lang="en-US" altLang="ko-KR" sz="160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600" dirty="0" smtClean="0"/>
                        <a:t>GPS </a:t>
                      </a:r>
                      <a:r>
                        <a:rPr lang="ko-KR" altLang="en-US" sz="1600" dirty="0" smtClean="0"/>
                        <a:t>기반 검색 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950710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(5.30~6.8)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중간 시연 발표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5/30</a:t>
                      </a:r>
                    </a:p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정렬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Youtube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활용 중간 시연 발표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거리 순으로 정렬하는 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333453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(5.31~6.8)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편리한 </a:t>
                      </a:r>
                      <a:r>
                        <a:rPr lang="en-US" altLang="ko-KR" sz="1600" dirty="0" smtClean="0"/>
                        <a:t>UI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앱</a:t>
                      </a:r>
                      <a:r>
                        <a:rPr lang="ko-KR" altLang="en-US" sz="1600" dirty="0" smtClean="0"/>
                        <a:t> 이용에 있어서 편리함을 주는 </a:t>
                      </a:r>
                      <a:r>
                        <a:rPr lang="en-US" altLang="ko-KR" sz="1600" dirty="0" smtClean="0"/>
                        <a:t>UI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음식점 이미지 출력 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5219568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(6.9~6.15)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err="1" smtClean="0"/>
                        <a:t>지메일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연동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이메일</a:t>
                      </a:r>
                      <a:r>
                        <a:rPr lang="ko-KR" altLang="en-US" sz="1600" baseline="0" dirty="0" err="1" smtClean="0"/>
                        <a:t>로</a:t>
                      </a:r>
                      <a:r>
                        <a:rPr lang="ko-KR" altLang="en-US" sz="1600" baseline="0" dirty="0" smtClean="0"/>
                        <a:t> 정보 전송 </a:t>
                      </a:r>
                      <a:r>
                        <a:rPr lang="ko-KR" altLang="en-US" sz="1600" dirty="0" smtClean="0"/>
                        <a:t>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3539043"/>
                  </a:ext>
                </a:extLst>
              </a:tr>
              <a:tr h="635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(6.16~6.22)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C/C++</a:t>
                      </a:r>
                      <a:r>
                        <a:rPr lang="ko-KR" altLang="en-US" sz="1600" dirty="0" smtClean="0"/>
                        <a:t>연동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배포파일작성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최종구현 발표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6/14 or 6/17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C/C++</a:t>
                      </a:r>
                      <a:r>
                        <a:rPr lang="ko-KR" altLang="en-US" sz="1600" dirty="0" smtClean="0"/>
                        <a:t>연동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distutils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모듈 활용 </a:t>
                      </a:r>
                      <a:r>
                        <a:rPr lang="ko-KR" altLang="en-US" sz="1600" baseline="0" dirty="0" err="1" smtClean="0"/>
                        <a:t>배포파일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dirty="0" err="1" smtClean="0"/>
                        <a:t>Youtube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활용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최종 시연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6666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1520" y="6237312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추후 사정에 따라 수정될 수 있음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288</Words>
  <Application>Microsoft Office PowerPoint</Application>
  <PresentationFormat>화면 슬라이드 쇼(4:3)</PresentationFormat>
  <Paragraphs>84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삼성</dc:creator>
  <cp:lastModifiedBy>삼성</cp:lastModifiedBy>
  <cp:revision>35</cp:revision>
  <dcterms:created xsi:type="dcterms:W3CDTF">2016-05-05T10:01:31Z</dcterms:created>
  <dcterms:modified xsi:type="dcterms:W3CDTF">2016-05-09T09:05:15Z</dcterms:modified>
</cp:coreProperties>
</file>