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DB"/>
    <a:srgbClr val="F7CAC9"/>
    <a:srgbClr val="F7786B"/>
    <a:srgbClr val="E9EDF4"/>
    <a:srgbClr val="E9F7F4"/>
    <a:srgbClr val="91A8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1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D135-3D69-49A4-A60E-7D7529DEEFC1}" type="datetimeFigureOut">
              <a:rPr lang="ko-KR" altLang="en-US" smtClean="0"/>
              <a:pPr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20888"/>
            <a:ext cx="5748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스크립트 언어 </a:t>
            </a:r>
            <a:r>
              <a:rPr lang="ko-KR" altLang="en-US" sz="3600" b="1" dirty="0" err="1" smtClean="0">
                <a:solidFill>
                  <a:schemeClr val="bg1">
                    <a:lumMod val="95000"/>
                  </a:schemeClr>
                </a:solidFill>
              </a:rPr>
              <a:t>텀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endParaRPr lang="en-US" altLang="ko-KR" sz="3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최종발표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517232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스크립트언어 화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</a:t>
            </a:r>
          </a:p>
          <a:p>
            <a:pPr algn="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2014184024</a:t>
            </a:r>
          </a:p>
          <a:p>
            <a:pPr algn="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김소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65304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https://github.com/Kimorizzang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340768"/>
          <a:ext cx="705678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7444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위치 기반 검색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기반으로 목록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키워드를 입력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위도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경도 기반으로 목록 출력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가게 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전화번호</a:t>
                      </a:r>
                      <a:r>
                        <a:rPr lang="en-US" altLang="ko-KR" dirty="0" smtClean="0"/>
                        <a:t>,500m</a:t>
                      </a:r>
                      <a:r>
                        <a:rPr lang="ko-KR" altLang="en-US" dirty="0" smtClean="0"/>
                        <a:t>내에 있는 음식점들의 떨어진 거리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거리 정렬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326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구현 기능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89040"/>
            <a:ext cx="29962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dirty="0" smtClean="0"/>
              <a:t> 이 메일 전송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C/C++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배포 파일 작성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GUI</a:t>
            </a:r>
            <a:endParaRPr lang="ko-KR" altLang="en-US" dirty="0"/>
          </a:p>
        </p:txBody>
      </p:sp>
      <p:pic>
        <p:nvPicPr>
          <p:cNvPr id="9" name="그림 8" descr="커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861048"/>
            <a:ext cx="2228458" cy="1992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일정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280806"/>
              </p:ext>
            </p:extLst>
          </p:nvPr>
        </p:nvGraphicFramePr>
        <p:xfrm>
          <a:off x="179512" y="908720"/>
          <a:ext cx="8798371" cy="496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 </a:t>
                      </a:r>
                      <a:r>
                        <a:rPr lang="en-US" altLang="ko-KR" sz="1600" dirty="0" smtClean="0"/>
                        <a:t>~ 2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(4.28~5.10)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응용 앱 개발 예시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기획발표</a:t>
                      </a:r>
                      <a:r>
                        <a:rPr lang="en-US" altLang="ko-KR" sz="1600" b="1" dirty="0" smtClean="0"/>
                        <a:t>5/10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 예정 기능 계획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계획서 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위치 기반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위치 키워드 검색 기능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dirty="0" smtClean="0"/>
                        <a:t>GPS </a:t>
                      </a:r>
                      <a:r>
                        <a:rPr lang="ko-KR" altLang="en-US" sz="1600" dirty="0" smtClean="0"/>
                        <a:t>기반 검색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(5.30~6.8)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5/30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정렬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거리 순으로 정렬하는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(5.31~6.8)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편리한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이용에 있어서 편리함을 주는 </a:t>
                      </a:r>
                      <a:r>
                        <a:rPr lang="en-US" altLang="ko-KR" sz="160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음식점 이미지 출력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△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 smtClean="0"/>
                        <a:t>지메일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baseline="0" dirty="0" err="1" smtClean="0"/>
                        <a:t>로</a:t>
                      </a:r>
                      <a:r>
                        <a:rPr lang="ko-KR" altLang="en-US" sz="1600" baseline="0" dirty="0" smtClean="0"/>
                        <a:t> 정보 전송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최종 발표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6/16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○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230</Words>
  <Application>Microsoft Office PowerPoint</Application>
  <PresentationFormat>화면 슬라이드 쇼(4:3)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41</cp:revision>
  <dcterms:created xsi:type="dcterms:W3CDTF">2016-05-05T10:01:31Z</dcterms:created>
  <dcterms:modified xsi:type="dcterms:W3CDTF">2016-06-15T16:35:29Z</dcterms:modified>
</cp:coreProperties>
</file>