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7DB"/>
    <a:srgbClr val="F7CAC9"/>
    <a:srgbClr val="F7786B"/>
    <a:srgbClr val="E9EDF4"/>
    <a:srgbClr val="E9F7F4"/>
    <a:srgbClr val="91A8D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1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A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ED135-3D69-49A4-A60E-7D7529DEEFC1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2420888"/>
            <a:ext cx="5748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스크립트 언어 </a:t>
            </a:r>
            <a:r>
              <a:rPr lang="ko-KR" altLang="en-US" sz="3600" b="1" dirty="0" err="1" smtClean="0">
                <a:solidFill>
                  <a:schemeClr val="bg1">
                    <a:lumMod val="95000"/>
                  </a:schemeClr>
                </a:solidFill>
              </a:rPr>
              <a:t>텀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 프로젝트</a:t>
            </a:r>
            <a:endParaRPr lang="en-US" altLang="ko-KR" sz="3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최종발표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5517232"/>
            <a:ext cx="2701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스크립트언어 화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45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목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45</a:t>
            </a:r>
          </a:p>
          <a:p>
            <a:pPr algn="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2014184024</a:t>
            </a:r>
          </a:p>
          <a:p>
            <a:pPr algn="r"/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김소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165304"/>
            <a:ext cx="372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https://github.com/Kimorizzang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1340768"/>
          <a:ext cx="705678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374441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키워드 검색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위치 기반 검색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 키워드를 기반으로 목록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 키워드를 입력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위도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경도 기반으로 목록 출력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가게 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가게 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전화번호</a:t>
                      </a:r>
                      <a:r>
                        <a:rPr lang="en-US" altLang="ko-KR" dirty="0" smtClean="0"/>
                        <a:t>,500m</a:t>
                      </a:r>
                      <a:r>
                        <a:rPr lang="ko-KR" altLang="en-US" dirty="0" smtClean="0"/>
                        <a:t>내에 있는 음식점들의 떨어진 거리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거리 정렬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3326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3E7DB"/>
                </a:solidFill>
              </a:rPr>
              <a:t>구현 기능</a:t>
            </a:r>
            <a:endParaRPr lang="ko-KR" altLang="en-US" sz="3200" b="1" dirty="0">
              <a:solidFill>
                <a:srgbClr val="F3E7D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789040"/>
            <a:ext cx="299626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기타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dirty="0" smtClean="0"/>
              <a:t>이 메일 전송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C/C++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배포 파일 작성</a:t>
            </a:r>
            <a:endParaRPr lang="ko-KR" altLang="en-US" dirty="0"/>
          </a:p>
        </p:txBody>
      </p:sp>
      <p:pic>
        <p:nvPicPr>
          <p:cNvPr id="8" name="그림 7" descr="커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3933056"/>
            <a:ext cx="2638792" cy="2379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3E7DB"/>
                </a:solidFill>
              </a:rPr>
              <a:t>일정</a:t>
            </a:r>
            <a:endParaRPr lang="ko-KR" altLang="en-US" sz="3200" b="1" dirty="0">
              <a:solidFill>
                <a:srgbClr val="F3E7DB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2280806"/>
              </p:ext>
            </p:extLst>
          </p:nvPr>
        </p:nvGraphicFramePr>
        <p:xfrm>
          <a:off x="179512" y="908720"/>
          <a:ext cx="8798371" cy="4963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313011625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56727428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4240577183"/>
                    </a:ext>
                  </a:extLst>
                </a:gridCol>
                <a:gridCol w="1381547">
                  <a:extLst>
                    <a:ext uri="{9D8B030D-6E8A-4147-A177-3AD203B41FA5}">
                      <a16:colId xmlns:a16="http://schemas.microsoft.com/office/drawing/2014/main" xmlns="" val="31109375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  </a:t>
                      </a:r>
                      <a:r>
                        <a:rPr lang="en-US" altLang="ko-KR" sz="1600" dirty="0" smtClean="0"/>
                        <a:t>~ 2</a:t>
                      </a:r>
                      <a:r>
                        <a:rPr lang="ko-KR" altLang="en-US" sz="1600" dirty="0" smtClean="0"/>
                        <a:t>주</a:t>
                      </a:r>
                      <a:r>
                        <a:rPr lang="en-US" altLang="ko-KR" sz="1600" dirty="0" smtClean="0"/>
                        <a:t>(4.28~5.10)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Open API </a:t>
                      </a:r>
                      <a:r>
                        <a:rPr lang="ko-KR" altLang="en-US" sz="1600" dirty="0" smtClean="0"/>
                        <a:t>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응용 앱 개발 예시 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b="1" dirty="0" smtClean="0"/>
                        <a:t>기획발표</a:t>
                      </a:r>
                      <a:r>
                        <a:rPr lang="en-US" altLang="ko-KR" sz="1600" b="1" dirty="0" smtClean="0"/>
                        <a:t>5/10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Xml </a:t>
                      </a:r>
                      <a:r>
                        <a:rPr lang="ko-KR" altLang="en-US" sz="1600" dirty="0" smtClean="0"/>
                        <a:t>모듈 조사 완료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국가공공데이터 포털 활용사례조사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구현 예정 기능 계획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계획서 작성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(5.11~5.18)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Open 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국가공공데이터포털 </a:t>
                      </a:r>
                      <a:r>
                        <a:rPr lang="en-US" altLang="ko-KR" sz="1600" dirty="0" smtClean="0"/>
                        <a:t>Open 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(5.19~5.29)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위치 기반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 smtClean="0"/>
                        <a:t>위치 키워드 검색 기능</a:t>
                      </a:r>
                      <a:endParaRPr lang="en-US" altLang="ko-KR" sz="16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600" dirty="0" smtClean="0"/>
                        <a:t>GPS </a:t>
                      </a:r>
                      <a:r>
                        <a:rPr lang="ko-KR" altLang="en-US" sz="1600" dirty="0" smtClean="0"/>
                        <a:t>기반 검색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(5.30~6.8)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중간 시연 발표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5/30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정렬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Youtube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활용 중간 시연 발표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거리 순으로 정렬하는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(5.31~6.8)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편리한 </a:t>
                      </a:r>
                      <a:r>
                        <a:rPr lang="en-US" altLang="ko-KR" sz="1600" dirty="0" smtClean="0"/>
                        <a:t>UI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앱</a:t>
                      </a:r>
                      <a:r>
                        <a:rPr lang="ko-KR" altLang="en-US" sz="1600" dirty="0" smtClean="0"/>
                        <a:t> 이용에 있어서 편리함을 주는 </a:t>
                      </a:r>
                      <a:r>
                        <a:rPr lang="en-US" altLang="ko-KR" sz="1600" dirty="0" smtClean="0"/>
                        <a:t>UI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음식점 이미지 출력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△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219568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(6.9~6.15)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err="1" smtClean="0"/>
                        <a:t>지메일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이메일</a:t>
                      </a:r>
                      <a:r>
                        <a:rPr lang="ko-KR" altLang="en-US" sz="1600" baseline="0" dirty="0" err="1" smtClean="0"/>
                        <a:t>로</a:t>
                      </a:r>
                      <a:r>
                        <a:rPr lang="ko-KR" altLang="en-US" sz="1600" baseline="0" dirty="0" smtClean="0"/>
                        <a:t> 정보 전송 </a:t>
                      </a:r>
                      <a:r>
                        <a:rPr lang="ko-KR" altLang="en-US" sz="1600" dirty="0" smtClean="0"/>
                        <a:t>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539043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(6.16~6.22)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C/C++</a:t>
                      </a:r>
                      <a:r>
                        <a:rPr lang="ko-KR" altLang="en-US" sz="1600" dirty="0" smtClean="0"/>
                        <a:t>연동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배포파일작성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최종 발표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6/16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C/C++</a:t>
                      </a:r>
                      <a:r>
                        <a:rPr lang="ko-KR" altLang="en-US" sz="1600" dirty="0" smtClean="0"/>
                        <a:t>연동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distutils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모듈 활용 </a:t>
                      </a:r>
                      <a:r>
                        <a:rPr lang="ko-KR" altLang="en-US" sz="1600" baseline="0" dirty="0" err="1" smtClean="0"/>
                        <a:t>배포파일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dirty="0" err="1" smtClean="0"/>
                        <a:t>Youtube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666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227</Words>
  <Application>Microsoft Office PowerPoint</Application>
  <PresentationFormat>화면 슬라이드 쇼(4:3)</PresentationFormat>
  <Paragraphs>69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삼성</dc:creator>
  <cp:lastModifiedBy>삼성</cp:lastModifiedBy>
  <cp:revision>39</cp:revision>
  <dcterms:created xsi:type="dcterms:W3CDTF">2016-05-05T10:01:31Z</dcterms:created>
  <dcterms:modified xsi:type="dcterms:W3CDTF">2016-06-14T15:01:42Z</dcterms:modified>
</cp:coreProperties>
</file>