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0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E7DB"/>
    <a:srgbClr val="F7CAC9"/>
    <a:srgbClr val="F7786B"/>
    <a:srgbClr val="E9EDF4"/>
    <a:srgbClr val="E9F7F4"/>
    <a:srgbClr val="91A8D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1" y="-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ED135-3D69-49A4-A60E-7D7529DEEFC1}" type="datetimeFigureOut">
              <a:rPr lang="ko-KR" altLang="en-US" smtClean="0"/>
              <a:pPr/>
              <a:t>2016-06-14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4A601-4926-41B2-83F0-7D7AECF874A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ED135-3D69-49A4-A60E-7D7529DEEFC1}" type="datetimeFigureOut">
              <a:rPr lang="ko-KR" altLang="en-US" smtClean="0"/>
              <a:pPr/>
              <a:t>2016-06-14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4A601-4926-41B2-83F0-7D7AECF874A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ED135-3D69-49A4-A60E-7D7529DEEFC1}" type="datetimeFigureOut">
              <a:rPr lang="ko-KR" altLang="en-US" smtClean="0"/>
              <a:pPr/>
              <a:t>2016-06-14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4A601-4926-41B2-83F0-7D7AECF874A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ED135-3D69-49A4-A60E-7D7529DEEFC1}" type="datetimeFigureOut">
              <a:rPr lang="ko-KR" altLang="en-US" smtClean="0"/>
              <a:pPr/>
              <a:t>2016-06-14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4A601-4926-41B2-83F0-7D7AECF874A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ED135-3D69-49A4-A60E-7D7529DEEFC1}" type="datetimeFigureOut">
              <a:rPr lang="ko-KR" altLang="en-US" smtClean="0"/>
              <a:pPr/>
              <a:t>2016-06-14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4A601-4926-41B2-83F0-7D7AECF874A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ED135-3D69-49A4-A60E-7D7529DEEFC1}" type="datetimeFigureOut">
              <a:rPr lang="ko-KR" altLang="en-US" smtClean="0"/>
              <a:pPr/>
              <a:t>2016-06-14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4A601-4926-41B2-83F0-7D7AECF874A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ED135-3D69-49A4-A60E-7D7529DEEFC1}" type="datetimeFigureOut">
              <a:rPr lang="ko-KR" altLang="en-US" smtClean="0"/>
              <a:pPr/>
              <a:t>2016-06-14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4A601-4926-41B2-83F0-7D7AECF874A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ED135-3D69-49A4-A60E-7D7529DEEFC1}" type="datetimeFigureOut">
              <a:rPr lang="ko-KR" altLang="en-US" smtClean="0"/>
              <a:pPr/>
              <a:t>2016-06-14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4A601-4926-41B2-83F0-7D7AECF874A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ED135-3D69-49A4-A60E-7D7529DEEFC1}" type="datetimeFigureOut">
              <a:rPr lang="ko-KR" altLang="en-US" smtClean="0"/>
              <a:pPr/>
              <a:t>2016-06-14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4A601-4926-41B2-83F0-7D7AECF874A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ED135-3D69-49A4-A60E-7D7529DEEFC1}" type="datetimeFigureOut">
              <a:rPr lang="ko-KR" altLang="en-US" smtClean="0"/>
              <a:pPr/>
              <a:t>2016-06-14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4A601-4926-41B2-83F0-7D7AECF874A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ED135-3D69-49A4-A60E-7D7529DEEFC1}" type="datetimeFigureOut">
              <a:rPr lang="ko-KR" altLang="en-US" smtClean="0"/>
              <a:pPr/>
              <a:t>2016-06-14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4A601-4926-41B2-83F0-7D7AECF874A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1A8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7ED135-3D69-49A4-A60E-7D7529DEEFC1}" type="datetimeFigureOut">
              <a:rPr lang="ko-KR" altLang="en-US" smtClean="0"/>
              <a:pPr/>
              <a:t>2016-06-14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74A601-4926-41B2-83F0-7D7AECF874A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07704" y="2420888"/>
            <a:ext cx="57486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dirty="0" smtClean="0">
                <a:solidFill>
                  <a:schemeClr val="bg1">
                    <a:lumMod val="95000"/>
                  </a:schemeClr>
                </a:solidFill>
              </a:rPr>
              <a:t>스크립트 언어 </a:t>
            </a:r>
            <a:r>
              <a:rPr lang="ko-KR" altLang="en-US" sz="3600" b="1" dirty="0" err="1" smtClean="0">
                <a:solidFill>
                  <a:schemeClr val="bg1">
                    <a:lumMod val="95000"/>
                  </a:schemeClr>
                </a:solidFill>
              </a:rPr>
              <a:t>텀</a:t>
            </a:r>
            <a:r>
              <a:rPr lang="ko-KR" altLang="en-US" sz="3600" b="1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ko-KR" altLang="en-US" sz="3600" b="1" dirty="0" smtClean="0">
                <a:solidFill>
                  <a:schemeClr val="bg1">
                    <a:lumMod val="95000"/>
                  </a:schemeClr>
                </a:solidFill>
              </a:rPr>
              <a:t>프로젝트</a:t>
            </a:r>
            <a:endParaRPr lang="en-US" altLang="ko-KR" sz="3600" b="1" dirty="0" smtClean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sz="3600" b="1" dirty="0" smtClean="0">
                <a:solidFill>
                  <a:schemeClr val="bg1">
                    <a:lumMod val="95000"/>
                  </a:schemeClr>
                </a:solidFill>
              </a:rPr>
              <a:t>최종발</a:t>
            </a:r>
            <a:r>
              <a:rPr lang="ko-KR" altLang="en-US" sz="3600" b="1" dirty="0" smtClean="0">
                <a:solidFill>
                  <a:schemeClr val="bg1">
                    <a:lumMod val="95000"/>
                  </a:schemeClr>
                </a:solidFill>
              </a:rPr>
              <a:t>표</a:t>
            </a:r>
            <a:endParaRPr lang="ko-KR" altLang="en-US" sz="36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56176" y="5517232"/>
            <a:ext cx="27013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bg1">
                    <a:lumMod val="95000"/>
                  </a:schemeClr>
                </a:solidFill>
              </a:rPr>
              <a:t>스크립트언어 화</a:t>
            </a:r>
            <a:r>
              <a:rPr lang="en-US" altLang="ko-KR" b="1" dirty="0" smtClean="0">
                <a:solidFill>
                  <a:schemeClr val="bg1">
                    <a:lumMod val="95000"/>
                  </a:schemeClr>
                </a:solidFill>
              </a:rPr>
              <a:t>45 </a:t>
            </a:r>
            <a:r>
              <a:rPr lang="ko-KR" altLang="en-US" b="1" dirty="0" smtClean="0">
                <a:solidFill>
                  <a:schemeClr val="bg1">
                    <a:lumMod val="95000"/>
                  </a:schemeClr>
                </a:solidFill>
              </a:rPr>
              <a:t>목</a:t>
            </a:r>
            <a:r>
              <a:rPr lang="en-US" altLang="ko-KR" b="1" dirty="0" smtClean="0">
                <a:solidFill>
                  <a:schemeClr val="bg1">
                    <a:lumMod val="95000"/>
                  </a:schemeClr>
                </a:solidFill>
              </a:rPr>
              <a:t>45</a:t>
            </a:r>
          </a:p>
          <a:p>
            <a:pPr algn="r"/>
            <a:r>
              <a:rPr lang="en-US" altLang="ko-KR" b="1" dirty="0" smtClean="0">
                <a:solidFill>
                  <a:schemeClr val="bg1">
                    <a:lumMod val="95000"/>
                  </a:schemeClr>
                </a:solidFill>
              </a:rPr>
              <a:t>2014184024</a:t>
            </a:r>
          </a:p>
          <a:p>
            <a:pPr algn="r"/>
            <a:r>
              <a:rPr lang="ko-KR" altLang="en-US" b="1" dirty="0" smtClean="0">
                <a:solidFill>
                  <a:schemeClr val="bg1">
                    <a:lumMod val="95000"/>
                  </a:schemeClr>
                </a:solidFill>
              </a:rPr>
              <a:t>김소</a:t>
            </a:r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</a:rPr>
              <a:t>라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6165304"/>
            <a:ext cx="3726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>
                    <a:lumMod val="95000"/>
                  </a:schemeClr>
                </a:solidFill>
              </a:rPr>
              <a:t>https://github.com/Kimorizzang</a:t>
            </a:r>
            <a:endParaRPr lang="ko-KR" altLang="en-US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899592" y="1340768"/>
          <a:ext cx="7056784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2368"/>
                <a:gridCol w="374441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키워드 검색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위치 기반 검색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지역 키워드를 기반으로 목록 출력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지역 키워드를 입력 </a:t>
                      </a:r>
                      <a:r>
                        <a:rPr lang="en-US" altLang="ko-KR" dirty="0" smtClean="0"/>
                        <a:t>-&gt; </a:t>
                      </a:r>
                      <a:r>
                        <a:rPr lang="ko-KR" altLang="en-US" dirty="0" smtClean="0"/>
                        <a:t>위도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경도 기반으로 목록 출력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가게 명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주소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전화번호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가게 명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주소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전화번호</a:t>
                      </a:r>
                      <a:r>
                        <a:rPr lang="en-US" altLang="ko-KR" dirty="0" smtClean="0"/>
                        <a:t>,500m</a:t>
                      </a:r>
                      <a:r>
                        <a:rPr lang="ko-KR" altLang="en-US" dirty="0" smtClean="0"/>
                        <a:t>내에 있는 음식점들의 떨어진 거리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거리 정렬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67544" y="332656"/>
            <a:ext cx="1970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solidFill>
                  <a:srgbClr val="F3E7DB"/>
                </a:solidFill>
              </a:rPr>
              <a:t>구현 기능</a:t>
            </a:r>
            <a:endParaRPr lang="ko-KR" altLang="en-US" sz="3200" b="1" dirty="0">
              <a:solidFill>
                <a:srgbClr val="F3E7DB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7584" y="3789040"/>
            <a:ext cx="2996269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기타</a:t>
            </a:r>
            <a:endParaRPr lang="en-US" altLang="ko-KR" sz="2400" dirty="0" smtClean="0"/>
          </a:p>
          <a:p>
            <a:pPr>
              <a:buFontTx/>
              <a:buChar char="-"/>
            </a:pPr>
            <a:r>
              <a:rPr lang="ko-KR" altLang="en-US" dirty="0" smtClean="0"/>
              <a:t>이 메일 전송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en-US" altLang="ko-KR" dirty="0" smtClean="0"/>
              <a:t> C</a:t>
            </a:r>
            <a:r>
              <a:rPr lang="en-US" altLang="ko-KR" dirty="0" smtClean="0"/>
              <a:t>/C++ </a:t>
            </a:r>
            <a:r>
              <a:rPr lang="ko-KR" altLang="en-US" dirty="0" smtClean="0"/>
              <a:t>연동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strcpy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</a:t>
            </a:r>
            <a:r>
              <a:rPr lang="en-US" altLang="ko-KR" dirty="0" smtClean="0"/>
              <a:t>)</a:t>
            </a:r>
          </a:p>
          <a:p>
            <a:pPr>
              <a:buFontTx/>
              <a:buChar char="-"/>
            </a:pPr>
            <a:r>
              <a:rPr lang="en-US" altLang="ko-KR" dirty="0" smtClean="0"/>
              <a:t> </a:t>
            </a:r>
            <a:r>
              <a:rPr lang="ko-KR" altLang="en-US" dirty="0" smtClean="0"/>
              <a:t>배포 파일 작성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188640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solidFill>
                  <a:srgbClr val="F3E7DB"/>
                </a:solidFill>
              </a:rPr>
              <a:t>일정</a:t>
            </a:r>
            <a:endParaRPr lang="ko-KR" altLang="en-US" sz="3200" b="1" dirty="0">
              <a:solidFill>
                <a:srgbClr val="F3E7DB"/>
              </a:solidFill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612280806"/>
              </p:ext>
            </p:extLst>
          </p:nvPr>
        </p:nvGraphicFramePr>
        <p:xfrm>
          <a:off x="179512" y="908720"/>
          <a:ext cx="8798371" cy="49633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>
                  <a:extLst>
                    <a:ext uri="{9D8B030D-6E8A-4147-A177-3AD203B41FA5}">
                      <a16:colId xmlns="" xmlns:a16="http://schemas.microsoft.com/office/drawing/2014/main" val="3130116251"/>
                    </a:ext>
                  </a:extLst>
                </a:gridCol>
                <a:gridCol w="2664296">
                  <a:extLst>
                    <a:ext uri="{9D8B030D-6E8A-4147-A177-3AD203B41FA5}">
                      <a16:colId xmlns="" xmlns:a16="http://schemas.microsoft.com/office/drawing/2014/main" val="567274282"/>
                    </a:ext>
                  </a:extLst>
                </a:gridCol>
                <a:gridCol w="3528392">
                  <a:extLst>
                    <a:ext uri="{9D8B030D-6E8A-4147-A177-3AD203B41FA5}">
                      <a16:colId xmlns="" xmlns:a16="http://schemas.microsoft.com/office/drawing/2014/main" val="4240577183"/>
                    </a:ext>
                  </a:extLst>
                </a:gridCol>
                <a:gridCol w="1381547">
                  <a:extLst>
                    <a:ext uri="{9D8B030D-6E8A-4147-A177-3AD203B41FA5}">
                      <a16:colId xmlns="" xmlns:a16="http://schemas.microsoft.com/office/drawing/2014/main" val="311093755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계획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세부 계획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시행여부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71836580"/>
                  </a:ext>
                </a:extLst>
              </a:tr>
              <a:tr h="745330">
                <a:tc>
                  <a:txBody>
                    <a:bodyPr/>
                    <a:lstStyle/>
                    <a:p>
                      <a:pPr latinLnBrk="1"/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dirty="0" smtClean="0"/>
                        <a:t>1</a:t>
                      </a:r>
                      <a:r>
                        <a:rPr lang="ko-KR" altLang="en-US" sz="1600" dirty="0" smtClean="0"/>
                        <a:t>주  </a:t>
                      </a:r>
                      <a:r>
                        <a:rPr lang="en-US" altLang="ko-KR" sz="1600" dirty="0" smtClean="0"/>
                        <a:t>~ 2</a:t>
                      </a:r>
                      <a:r>
                        <a:rPr lang="ko-KR" altLang="en-US" sz="1600" dirty="0" smtClean="0"/>
                        <a:t>주</a:t>
                      </a:r>
                      <a:r>
                        <a:rPr lang="en-US" altLang="ko-KR" sz="1600" dirty="0" smtClean="0"/>
                        <a:t>(4.28~5.10)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Open API </a:t>
                      </a:r>
                      <a:r>
                        <a:rPr lang="ko-KR" altLang="en-US" sz="1600" dirty="0" smtClean="0"/>
                        <a:t>조사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ko-KR" altLang="en-US" sz="1600" dirty="0" smtClean="0"/>
                        <a:t>응용 앱 개발 예시 조사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ko-KR" altLang="en-US" sz="1600" b="1" dirty="0" smtClean="0"/>
                        <a:t>기획발표</a:t>
                      </a:r>
                      <a:r>
                        <a:rPr lang="en-US" altLang="ko-KR" sz="1600" b="1" dirty="0" smtClean="0"/>
                        <a:t>5/10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Xml </a:t>
                      </a:r>
                      <a:r>
                        <a:rPr lang="ko-KR" altLang="en-US" sz="1600" dirty="0" smtClean="0"/>
                        <a:t>모듈 조사 완료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ko-KR" altLang="en-US" sz="1600" dirty="0" smtClean="0"/>
                        <a:t>국가공공데이터 포털 활용사례조사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ko-KR" altLang="en-US" sz="1600" dirty="0" smtClean="0"/>
                        <a:t>구현 예정 기능 계획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ko-KR" altLang="en-US" sz="1600" dirty="0" smtClean="0"/>
                        <a:t>계획서 작성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600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○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66783592"/>
                  </a:ext>
                </a:extLst>
              </a:tr>
              <a:tr h="5244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3</a:t>
                      </a:r>
                      <a:r>
                        <a:rPr lang="ko-KR" altLang="en-US" sz="1600" dirty="0" smtClean="0"/>
                        <a:t>주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dirty="0" smtClean="0"/>
                        <a:t>(5.11~5.18)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Open API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연동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구현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국가공공데이터포털 </a:t>
                      </a:r>
                      <a:r>
                        <a:rPr lang="en-US" altLang="ko-KR" sz="1600" dirty="0" smtClean="0"/>
                        <a:t>Open API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활용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○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969082127"/>
                  </a:ext>
                </a:extLst>
              </a:tr>
              <a:tr h="4275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4</a:t>
                      </a:r>
                      <a:r>
                        <a:rPr lang="ko-KR" altLang="en-US" sz="1600" dirty="0" smtClean="0"/>
                        <a:t>주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dirty="0" smtClean="0"/>
                        <a:t>(5.19~5.29)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위치 기반 검색 기능 구현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600" dirty="0" smtClean="0"/>
                        <a:t>위치 키워드 검색 기능</a:t>
                      </a:r>
                      <a:endParaRPr lang="en-US" altLang="ko-KR" sz="1600" dirty="0" smtClean="0"/>
                    </a:p>
                    <a:p>
                      <a:pPr marL="342900" marR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1600" dirty="0" smtClean="0"/>
                        <a:t>GPS </a:t>
                      </a:r>
                      <a:r>
                        <a:rPr lang="ko-KR" altLang="en-US" sz="1600" dirty="0" smtClean="0"/>
                        <a:t>기반 검색 기능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○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79507104"/>
                  </a:ext>
                </a:extLst>
              </a:tr>
              <a:tr h="5244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5</a:t>
                      </a:r>
                      <a:r>
                        <a:rPr lang="ko-KR" altLang="en-US" sz="1600" dirty="0" smtClean="0"/>
                        <a:t>주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dirty="0" smtClean="0"/>
                        <a:t>(5.30~6.8)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중간 시연 발표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5/30</a:t>
                      </a:r>
                    </a:p>
                    <a:p>
                      <a:pPr latinLnBrk="1"/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정렬 기능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Youtube</a:t>
                      </a: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활용 중간 시연 발표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ko-KR" altLang="en-US" sz="1600" dirty="0" smtClean="0"/>
                        <a:t>거리 순으로 정렬하는 기능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○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94333453"/>
                  </a:ext>
                </a:extLst>
              </a:tr>
              <a:tr h="4627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6</a:t>
                      </a:r>
                      <a:r>
                        <a:rPr lang="ko-KR" altLang="en-US" sz="1600" dirty="0" smtClean="0"/>
                        <a:t>주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dirty="0" smtClean="0"/>
                        <a:t>(5.31~6.8)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편리한 </a:t>
                      </a:r>
                      <a:r>
                        <a:rPr lang="en-US" altLang="ko-KR" sz="1600" dirty="0" smtClean="0"/>
                        <a:t>UI</a:t>
                      </a:r>
                      <a:endParaRPr lang="ko-KR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앱</a:t>
                      </a:r>
                      <a:r>
                        <a:rPr lang="ko-KR" altLang="en-US" sz="1600" dirty="0" smtClean="0"/>
                        <a:t> 이용에 있어서 편리함을 주는 </a:t>
                      </a:r>
                      <a:r>
                        <a:rPr lang="en-US" altLang="ko-KR" sz="1600" dirty="0" smtClean="0"/>
                        <a:t>UI</a:t>
                      </a:r>
                    </a:p>
                    <a:p>
                      <a:pPr latinLnBrk="1"/>
                      <a:r>
                        <a:rPr lang="ko-KR" altLang="en-US" sz="1600" dirty="0" smtClean="0"/>
                        <a:t>음식점 이미지 출력 기능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△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55219568"/>
                  </a:ext>
                </a:extLst>
              </a:tr>
              <a:tr h="5244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7</a:t>
                      </a:r>
                      <a:r>
                        <a:rPr lang="ko-KR" altLang="en-US" sz="1600" dirty="0" smtClean="0"/>
                        <a:t>주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dirty="0" smtClean="0"/>
                        <a:t>(6.9~6.15)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aseline="0" dirty="0" err="1" smtClean="0"/>
                        <a:t>지메일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연동 구현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이메일</a:t>
                      </a:r>
                      <a:r>
                        <a:rPr lang="ko-KR" altLang="en-US" sz="1600" baseline="0" dirty="0" err="1" smtClean="0"/>
                        <a:t>로</a:t>
                      </a:r>
                      <a:r>
                        <a:rPr lang="ko-KR" altLang="en-US" sz="1600" baseline="0" dirty="0" smtClean="0"/>
                        <a:t> 정보 전송 </a:t>
                      </a:r>
                      <a:r>
                        <a:rPr lang="ko-KR" altLang="en-US" sz="1600" dirty="0" smtClean="0"/>
                        <a:t>기능 구현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○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83539043"/>
                  </a:ext>
                </a:extLst>
              </a:tr>
              <a:tr h="6352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8</a:t>
                      </a:r>
                      <a:r>
                        <a:rPr lang="ko-KR" altLang="en-US" sz="1600" dirty="0" smtClean="0"/>
                        <a:t>주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dirty="0" smtClean="0"/>
                        <a:t>(6.16~6.22)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C/C++</a:t>
                      </a:r>
                      <a:r>
                        <a:rPr lang="ko-KR" altLang="en-US" sz="1600" dirty="0" smtClean="0"/>
                        <a:t>연동</a:t>
                      </a:r>
                      <a:r>
                        <a:rPr lang="en-US" altLang="ko-KR" sz="1600" dirty="0" smtClean="0"/>
                        <a:t>,</a:t>
                      </a:r>
                      <a:r>
                        <a:rPr lang="ko-KR" altLang="en-US" sz="1600" dirty="0" smtClean="0"/>
                        <a:t>배포파일작성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최종 발표 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6/16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C/C++</a:t>
                      </a:r>
                      <a:r>
                        <a:rPr lang="ko-KR" altLang="en-US" sz="1600" dirty="0" smtClean="0"/>
                        <a:t>연동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en-US" altLang="ko-KR" sz="1600" dirty="0" err="1" smtClean="0"/>
                        <a:t>distutils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모듈 활용 </a:t>
                      </a:r>
                      <a:r>
                        <a:rPr lang="ko-KR" altLang="en-US" sz="1600" baseline="0" dirty="0" err="1" smtClean="0"/>
                        <a:t>배포파일</a:t>
                      </a:r>
                      <a:r>
                        <a:rPr lang="en-US" altLang="ko-KR" sz="1600" baseline="0" dirty="0" smtClean="0"/>
                        <a:t>,</a:t>
                      </a:r>
                      <a:r>
                        <a:rPr lang="ko-KR" altLang="en-US" sz="1600" baseline="0" dirty="0" smtClean="0"/>
                        <a:t> </a:t>
                      </a:r>
                      <a:r>
                        <a:rPr lang="en-US" altLang="ko-KR" sz="1600" dirty="0" err="1" smtClean="0"/>
                        <a:t>Youtube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활용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최종 시연 발표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○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46666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</TotalTime>
  <Words>227</Words>
  <Application>Microsoft Office PowerPoint</Application>
  <PresentationFormat>화면 슬라이드 쇼(4:3)</PresentationFormat>
  <Paragraphs>69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슬라이드 1</vt:lpstr>
      <vt:lpstr>슬라이드 2</vt:lpstr>
      <vt:lpstr>슬라이드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삼성</dc:creator>
  <cp:lastModifiedBy>삼성</cp:lastModifiedBy>
  <cp:revision>38</cp:revision>
  <dcterms:created xsi:type="dcterms:W3CDTF">2016-05-05T10:01:31Z</dcterms:created>
  <dcterms:modified xsi:type="dcterms:W3CDTF">2016-06-14T08:36:09Z</dcterms:modified>
</cp:coreProperties>
</file>