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90F61-639B-F25B-17DC-BBB623FD24E0}" v="19" dt="2024-06-24T02:12:07.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寿彦 木本" userId="ac7930599ca11dcc" providerId="Windows Live" clId="Web-{44090F61-639B-F25B-17DC-BBB623FD24E0}"/>
    <pc:docChg chg="modSld">
      <pc:chgData name="寿彦 木本" userId="ac7930599ca11dcc" providerId="Windows Live" clId="Web-{44090F61-639B-F25B-17DC-BBB623FD24E0}" dt="2024-06-24T02:12:07.940" v="18" actId="20577"/>
      <pc:docMkLst>
        <pc:docMk/>
      </pc:docMkLst>
      <pc:sldChg chg="modSp">
        <pc:chgData name="寿彦 木本" userId="ac7930599ca11dcc" providerId="Windows Live" clId="Web-{44090F61-639B-F25B-17DC-BBB623FD24E0}" dt="2024-06-24T02:12:07.940" v="18" actId="20577"/>
        <pc:sldMkLst>
          <pc:docMk/>
          <pc:sldMk cId="3234925968" sldId="259"/>
        </pc:sldMkLst>
        <pc:spChg chg="mod">
          <ac:chgData name="寿彦 木本" userId="ac7930599ca11dcc" providerId="Windows Live" clId="Web-{44090F61-639B-F25B-17DC-BBB623FD24E0}" dt="2024-06-24T02:12:07.940" v="18" actId="20577"/>
          <ac:spMkLst>
            <pc:docMk/>
            <pc:sldMk cId="3234925968" sldId="259"/>
            <ac:spMk id="3" creationId="{761E1E3F-5D18-622C-184E-5827D42896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6/23/2024</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7760107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6/23/2024</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60247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6/23/2024</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8413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6/23/2024</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38666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6/23/2024</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41175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6/23/2024</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55751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6/23/2024</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37561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6/23/2024</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19409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6/23/2024</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04906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6/23/2024</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66029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6/23/2024</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75024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6/23/2024</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18365544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rPr>
              <a:t>卒業制作</a:t>
            </a:r>
            <a:br>
              <a:rPr lang="ja-JP" altLang="en-US" dirty="0">
                <a:ea typeface="ＭＳ Ｐゴシック"/>
              </a:rPr>
            </a:br>
            <a:r>
              <a:rPr lang="ja-JP" altLang="en-US">
                <a:ea typeface="ＭＳ Ｐゴシック"/>
              </a:rPr>
              <a:t>『Javaクイズ』について</a:t>
            </a:r>
            <a:endParaRPr kumimoji="1" lang="ja-JP" altLang="en-US"/>
          </a:p>
        </p:txBody>
      </p:sp>
      <p:sp>
        <p:nvSpPr>
          <p:cNvPr id="3" name="サブタイトル 2"/>
          <p:cNvSpPr>
            <a:spLocks noGrp="1"/>
          </p:cNvSpPr>
          <p:nvPr>
            <p:ph type="subTitle" idx="1"/>
          </p:nvPr>
        </p:nvSpPr>
        <p:spPr/>
        <p:txBody>
          <a:bodyPr vert="horz" lIns="91440" tIns="45720" rIns="91440" bIns="45720" rtlCol="0" anchor="b">
            <a:normAutofit/>
          </a:bodyPr>
          <a:lstStyle/>
          <a:p>
            <a:r>
              <a:rPr lang="ja-JP" altLang="en-US">
                <a:ea typeface="ＭＳ Ｐゴシック"/>
              </a:rPr>
              <a:t>2024年6月27日</a:t>
            </a:r>
          </a:p>
          <a:p>
            <a:r>
              <a:rPr lang="ja-JP" altLang="en-US">
                <a:ea typeface="ＭＳ Ｐゴシック"/>
              </a:rPr>
              <a:t>2024年3月 Javaプログラマー養成科</a:t>
            </a:r>
            <a:endParaRPr lang="ja-JP" altLang="en-US" dirty="0">
              <a:ea typeface="ＭＳ Ｐゴシック"/>
            </a:endParaRPr>
          </a:p>
          <a:p>
            <a:r>
              <a:rPr lang="ja-JP" altLang="en-US">
                <a:ea typeface="ＭＳ Ｐゴシック"/>
              </a:rPr>
              <a:t>木本　寿彦</a:t>
            </a:r>
            <a:endParaRPr lang="ja-JP" altLang="en-US" dirty="0">
              <a:ea typeface="ＭＳ Ｐゴシック"/>
            </a:endParaRPr>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8264C-1E33-6E1E-4A5E-CA46DF11DA5A}"/>
              </a:ext>
            </a:extLst>
          </p:cNvPr>
          <p:cNvSpPr>
            <a:spLocks noGrp="1"/>
          </p:cNvSpPr>
          <p:nvPr>
            <p:ph type="title"/>
          </p:nvPr>
        </p:nvSpPr>
        <p:spPr/>
        <p:txBody>
          <a:bodyPr/>
          <a:lstStyle/>
          <a:p>
            <a:r>
              <a:rPr lang="ja-JP">
                <a:ea typeface="+mj-lt"/>
                <a:cs typeface="+mj-lt"/>
              </a:rPr>
              <a:t>制作に至った背景</a:t>
            </a:r>
            <a:endParaRPr lang="ja-JP"/>
          </a:p>
        </p:txBody>
      </p:sp>
      <p:sp>
        <p:nvSpPr>
          <p:cNvPr id="3" name="コンテンツ プレースホルダー 2">
            <a:extLst>
              <a:ext uri="{FF2B5EF4-FFF2-40B4-BE49-F238E27FC236}">
                <a16:creationId xmlns:a16="http://schemas.microsoft.com/office/drawing/2014/main" id="{7A55606B-2F87-1378-F89C-ABE43DC72496}"/>
              </a:ext>
            </a:extLst>
          </p:cNvPr>
          <p:cNvSpPr>
            <a:spLocks noGrp="1"/>
          </p:cNvSpPr>
          <p:nvPr>
            <p:ph idx="1"/>
          </p:nvPr>
        </p:nvSpPr>
        <p:spPr/>
        <p:txBody>
          <a:bodyPr vert="horz" lIns="91440" tIns="45720" rIns="91440" bIns="45720" rtlCol="0" anchor="t">
            <a:normAutofit/>
          </a:bodyPr>
          <a:lstStyle/>
          <a:p>
            <a:r>
              <a:rPr lang="ja-JP">
                <a:ea typeface="+mn-lt"/>
                <a:cs typeface="+mn-lt"/>
              </a:rPr>
              <a:t>Javaを学習した</a:t>
            </a:r>
            <a:r>
              <a:rPr lang="ja-JP" altLang="en-US">
                <a:ea typeface="+mn-lt"/>
                <a:cs typeface="+mn-lt"/>
              </a:rPr>
              <a:t>。</a:t>
            </a:r>
            <a:endParaRPr lang="ja-JP" altLang="en-US">
              <a:ea typeface="ＭＳ Ｐゴシック" panose="020B0600070205080204" pitchFamily="34" charset="-128"/>
              <a:cs typeface="+mn-lt"/>
            </a:endParaRPr>
          </a:p>
          <a:p>
            <a:r>
              <a:rPr lang="ja-JP">
                <a:ea typeface="+mn-lt"/>
                <a:cs typeface="+mn-lt"/>
              </a:rPr>
              <a:t>正しく理解できているのか、そして実務に活用す</a:t>
            </a:r>
            <a:r>
              <a:rPr lang="ja-JP" altLang="en-US">
                <a:ea typeface="+mn-lt"/>
                <a:cs typeface="+mn-lt"/>
              </a:rPr>
              <a:t>る</a:t>
            </a:r>
            <a:r>
              <a:rPr lang="ja-JP">
                <a:ea typeface="+mn-lt"/>
                <a:cs typeface="+mn-lt"/>
              </a:rPr>
              <a:t>ことができるのか不安がある。</a:t>
            </a:r>
            <a:endParaRPr lang="ja-JP" altLang="en-US">
              <a:ea typeface="ＭＳ Ｐゴシック" panose="020B0600070205080204" pitchFamily="34" charset="-128"/>
              <a:cs typeface="+mn-lt"/>
            </a:endParaRPr>
          </a:p>
          <a:p>
            <a:r>
              <a:rPr lang="ja-JP">
                <a:ea typeface="+mn-lt"/>
                <a:cs typeface="+mn-lt"/>
              </a:rPr>
              <a:t>何が理解できていて、何が理解できていないか簡単にわかるツールがあれば現時点の理解度を判定することができる。</a:t>
            </a:r>
            <a:endParaRPr lang="ja-JP" altLang="en-US">
              <a:ea typeface="ＭＳ Ｐゴシック"/>
              <a:cs typeface="+mn-lt"/>
            </a:endParaRPr>
          </a:p>
          <a:p>
            <a:r>
              <a:rPr lang="ja-JP">
                <a:ea typeface="+mn-lt"/>
                <a:cs typeface="+mn-lt"/>
              </a:rPr>
              <a:t>理解できていないところを重点的にテキスト等で復習すれば理解度が上がり、実務にJavaを</a:t>
            </a:r>
            <a:r>
              <a:rPr lang="ja-JP" altLang="en-US">
                <a:ea typeface="+mn-lt"/>
                <a:cs typeface="+mn-lt"/>
              </a:rPr>
              <a:t>活用する</a:t>
            </a:r>
            <a:r>
              <a:rPr lang="ja-JP">
                <a:ea typeface="+mn-lt"/>
                <a:cs typeface="+mn-lt"/>
              </a:rPr>
              <a:t>ことができる。</a:t>
            </a:r>
            <a:endParaRPr lang="ja-JP">
              <a:ea typeface="ＭＳ Ｐゴシック"/>
              <a:cs typeface="+mn-lt"/>
            </a:endParaRPr>
          </a:p>
          <a:p>
            <a:r>
              <a:rPr lang="ja-JP">
                <a:ea typeface="+mn-lt"/>
                <a:cs typeface="+mn-lt"/>
              </a:rPr>
              <a:t>Javaクイズを作成しようと思い立った。</a:t>
            </a:r>
            <a:endParaRPr lang="ja-JP" altLang="en-US">
              <a:ea typeface="ＭＳ Ｐゴシック"/>
            </a:endParaRPr>
          </a:p>
        </p:txBody>
      </p:sp>
    </p:spTree>
    <p:extLst>
      <p:ext uri="{BB962C8B-B14F-4D97-AF65-F5344CB8AC3E}">
        <p14:creationId xmlns:p14="http://schemas.microsoft.com/office/powerpoint/2010/main" val="272461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58A0A-CAA0-DB38-A191-DDD9F17A43C1}"/>
              </a:ext>
            </a:extLst>
          </p:cNvPr>
          <p:cNvSpPr>
            <a:spLocks noGrp="1"/>
          </p:cNvSpPr>
          <p:nvPr>
            <p:ph type="title"/>
          </p:nvPr>
        </p:nvSpPr>
        <p:spPr/>
        <p:txBody>
          <a:bodyPr/>
          <a:lstStyle/>
          <a:p>
            <a:r>
              <a:rPr lang="ja-JP">
                <a:ea typeface="+mj-lt"/>
                <a:cs typeface="+mj-lt"/>
              </a:rPr>
              <a:t>Javaクイズの機能</a:t>
            </a:r>
            <a:endParaRPr lang="ja-JP"/>
          </a:p>
        </p:txBody>
      </p:sp>
      <p:sp>
        <p:nvSpPr>
          <p:cNvPr id="3" name="コンテンツ プレースホルダー 2">
            <a:extLst>
              <a:ext uri="{FF2B5EF4-FFF2-40B4-BE49-F238E27FC236}">
                <a16:creationId xmlns:a16="http://schemas.microsoft.com/office/drawing/2014/main" id="{A66B436D-2FCC-EEF4-C945-18B5EED82B8F}"/>
              </a:ext>
            </a:extLst>
          </p:cNvPr>
          <p:cNvSpPr>
            <a:spLocks noGrp="1"/>
          </p:cNvSpPr>
          <p:nvPr>
            <p:ph idx="1"/>
          </p:nvPr>
        </p:nvSpPr>
        <p:spPr/>
        <p:txBody>
          <a:bodyPr vert="horz" lIns="91440" tIns="45720" rIns="91440" bIns="45720" rtlCol="0" anchor="t">
            <a:normAutofit/>
          </a:bodyPr>
          <a:lstStyle/>
          <a:p>
            <a:r>
              <a:rPr lang="ja-JP">
                <a:ea typeface="+mn-lt"/>
                <a:cs typeface="+mn-lt"/>
              </a:rPr>
              <a:t>Java問題集をデジタル化→設問と選択肢をデータベースに登録</a:t>
            </a:r>
            <a:endParaRPr lang="ja-JP" altLang="en-US">
              <a:ea typeface="ＭＳ Ｐゴシック" panose="020B0600070205080204" pitchFamily="34" charset="-128"/>
              <a:cs typeface="+mn-lt"/>
            </a:endParaRPr>
          </a:p>
          <a:p>
            <a:r>
              <a:rPr lang="ja-JP">
                <a:ea typeface="+mn-lt"/>
                <a:cs typeface="+mn-lt"/>
              </a:rPr>
              <a:t>ユーザーIDを登録し、ログインするとJavaクイズをランダムに10問出題</a:t>
            </a:r>
            <a:endParaRPr lang="ja-JP" altLang="en-US">
              <a:ea typeface="ＭＳ Ｐゴシック"/>
              <a:cs typeface="+mn-lt"/>
            </a:endParaRPr>
          </a:p>
          <a:p>
            <a:r>
              <a:rPr lang="ja-JP">
                <a:ea typeface="+mn-lt"/>
                <a:cs typeface="+mn-lt"/>
              </a:rPr>
              <a:t>選択肢のチェックボックスにチェックを入れ回答し、送信すると正誤を判定</a:t>
            </a:r>
            <a:endParaRPr lang="ja-JP" altLang="en-US" dirty="0">
              <a:ea typeface="ＭＳ Ｐゴシック"/>
              <a:cs typeface="+mn-lt"/>
            </a:endParaRPr>
          </a:p>
          <a:p>
            <a:r>
              <a:rPr lang="ja-JP">
                <a:ea typeface="+mn-lt"/>
                <a:cs typeface="+mn-lt"/>
              </a:rPr>
              <a:t>回答した画面の選択肢の左側に"〇"/"✖"をつけて"正解"/"不正解"を表示</a:t>
            </a:r>
            <a:endParaRPr lang="ja-JP" altLang="en-US">
              <a:ea typeface="ＭＳ Ｐゴシック"/>
              <a:cs typeface="+mn-lt"/>
            </a:endParaRPr>
          </a:p>
          <a:p>
            <a:r>
              <a:rPr lang="ja-JP">
                <a:ea typeface="+mn-lt"/>
                <a:cs typeface="+mn-lt"/>
              </a:rPr>
              <a:t>確認後、成績送信をクリックすると</a:t>
            </a:r>
            <a:r>
              <a:rPr lang="ja-JP" altLang="en-US">
                <a:ea typeface="+mn-lt"/>
                <a:cs typeface="+mn-lt"/>
              </a:rPr>
              <a:t>今回</a:t>
            </a:r>
            <a:r>
              <a:rPr lang="ja-JP">
                <a:ea typeface="+mn-lt"/>
                <a:cs typeface="+mn-lt"/>
              </a:rPr>
              <a:t>のクイズの得点と評価メッセージを表示</a:t>
            </a:r>
            <a:endParaRPr lang="ja-JP" altLang="en-US">
              <a:ea typeface="ＭＳ Ｐゴシック"/>
            </a:endParaRPr>
          </a:p>
        </p:txBody>
      </p:sp>
    </p:spTree>
    <p:extLst>
      <p:ext uri="{BB962C8B-B14F-4D97-AF65-F5344CB8AC3E}">
        <p14:creationId xmlns:p14="http://schemas.microsoft.com/office/powerpoint/2010/main" val="123948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CBDC0-4CD3-D32B-D67E-57E639EF21B2}"/>
              </a:ext>
            </a:extLst>
          </p:cNvPr>
          <p:cNvSpPr>
            <a:spLocks noGrp="1"/>
          </p:cNvSpPr>
          <p:nvPr>
            <p:ph type="title"/>
          </p:nvPr>
        </p:nvSpPr>
        <p:spPr/>
        <p:txBody>
          <a:bodyPr/>
          <a:lstStyle/>
          <a:p>
            <a:r>
              <a:rPr lang="ja-JP">
                <a:ea typeface="+mj-lt"/>
                <a:cs typeface="+mj-lt"/>
              </a:rPr>
              <a:t>特長　汎用性</a:t>
            </a:r>
            <a:endParaRPr lang="ja-JP"/>
          </a:p>
        </p:txBody>
      </p:sp>
      <p:sp>
        <p:nvSpPr>
          <p:cNvPr id="3" name="コンテンツ プレースホルダー 2">
            <a:extLst>
              <a:ext uri="{FF2B5EF4-FFF2-40B4-BE49-F238E27FC236}">
                <a16:creationId xmlns:a16="http://schemas.microsoft.com/office/drawing/2014/main" id="{761E1E3F-5D18-622C-184E-5827D4289676}"/>
              </a:ext>
            </a:extLst>
          </p:cNvPr>
          <p:cNvSpPr>
            <a:spLocks noGrp="1"/>
          </p:cNvSpPr>
          <p:nvPr>
            <p:ph idx="1"/>
          </p:nvPr>
        </p:nvSpPr>
        <p:spPr/>
        <p:txBody>
          <a:bodyPr vert="horz" lIns="91440" tIns="45720" rIns="91440" bIns="45720" rtlCol="0" anchor="t">
            <a:normAutofit/>
          </a:bodyPr>
          <a:lstStyle/>
          <a:p>
            <a:r>
              <a:rPr lang="ja-JP">
                <a:ea typeface="+mn-lt"/>
                <a:cs typeface="+mn-lt"/>
              </a:rPr>
              <a:t>設問と選択肢という回答形式は他の資格試験などでも広く使われており、データベースの内容を差し替えれば</a:t>
            </a:r>
            <a:r>
              <a:rPr lang="ja-JP" altLang="en-US">
                <a:ea typeface="+mn-lt"/>
                <a:cs typeface="+mn-lt"/>
              </a:rPr>
              <a:t>プログラムの内容変更は不要で、</a:t>
            </a:r>
            <a:r>
              <a:rPr lang="ja-JP">
                <a:ea typeface="+mn-lt"/>
                <a:cs typeface="+mn-lt"/>
              </a:rPr>
              <a:t>そのまま使用可能である。　　　</a:t>
            </a:r>
            <a:r>
              <a:rPr lang="ja-JP" altLang="en-US">
                <a:ea typeface="+mn-lt"/>
                <a:cs typeface="+mn-lt"/>
              </a:rPr>
              <a:t>（※表示</a:t>
            </a:r>
            <a:r>
              <a:rPr lang="ja-JP">
                <a:ea typeface="+mn-lt"/>
                <a:cs typeface="+mn-lt"/>
              </a:rPr>
              <a:t>タイトル</a:t>
            </a:r>
            <a:r>
              <a:rPr lang="ja-JP" altLang="en-US">
                <a:ea typeface="+mn-lt"/>
                <a:cs typeface="+mn-lt"/>
              </a:rPr>
              <a:t>のみ変更必要　(例) Javaクイズ --&gt; 〇〇クイズ）</a:t>
            </a:r>
            <a:endParaRPr kumimoji="1" lang="ja-JP" altLang="en-US">
              <a:ea typeface="+mn-lt"/>
              <a:cs typeface="+mn-lt"/>
            </a:endParaRPr>
          </a:p>
        </p:txBody>
      </p:sp>
    </p:spTree>
    <p:extLst>
      <p:ext uri="{BB962C8B-B14F-4D97-AF65-F5344CB8AC3E}">
        <p14:creationId xmlns:p14="http://schemas.microsoft.com/office/powerpoint/2010/main" val="32349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E601A-2D7D-9099-47B2-486CC69EFD8F}"/>
              </a:ext>
            </a:extLst>
          </p:cNvPr>
          <p:cNvSpPr>
            <a:spLocks noGrp="1"/>
          </p:cNvSpPr>
          <p:nvPr>
            <p:ph type="title"/>
          </p:nvPr>
        </p:nvSpPr>
        <p:spPr/>
        <p:txBody>
          <a:bodyPr/>
          <a:lstStyle/>
          <a:p>
            <a:r>
              <a:rPr lang="ja-JP">
                <a:ea typeface="+mj-lt"/>
                <a:cs typeface="+mj-lt"/>
              </a:rPr>
              <a:t>苦労した点</a:t>
            </a:r>
            <a:endParaRPr lang="ja-JP"/>
          </a:p>
        </p:txBody>
      </p:sp>
      <p:sp>
        <p:nvSpPr>
          <p:cNvPr id="3" name="コンテンツ プレースホルダー 2">
            <a:extLst>
              <a:ext uri="{FF2B5EF4-FFF2-40B4-BE49-F238E27FC236}">
                <a16:creationId xmlns:a16="http://schemas.microsoft.com/office/drawing/2014/main" id="{971308F4-1950-EEDD-84A5-8262F7006737}"/>
              </a:ext>
            </a:extLst>
          </p:cNvPr>
          <p:cNvSpPr>
            <a:spLocks noGrp="1"/>
          </p:cNvSpPr>
          <p:nvPr>
            <p:ph idx="1"/>
          </p:nvPr>
        </p:nvSpPr>
        <p:spPr/>
        <p:txBody>
          <a:bodyPr vert="horz" lIns="91440" tIns="45720" rIns="91440" bIns="45720" rtlCol="0" anchor="t">
            <a:normAutofit/>
          </a:bodyPr>
          <a:lstStyle/>
          <a:p>
            <a:r>
              <a:rPr lang="ja-JP">
                <a:ea typeface="+mn-lt"/>
                <a:cs typeface="+mn-lt"/>
              </a:rPr>
              <a:t>考えが甘く簡単にできると思っていたが、クイズを画面表示するだけで１週間以上を費やした。</a:t>
            </a:r>
            <a:endParaRPr lang="ja-JP" altLang="en-US">
              <a:ea typeface="ＭＳ Ｐゴシック" panose="020B0600070205080204" pitchFamily="34" charset="-128"/>
              <a:cs typeface="+mn-lt"/>
            </a:endParaRPr>
          </a:p>
          <a:p>
            <a:r>
              <a:rPr lang="ja-JP">
                <a:ea typeface="+mn-lt"/>
                <a:cs typeface="+mn-lt"/>
              </a:rPr>
              <a:t>画面表示機能が完成した後もHTML特有である文章の改行表示がされないことに気づ</a:t>
            </a:r>
            <a:r>
              <a:rPr lang="ja-JP" altLang="en-US">
                <a:ea typeface="+mn-lt"/>
                <a:cs typeface="+mn-lt"/>
              </a:rPr>
              <a:t>いた。</a:t>
            </a:r>
            <a:endParaRPr lang="ja-JP" altLang="en-US">
              <a:ea typeface="ＭＳ Ｐゴシック"/>
              <a:cs typeface="+mn-lt"/>
            </a:endParaRPr>
          </a:p>
          <a:p>
            <a:r>
              <a:rPr lang="ja-JP">
                <a:ea typeface="+mn-lt"/>
                <a:cs typeface="+mn-lt"/>
              </a:rPr>
              <a:t>設問と選択肢のデータベースに改行コードを追加したり、字下げ（インデント）のため行頭に全角スペースを挿入する等、休日や夜間などにかなりの時間を費やした。</a:t>
            </a:r>
            <a:endParaRPr lang="ja-JP" altLang="en-US">
              <a:ea typeface="ＭＳ Ｐゴシック"/>
            </a:endParaRPr>
          </a:p>
        </p:txBody>
      </p:sp>
    </p:spTree>
    <p:extLst>
      <p:ext uri="{BB962C8B-B14F-4D97-AF65-F5344CB8AC3E}">
        <p14:creationId xmlns:p14="http://schemas.microsoft.com/office/powerpoint/2010/main" val="87563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39796-5096-31BC-CFD1-500614304749}"/>
              </a:ext>
            </a:extLst>
          </p:cNvPr>
          <p:cNvSpPr>
            <a:spLocks noGrp="1"/>
          </p:cNvSpPr>
          <p:nvPr>
            <p:ph type="title"/>
          </p:nvPr>
        </p:nvSpPr>
        <p:spPr/>
        <p:txBody>
          <a:bodyPr/>
          <a:lstStyle/>
          <a:p>
            <a:r>
              <a:rPr lang="ja-JP" altLang="en-US">
                <a:ea typeface="ＭＳ Ｐゴシック"/>
              </a:rPr>
              <a:t>Javaクイズ　デモ</a:t>
            </a:r>
            <a:endParaRPr lang="ja-JP"/>
          </a:p>
        </p:txBody>
      </p:sp>
      <p:sp>
        <p:nvSpPr>
          <p:cNvPr id="7" name="コンテンツ プレースホルダー 6">
            <a:extLst>
              <a:ext uri="{FF2B5EF4-FFF2-40B4-BE49-F238E27FC236}">
                <a16:creationId xmlns:a16="http://schemas.microsoft.com/office/drawing/2014/main" id="{1DCBF36A-27C8-7D43-8587-4CA21B40A3AD}"/>
              </a:ext>
            </a:extLst>
          </p:cNvPr>
          <p:cNvSpPr>
            <a:spLocks noGrp="1"/>
          </p:cNvSpPr>
          <p:nvPr>
            <p:ph idx="1"/>
          </p:nvPr>
        </p:nvSpPr>
        <p:spPr/>
        <p:txBody>
          <a:bodyPr vert="horz" lIns="91440" tIns="45720" rIns="91440" bIns="45720" rtlCol="0" anchor="t">
            <a:normAutofit/>
          </a:bodyPr>
          <a:lstStyle/>
          <a:p>
            <a:pPr marL="0" indent="0">
              <a:buNone/>
            </a:pPr>
            <a:r>
              <a:rPr lang="ja-JP">
                <a:ea typeface="+mn-lt"/>
                <a:cs typeface="+mn-lt"/>
              </a:rPr>
              <a:t>実際のプログラムを操作します</a:t>
            </a:r>
            <a:endParaRPr lang="ja-JP" altLang="en-US">
              <a:ea typeface="+mn-lt"/>
              <a:cs typeface="+mn-lt"/>
            </a:endParaRPr>
          </a:p>
          <a:p>
            <a:pPr marL="0" indent="0">
              <a:buNone/>
            </a:pPr>
            <a:endParaRPr lang="ja-JP" dirty="0">
              <a:ea typeface="+mn-lt"/>
              <a:cs typeface="+mn-lt"/>
            </a:endParaRPr>
          </a:p>
          <a:p>
            <a:pPr marL="0" indent="0">
              <a:buNone/>
            </a:pPr>
            <a:r>
              <a:rPr lang="ja-JP" altLang="en-US" dirty="0">
                <a:ea typeface="+mn-lt"/>
                <a:cs typeface="+mn-lt"/>
              </a:rPr>
              <a:t> </a:t>
            </a:r>
            <a:r>
              <a:rPr lang="ja-JP">
                <a:ea typeface="+mn-lt"/>
                <a:cs typeface="+mn-lt"/>
              </a:rPr>
              <a:t>http://localhost:8080/JavaQuiz/WelcomeServlet</a:t>
            </a:r>
            <a:r>
              <a:rPr lang="ja-JP" altLang="en-US">
                <a:ea typeface="+mn-lt"/>
                <a:cs typeface="+mn-lt"/>
              </a:rPr>
              <a:t> </a:t>
            </a:r>
            <a:endParaRPr lang="ja-JP" altLang="en-US"/>
          </a:p>
        </p:txBody>
      </p:sp>
    </p:spTree>
    <p:extLst>
      <p:ext uri="{BB962C8B-B14F-4D97-AF65-F5344CB8AC3E}">
        <p14:creationId xmlns:p14="http://schemas.microsoft.com/office/powerpoint/2010/main" val="386983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39796-5096-31BC-CFD1-500614304749}"/>
              </a:ext>
            </a:extLst>
          </p:cNvPr>
          <p:cNvSpPr>
            <a:spLocks noGrp="1"/>
          </p:cNvSpPr>
          <p:nvPr>
            <p:ph type="title"/>
          </p:nvPr>
        </p:nvSpPr>
        <p:spPr/>
        <p:txBody>
          <a:bodyPr/>
          <a:lstStyle/>
          <a:p>
            <a:r>
              <a:rPr lang="ja-JP">
                <a:ea typeface="+mj-lt"/>
                <a:cs typeface="+mj-lt"/>
              </a:rPr>
              <a:t>訓練修了にあたって</a:t>
            </a:r>
            <a:endParaRPr lang="ja-JP"/>
          </a:p>
        </p:txBody>
      </p:sp>
      <p:sp>
        <p:nvSpPr>
          <p:cNvPr id="7" name="コンテンツ プレースホルダー 6">
            <a:extLst>
              <a:ext uri="{FF2B5EF4-FFF2-40B4-BE49-F238E27FC236}">
                <a16:creationId xmlns:a16="http://schemas.microsoft.com/office/drawing/2014/main" id="{1DCBF36A-27C8-7D43-8587-4CA21B40A3AD}"/>
              </a:ext>
            </a:extLst>
          </p:cNvPr>
          <p:cNvSpPr>
            <a:spLocks noGrp="1"/>
          </p:cNvSpPr>
          <p:nvPr>
            <p:ph idx="1"/>
          </p:nvPr>
        </p:nvSpPr>
        <p:spPr/>
        <p:txBody>
          <a:bodyPr vert="horz" lIns="91440" tIns="45720" rIns="91440" bIns="45720" rtlCol="0" anchor="t">
            <a:normAutofit/>
          </a:bodyPr>
          <a:lstStyle/>
          <a:p>
            <a:pPr>
              <a:buFont typeface="Arial"/>
              <a:buChar char="•"/>
            </a:pPr>
            <a:r>
              <a:rPr lang="ja-JP" altLang="en-US">
                <a:latin typeface="Arial"/>
                <a:ea typeface="+mn-lt"/>
                <a:cs typeface="Arial"/>
              </a:rPr>
              <a:t>先生およびみなさんへ</a:t>
            </a:r>
            <a:r>
              <a:rPr lang="ja-JP">
                <a:latin typeface="Arial"/>
                <a:ea typeface="+mn-lt"/>
                <a:cs typeface="Arial"/>
              </a:rPr>
              <a:t>の</a:t>
            </a:r>
            <a:r>
              <a:rPr lang="ja-JP" altLang="en-US">
                <a:latin typeface="Arial"/>
                <a:ea typeface="+mn-lt"/>
                <a:cs typeface="Arial"/>
              </a:rPr>
              <a:t>謝辞 </a:t>
            </a:r>
          </a:p>
          <a:p>
            <a:pPr>
              <a:buFont typeface="Arial"/>
              <a:buChar char="•"/>
            </a:pPr>
            <a:r>
              <a:rPr lang="ja-JP">
                <a:latin typeface="Arial"/>
                <a:ea typeface="+mn-lt"/>
                <a:cs typeface="Arial"/>
              </a:rPr>
              <a:t>プログラム</a:t>
            </a:r>
            <a:r>
              <a:rPr lang="ja-JP" altLang="en-US">
                <a:latin typeface="Arial"/>
                <a:ea typeface="+mn-lt"/>
                <a:cs typeface="Arial"/>
              </a:rPr>
              <a:t>開発の難</a:t>
            </a:r>
            <a:r>
              <a:rPr lang="ja-JP">
                <a:latin typeface="Arial"/>
                <a:ea typeface="+mn-lt"/>
                <a:cs typeface="Arial"/>
              </a:rPr>
              <a:t>し</a:t>
            </a:r>
            <a:r>
              <a:rPr lang="ja-JP" altLang="en-US">
                <a:latin typeface="Arial"/>
                <a:ea typeface="+mn-lt"/>
                <a:cs typeface="Arial"/>
              </a:rPr>
              <a:t>さと達成感 </a:t>
            </a:r>
            <a:endParaRPr lang="ja-JP">
              <a:latin typeface="Arial"/>
              <a:ea typeface="+mn-lt"/>
              <a:cs typeface="Arial"/>
            </a:endParaRPr>
          </a:p>
          <a:p>
            <a:pPr>
              <a:buFont typeface="Arial"/>
              <a:buChar char="•"/>
            </a:pPr>
            <a:r>
              <a:rPr lang="ja-JP" altLang="en-US">
                <a:latin typeface="Arial"/>
                <a:ea typeface="+mn-lt"/>
                <a:cs typeface="Arial"/>
              </a:rPr>
              <a:t>就活への決意</a:t>
            </a:r>
            <a:r>
              <a:rPr lang="ja-JP" altLang="en-US">
                <a:ea typeface="+mn-lt"/>
                <a:cs typeface="+mn-lt"/>
              </a:rPr>
              <a:t> </a:t>
            </a:r>
            <a:endParaRPr lang="ja-JP" altLang="en-US"/>
          </a:p>
        </p:txBody>
      </p:sp>
    </p:spTree>
    <p:extLst>
      <p:ext uri="{BB962C8B-B14F-4D97-AF65-F5344CB8AC3E}">
        <p14:creationId xmlns:p14="http://schemas.microsoft.com/office/powerpoint/2010/main" val="3076283941"/>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VanillaVTI</vt:lpstr>
      <vt:lpstr>卒業制作 『Javaクイズ』について</vt:lpstr>
      <vt:lpstr>制作に至った背景</vt:lpstr>
      <vt:lpstr>Javaクイズの機能</vt:lpstr>
      <vt:lpstr>特長　汎用性</vt:lpstr>
      <vt:lpstr>苦労した点</vt:lpstr>
      <vt:lpstr>Javaクイズ　デモ</vt:lpstr>
      <vt:lpstr>訓練修了にあたって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172</cp:revision>
  <dcterms:created xsi:type="dcterms:W3CDTF">2024-06-20T04:33:09Z</dcterms:created>
  <dcterms:modified xsi:type="dcterms:W3CDTF">2024-06-24T02:12:19Z</dcterms:modified>
</cp:coreProperties>
</file>