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12DB1-C030-4DD0-9B1A-641BF24D511C}" v="10" dt="2021-08-22T14:46:18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0"/>
    <p:restoredTop sz="79366"/>
  </p:normalViewPr>
  <p:slideViewPr>
    <p:cSldViewPr snapToGrid="0" snapToObjects="1">
      <p:cViewPr varScale="1">
        <p:scale>
          <a:sx n="53" d="100"/>
          <a:sy n="53" d="100"/>
        </p:scale>
        <p:origin x="1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, Charu" userId="1c4dcc4b-19ea-42d1-b63b-b17734ec1f87" providerId="ADAL" clId="{AD512DB1-C030-4DD0-9B1A-641BF24D511C}"/>
    <pc:docChg chg="undo custSel addSld modSld sldOrd">
      <pc:chgData name="Gera, Charu" userId="1c4dcc4b-19ea-42d1-b63b-b17734ec1f87" providerId="ADAL" clId="{AD512DB1-C030-4DD0-9B1A-641BF24D511C}" dt="2021-08-22T14:47:18.280" v="132"/>
      <pc:docMkLst>
        <pc:docMk/>
      </pc:docMkLst>
      <pc:sldChg chg="modSp mod">
        <pc:chgData name="Gera, Charu" userId="1c4dcc4b-19ea-42d1-b63b-b17734ec1f87" providerId="ADAL" clId="{AD512DB1-C030-4DD0-9B1A-641BF24D511C}" dt="2021-08-22T14:13:59.227" v="83" actId="1076"/>
        <pc:sldMkLst>
          <pc:docMk/>
          <pc:sldMk cId="1280961542" sldId="256"/>
        </pc:sldMkLst>
        <pc:spChg chg="mod">
          <ac:chgData name="Gera, Charu" userId="1c4dcc4b-19ea-42d1-b63b-b17734ec1f87" providerId="ADAL" clId="{AD512DB1-C030-4DD0-9B1A-641BF24D511C}" dt="2021-08-22T14:13:46.622" v="81" actId="1076"/>
          <ac:spMkLst>
            <pc:docMk/>
            <pc:sldMk cId="1280961542" sldId="256"/>
            <ac:spMk id="2" creationId="{C913021D-5664-0E42-9B71-1F5C03C25DCD}"/>
          </ac:spMkLst>
        </pc:spChg>
        <pc:picChg chg="mod">
          <ac:chgData name="Gera, Charu" userId="1c4dcc4b-19ea-42d1-b63b-b17734ec1f87" providerId="ADAL" clId="{AD512DB1-C030-4DD0-9B1A-641BF24D511C}" dt="2021-08-22T14:13:59.227" v="83" actId="1076"/>
          <ac:picMkLst>
            <pc:docMk/>
            <pc:sldMk cId="1280961542" sldId="256"/>
            <ac:picMk id="5" creationId="{6377664C-B29A-144E-A9F7-4D9E42D07FF9}"/>
          </ac:picMkLst>
        </pc:picChg>
      </pc:sldChg>
      <pc:sldChg chg="modSp mod">
        <pc:chgData name="Gera, Charu" userId="1c4dcc4b-19ea-42d1-b63b-b17734ec1f87" providerId="ADAL" clId="{AD512DB1-C030-4DD0-9B1A-641BF24D511C}" dt="2021-08-22T14:14:19.157" v="87" actId="1076"/>
        <pc:sldMkLst>
          <pc:docMk/>
          <pc:sldMk cId="1827479517" sldId="257"/>
        </pc:sldMkLst>
        <pc:spChg chg="mod">
          <ac:chgData name="Gera, Charu" userId="1c4dcc4b-19ea-42d1-b63b-b17734ec1f87" providerId="ADAL" clId="{AD512DB1-C030-4DD0-9B1A-641BF24D511C}" dt="2021-08-22T14:14:12.480" v="85" actId="1076"/>
          <ac:spMkLst>
            <pc:docMk/>
            <pc:sldMk cId="1827479517" sldId="257"/>
            <ac:spMk id="5" creationId="{62E58499-7D1B-394B-8A2F-379D99336633}"/>
          </ac:spMkLst>
        </pc:spChg>
        <pc:spChg chg="mod">
          <ac:chgData name="Gera, Charu" userId="1c4dcc4b-19ea-42d1-b63b-b17734ec1f87" providerId="ADAL" clId="{AD512DB1-C030-4DD0-9B1A-641BF24D511C}" dt="2021-08-22T14:14:19.157" v="87" actId="1076"/>
          <ac:spMkLst>
            <pc:docMk/>
            <pc:sldMk cId="1827479517" sldId="257"/>
            <ac:spMk id="6" creationId="{119EAA92-9304-804D-A860-19C589D2B9DE}"/>
          </ac:spMkLst>
        </pc:spChg>
      </pc:sldChg>
      <pc:sldChg chg="modSp mod">
        <pc:chgData name="Gera, Charu" userId="1c4dcc4b-19ea-42d1-b63b-b17734ec1f87" providerId="ADAL" clId="{AD512DB1-C030-4DD0-9B1A-641BF24D511C}" dt="2021-08-22T14:16:31.867" v="113" actId="14100"/>
        <pc:sldMkLst>
          <pc:docMk/>
          <pc:sldMk cId="1373304074" sldId="258"/>
        </pc:sldMkLst>
        <pc:spChg chg="mod">
          <ac:chgData name="Gera, Charu" userId="1c4dcc4b-19ea-42d1-b63b-b17734ec1f87" providerId="ADAL" clId="{AD512DB1-C030-4DD0-9B1A-641BF24D511C}" dt="2021-08-22T14:14:44.445" v="89" actId="14100"/>
          <ac:spMkLst>
            <pc:docMk/>
            <pc:sldMk cId="1373304074" sldId="258"/>
            <ac:spMk id="5" creationId="{B08BEB90-6163-0046-BA8A-0315B316DA78}"/>
          </ac:spMkLst>
        </pc:spChg>
        <pc:spChg chg="mod">
          <ac:chgData name="Gera, Charu" userId="1c4dcc4b-19ea-42d1-b63b-b17734ec1f87" providerId="ADAL" clId="{AD512DB1-C030-4DD0-9B1A-641BF24D511C}" dt="2021-08-22T14:16:21.352" v="111" actId="1076"/>
          <ac:spMkLst>
            <pc:docMk/>
            <pc:sldMk cId="1373304074" sldId="258"/>
            <ac:spMk id="10" creationId="{07C3DB85-424C-F048-AD01-9D4F70890D3A}"/>
          </ac:spMkLst>
        </pc:spChg>
        <pc:picChg chg="mod">
          <ac:chgData name="Gera, Charu" userId="1c4dcc4b-19ea-42d1-b63b-b17734ec1f87" providerId="ADAL" clId="{AD512DB1-C030-4DD0-9B1A-641BF24D511C}" dt="2021-08-22T14:16:31.867" v="113" actId="14100"/>
          <ac:picMkLst>
            <pc:docMk/>
            <pc:sldMk cId="1373304074" sldId="258"/>
            <ac:picMk id="11" creationId="{54D27EFA-11F9-9F47-B05B-B803B193959A}"/>
          </ac:picMkLst>
        </pc:picChg>
        <pc:picChg chg="mod">
          <ac:chgData name="Gera, Charu" userId="1c4dcc4b-19ea-42d1-b63b-b17734ec1f87" providerId="ADAL" clId="{AD512DB1-C030-4DD0-9B1A-641BF24D511C}" dt="2021-08-22T14:15:49.359" v="104" actId="1076"/>
          <ac:picMkLst>
            <pc:docMk/>
            <pc:sldMk cId="1373304074" sldId="258"/>
            <ac:picMk id="12" creationId="{7C30AF34-CE4A-3742-B443-0C5394F128B6}"/>
          </ac:picMkLst>
        </pc:picChg>
        <pc:picChg chg="mod">
          <ac:chgData name="Gera, Charu" userId="1c4dcc4b-19ea-42d1-b63b-b17734ec1f87" providerId="ADAL" clId="{AD512DB1-C030-4DD0-9B1A-641BF24D511C}" dt="2021-08-22T14:15:56.696" v="106" actId="1076"/>
          <ac:picMkLst>
            <pc:docMk/>
            <pc:sldMk cId="1373304074" sldId="258"/>
            <ac:picMk id="13" creationId="{8B6C2A9E-5323-4845-B84C-395500D74ECD}"/>
          </ac:picMkLst>
        </pc:picChg>
        <pc:picChg chg="mod">
          <ac:chgData name="Gera, Charu" userId="1c4dcc4b-19ea-42d1-b63b-b17734ec1f87" providerId="ADAL" clId="{AD512DB1-C030-4DD0-9B1A-641BF24D511C}" dt="2021-08-22T14:15:53.345" v="105" actId="1076"/>
          <ac:picMkLst>
            <pc:docMk/>
            <pc:sldMk cId="1373304074" sldId="258"/>
            <ac:picMk id="14" creationId="{23DE1F92-E2AB-F34A-B4E2-9549589428C5}"/>
          </ac:picMkLst>
        </pc:picChg>
      </pc:sldChg>
      <pc:sldChg chg="addSp delSp modSp mod ord">
        <pc:chgData name="Gera, Charu" userId="1c4dcc4b-19ea-42d1-b63b-b17734ec1f87" providerId="ADAL" clId="{AD512DB1-C030-4DD0-9B1A-641BF24D511C}" dt="2021-08-22T14:47:14.740" v="130"/>
        <pc:sldMkLst>
          <pc:docMk/>
          <pc:sldMk cId="3734534015" sldId="259"/>
        </pc:sldMkLst>
        <pc:spChg chg="del">
          <ac:chgData name="Gera, Charu" userId="1c4dcc4b-19ea-42d1-b63b-b17734ec1f87" providerId="ADAL" clId="{AD512DB1-C030-4DD0-9B1A-641BF24D511C}" dt="2021-08-22T14:03:37.041" v="14" actId="478"/>
          <ac:spMkLst>
            <pc:docMk/>
            <pc:sldMk cId="3734534015" sldId="259"/>
            <ac:spMk id="6" creationId="{8CEE482C-5F74-CA43-AECB-57CB0C214142}"/>
          </ac:spMkLst>
        </pc:spChg>
        <pc:spChg chg="del mod">
          <ac:chgData name="Gera, Charu" userId="1c4dcc4b-19ea-42d1-b63b-b17734ec1f87" providerId="ADAL" clId="{AD512DB1-C030-4DD0-9B1A-641BF24D511C}" dt="2021-08-22T14:03:44.088" v="16" actId="478"/>
          <ac:spMkLst>
            <pc:docMk/>
            <pc:sldMk cId="3734534015" sldId="259"/>
            <ac:spMk id="8" creationId="{1F0DE265-8B37-FF48-9C04-BBC916FE1AF2}"/>
          </ac:spMkLst>
        </pc:spChg>
        <pc:spChg chg="del">
          <ac:chgData name="Gera, Charu" userId="1c4dcc4b-19ea-42d1-b63b-b17734ec1f87" providerId="ADAL" clId="{AD512DB1-C030-4DD0-9B1A-641BF24D511C}" dt="2021-08-22T14:03:47.463" v="17" actId="478"/>
          <ac:spMkLst>
            <pc:docMk/>
            <pc:sldMk cId="3734534015" sldId="259"/>
            <ac:spMk id="9" creationId="{50629B2E-1722-DE48-86CB-E67CB3317A35}"/>
          </ac:spMkLst>
        </pc:spChg>
        <pc:spChg chg="del">
          <ac:chgData name="Gera, Charu" userId="1c4dcc4b-19ea-42d1-b63b-b17734ec1f87" providerId="ADAL" clId="{AD512DB1-C030-4DD0-9B1A-641BF24D511C}" dt="2021-08-22T14:03:49.783" v="18" actId="478"/>
          <ac:spMkLst>
            <pc:docMk/>
            <pc:sldMk cId="3734534015" sldId="259"/>
            <ac:spMk id="10" creationId="{81C5D14C-9D84-FD49-A398-D3E1E9F8B15F}"/>
          </ac:spMkLst>
        </pc:spChg>
        <pc:spChg chg="add mod">
          <ac:chgData name="Gera, Charu" userId="1c4dcc4b-19ea-42d1-b63b-b17734ec1f87" providerId="ADAL" clId="{AD512DB1-C030-4DD0-9B1A-641BF24D511C}" dt="2021-08-22T14:07:46.459" v="57" actId="164"/>
          <ac:spMkLst>
            <pc:docMk/>
            <pc:sldMk cId="3734534015" sldId="259"/>
            <ac:spMk id="11" creationId="{1CBD6B65-7439-4784-BE23-AB82342F5553}"/>
          </ac:spMkLst>
        </pc:spChg>
        <pc:spChg chg="add del mod">
          <ac:chgData name="Gera, Charu" userId="1c4dcc4b-19ea-42d1-b63b-b17734ec1f87" providerId="ADAL" clId="{AD512DB1-C030-4DD0-9B1A-641BF24D511C}" dt="2021-08-22T14:05:36.418" v="41"/>
          <ac:spMkLst>
            <pc:docMk/>
            <pc:sldMk cId="3734534015" sldId="259"/>
            <ac:spMk id="12" creationId="{865B0F9B-B7A0-48CC-97EB-34D6A7F412E2}"/>
          </ac:spMkLst>
        </pc:spChg>
        <pc:spChg chg="add mod">
          <ac:chgData name="Gera, Charu" userId="1c4dcc4b-19ea-42d1-b63b-b17734ec1f87" providerId="ADAL" clId="{AD512DB1-C030-4DD0-9B1A-641BF24D511C}" dt="2021-08-22T14:17:24.350" v="119" actId="164"/>
          <ac:spMkLst>
            <pc:docMk/>
            <pc:sldMk cId="3734534015" sldId="259"/>
            <ac:spMk id="13" creationId="{337A58B1-5B14-4FB9-BFD0-DAECA7F54F84}"/>
          </ac:spMkLst>
        </pc:spChg>
        <pc:grpChg chg="add mod">
          <ac:chgData name="Gera, Charu" userId="1c4dcc4b-19ea-42d1-b63b-b17734ec1f87" providerId="ADAL" clId="{AD512DB1-C030-4DD0-9B1A-641BF24D511C}" dt="2021-08-22T14:07:46.459" v="57" actId="164"/>
          <ac:grpSpMkLst>
            <pc:docMk/>
            <pc:sldMk cId="3734534015" sldId="259"/>
            <ac:grpSpMk id="7" creationId="{70DC70ED-8504-4747-BF46-3567024DE64B}"/>
          </ac:grpSpMkLst>
        </pc:grpChg>
        <pc:grpChg chg="add mod">
          <ac:chgData name="Gera, Charu" userId="1c4dcc4b-19ea-42d1-b63b-b17734ec1f87" providerId="ADAL" clId="{AD512DB1-C030-4DD0-9B1A-641BF24D511C}" dt="2021-08-22T14:17:24.350" v="119" actId="164"/>
          <ac:grpSpMkLst>
            <pc:docMk/>
            <pc:sldMk cId="3734534015" sldId="259"/>
            <ac:grpSpMk id="14" creationId="{0F8DEFB5-8AF0-44D2-A520-82ED9183B795}"/>
          </ac:grpSpMkLst>
        </pc:grpChg>
        <pc:picChg chg="mod">
          <ac:chgData name="Gera, Charu" userId="1c4dcc4b-19ea-42d1-b63b-b17734ec1f87" providerId="ADAL" clId="{AD512DB1-C030-4DD0-9B1A-641BF24D511C}" dt="2021-08-22T14:07:46.459" v="57" actId="164"/>
          <ac:picMkLst>
            <pc:docMk/>
            <pc:sldMk cId="3734534015" sldId="259"/>
            <ac:picMk id="2" creationId="{0A770B3E-248F-F64D-A090-9B4319AD8495}"/>
          </ac:picMkLst>
        </pc:picChg>
        <pc:picChg chg="mod">
          <ac:chgData name="Gera, Charu" userId="1c4dcc4b-19ea-42d1-b63b-b17734ec1f87" providerId="ADAL" clId="{AD512DB1-C030-4DD0-9B1A-641BF24D511C}" dt="2021-08-22T14:17:24.350" v="119" actId="164"/>
          <ac:picMkLst>
            <pc:docMk/>
            <pc:sldMk cId="3734534015" sldId="259"/>
            <ac:picMk id="3" creationId="{F82AA94E-51A7-A543-8822-7731B39CB681}"/>
          </ac:picMkLst>
        </pc:picChg>
        <pc:picChg chg="del">
          <ac:chgData name="Gera, Charu" userId="1c4dcc4b-19ea-42d1-b63b-b17734ec1f87" providerId="ADAL" clId="{AD512DB1-C030-4DD0-9B1A-641BF24D511C}" dt="2021-08-22T14:03:22.649" v="9" actId="478"/>
          <ac:picMkLst>
            <pc:docMk/>
            <pc:sldMk cId="3734534015" sldId="259"/>
            <ac:picMk id="4" creationId="{F36E0312-1CF3-114C-AA9A-AC4594933E96}"/>
          </ac:picMkLst>
        </pc:picChg>
        <pc:picChg chg="del">
          <ac:chgData name="Gera, Charu" userId="1c4dcc4b-19ea-42d1-b63b-b17734ec1f87" providerId="ADAL" clId="{AD512DB1-C030-4DD0-9B1A-641BF24D511C}" dt="2021-08-22T14:03:24.920" v="10" actId="478"/>
          <ac:picMkLst>
            <pc:docMk/>
            <pc:sldMk cId="3734534015" sldId="259"/>
            <ac:picMk id="5" creationId="{E03A3FFC-00B8-FB46-9AA1-039C8DEB22DF}"/>
          </ac:picMkLst>
        </pc:picChg>
      </pc:sldChg>
      <pc:sldChg chg="modSp mod">
        <pc:chgData name="Gera, Charu" userId="1c4dcc4b-19ea-42d1-b63b-b17734ec1f87" providerId="ADAL" clId="{AD512DB1-C030-4DD0-9B1A-641BF24D511C}" dt="2021-08-22T14:46:57.985" v="128" actId="1076"/>
        <pc:sldMkLst>
          <pc:docMk/>
          <pc:sldMk cId="2424621272" sldId="260"/>
        </pc:sldMkLst>
        <pc:spChg chg="mod">
          <ac:chgData name="Gera, Charu" userId="1c4dcc4b-19ea-42d1-b63b-b17734ec1f87" providerId="ADAL" clId="{AD512DB1-C030-4DD0-9B1A-641BF24D511C}" dt="2021-08-22T14:46:57.985" v="128" actId="1076"/>
          <ac:spMkLst>
            <pc:docMk/>
            <pc:sldMk cId="2424621272" sldId="260"/>
            <ac:spMk id="2" creationId="{C913021D-5664-0E42-9B71-1F5C03C25DCD}"/>
          </ac:spMkLst>
        </pc:spChg>
      </pc:sldChg>
      <pc:sldChg chg="modSp mod">
        <pc:chgData name="Gera, Charu" userId="1c4dcc4b-19ea-42d1-b63b-b17734ec1f87" providerId="ADAL" clId="{AD512DB1-C030-4DD0-9B1A-641BF24D511C}" dt="2021-08-22T14:17:34.471" v="120" actId="1076"/>
        <pc:sldMkLst>
          <pc:docMk/>
          <pc:sldMk cId="3694613484" sldId="261"/>
        </pc:sldMkLst>
        <pc:spChg chg="mod">
          <ac:chgData name="Gera, Charu" userId="1c4dcc4b-19ea-42d1-b63b-b17734ec1f87" providerId="ADAL" clId="{AD512DB1-C030-4DD0-9B1A-641BF24D511C}" dt="2021-08-22T14:17:34.471" v="120" actId="1076"/>
          <ac:spMkLst>
            <pc:docMk/>
            <pc:sldMk cId="3694613484" sldId="261"/>
            <ac:spMk id="4" creationId="{094E7916-653A-7E4F-8FA2-5EBDD1F7B9C5}"/>
          </ac:spMkLst>
        </pc:spChg>
      </pc:sldChg>
      <pc:sldChg chg="modSp mod">
        <pc:chgData name="Gera, Charu" userId="1c4dcc4b-19ea-42d1-b63b-b17734ec1f87" providerId="ADAL" clId="{AD512DB1-C030-4DD0-9B1A-641BF24D511C}" dt="2021-08-22T14:17:02.895" v="117" actId="1076"/>
        <pc:sldMkLst>
          <pc:docMk/>
          <pc:sldMk cId="3565376634" sldId="262"/>
        </pc:sldMkLst>
        <pc:spChg chg="mod">
          <ac:chgData name="Gera, Charu" userId="1c4dcc4b-19ea-42d1-b63b-b17734ec1f87" providerId="ADAL" clId="{AD512DB1-C030-4DD0-9B1A-641BF24D511C}" dt="2021-08-22T14:17:01.778" v="116" actId="1076"/>
          <ac:spMkLst>
            <pc:docMk/>
            <pc:sldMk cId="3565376634" sldId="262"/>
            <ac:spMk id="5" creationId="{B08BEB90-6163-0046-BA8A-0315B316DA78}"/>
          </ac:spMkLst>
        </pc:spChg>
        <pc:picChg chg="mod">
          <ac:chgData name="Gera, Charu" userId="1c4dcc4b-19ea-42d1-b63b-b17734ec1f87" providerId="ADAL" clId="{AD512DB1-C030-4DD0-9B1A-641BF24D511C}" dt="2021-08-22T14:17:02.895" v="117" actId="1076"/>
          <ac:picMkLst>
            <pc:docMk/>
            <pc:sldMk cId="3565376634" sldId="262"/>
            <ac:picMk id="4" creationId="{391EEAB6-66D8-5D4C-9D23-3DBDB81010D8}"/>
          </ac:picMkLst>
        </pc:picChg>
      </pc:sldChg>
      <pc:sldChg chg="addSp delSp modSp add mod ord">
        <pc:chgData name="Gera, Charu" userId="1c4dcc4b-19ea-42d1-b63b-b17734ec1f87" providerId="ADAL" clId="{AD512DB1-C030-4DD0-9B1A-641BF24D511C}" dt="2021-08-22T14:47:18.280" v="132"/>
        <pc:sldMkLst>
          <pc:docMk/>
          <pc:sldMk cId="1316909375" sldId="263"/>
        </pc:sldMkLst>
        <pc:spChg chg="del mod">
          <ac:chgData name="Gera, Charu" userId="1c4dcc4b-19ea-42d1-b63b-b17734ec1f87" providerId="ADAL" clId="{AD512DB1-C030-4DD0-9B1A-641BF24D511C}" dt="2021-08-22T14:04:04.030" v="26" actId="478"/>
          <ac:spMkLst>
            <pc:docMk/>
            <pc:sldMk cId="1316909375" sldId="263"/>
            <ac:spMk id="6" creationId="{8CEE482C-5F74-CA43-AECB-57CB0C214142}"/>
          </ac:spMkLst>
        </pc:spChg>
        <pc:spChg chg="del mod">
          <ac:chgData name="Gera, Charu" userId="1c4dcc4b-19ea-42d1-b63b-b17734ec1f87" providerId="ADAL" clId="{AD512DB1-C030-4DD0-9B1A-641BF24D511C}" dt="2021-08-22T14:04:06.229" v="28" actId="478"/>
          <ac:spMkLst>
            <pc:docMk/>
            <pc:sldMk cId="1316909375" sldId="263"/>
            <ac:spMk id="8" creationId="{1F0DE265-8B37-FF48-9C04-BBC916FE1AF2}"/>
          </ac:spMkLst>
        </pc:spChg>
        <pc:spChg chg="del mod">
          <ac:chgData name="Gera, Charu" userId="1c4dcc4b-19ea-42d1-b63b-b17734ec1f87" providerId="ADAL" clId="{AD512DB1-C030-4DD0-9B1A-641BF24D511C}" dt="2021-08-22T14:04:12.665" v="31" actId="478"/>
          <ac:spMkLst>
            <pc:docMk/>
            <pc:sldMk cId="1316909375" sldId="263"/>
            <ac:spMk id="9" creationId="{50629B2E-1722-DE48-86CB-E67CB3317A35}"/>
          </ac:spMkLst>
        </pc:spChg>
        <pc:spChg chg="mod">
          <ac:chgData name="Gera, Charu" userId="1c4dcc4b-19ea-42d1-b63b-b17734ec1f87" providerId="ADAL" clId="{AD512DB1-C030-4DD0-9B1A-641BF24D511C}" dt="2021-08-22T14:07:00.022" v="48" actId="164"/>
          <ac:spMkLst>
            <pc:docMk/>
            <pc:sldMk cId="1316909375" sldId="263"/>
            <ac:spMk id="10" creationId="{81C5D14C-9D84-FD49-A398-D3E1E9F8B15F}"/>
          </ac:spMkLst>
        </pc:spChg>
        <pc:spChg chg="add mod">
          <ac:chgData name="Gera, Charu" userId="1c4dcc4b-19ea-42d1-b63b-b17734ec1f87" providerId="ADAL" clId="{AD512DB1-C030-4DD0-9B1A-641BF24D511C}" dt="2021-08-22T14:07:16.642" v="52" actId="164"/>
          <ac:spMkLst>
            <pc:docMk/>
            <pc:sldMk cId="1316909375" sldId="263"/>
            <ac:spMk id="11" creationId="{2949C018-11DD-409A-ABD7-994812B53823}"/>
          </ac:spMkLst>
        </pc:spChg>
        <pc:grpChg chg="add mod">
          <ac:chgData name="Gera, Charu" userId="1c4dcc4b-19ea-42d1-b63b-b17734ec1f87" providerId="ADAL" clId="{AD512DB1-C030-4DD0-9B1A-641BF24D511C}" dt="2021-08-22T14:07:00.022" v="48" actId="164"/>
          <ac:grpSpMkLst>
            <pc:docMk/>
            <pc:sldMk cId="1316909375" sldId="263"/>
            <ac:grpSpMk id="7" creationId="{F9C51E71-257F-4FA8-BFEA-27102C52AD9A}"/>
          </ac:grpSpMkLst>
        </pc:grpChg>
        <pc:grpChg chg="add mod">
          <ac:chgData name="Gera, Charu" userId="1c4dcc4b-19ea-42d1-b63b-b17734ec1f87" providerId="ADAL" clId="{AD512DB1-C030-4DD0-9B1A-641BF24D511C}" dt="2021-08-22T14:07:16.642" v="52" actId="164"/>
          <ac:grpSpMkLst>
            <pc:docMk/>
            <pc:sldMk cId="1316909375" sldId="263"/>
            <ac:grpSpMk id="12" creationId="{FDF7ED04-3008-4829-8077-AC1D23C569F6}"/>
          </ac:grpSpMkLst>
        </pc:grpChg>
        <pc:picChg chg="del mod">
          <ac:chgData name="Gera, Charu" userId="1c4dcc4b-19ea-42d1-b63b-b17734ec1f87" providerId="ADAL" clId="{AD512DB1-C030-4DD0-9B1A-641BF24D511C}" dt="2021-08-22T14:03:59.740" v="22" actId="478"/>
          <ac:picMkLst>
            <pc:docMk/>
            <pc:sldMk cId="1316909375" sldId="263"/>
            <ac:picMk id="2" creationId="{0A770B3E-248F-F64D-A090-9B4319AD8495}"/>
          </ac:picMkLst>
        </pc:picChg>
        <pc:picChg chg="del mod">
          <ac:chgData name="Gera, Charu" userId="1c4dcc4b-19ea-42d1-b63b-b17734ec1f87" providerId="ADAL" clId="{AD512DB1-C030-4DD0-9B1A-641BF24D511C}" dt="2021-08-22T14:04:01.912" v="24" actId="478"/>
          <ac:picMkLst>
            <pc:docMk/>
            <pc:sldMk cId="1316909375" sldId="263"/>
            <ac:picMk id="3" creationId="{F82AA94E-51A7-A543-8822-7731B39CB681}"/>
          </ac:picMkLst>
        </pc:picChg>
        <pc:picChg chg="mod">
          <ac:chgData name="Gera, Charu" userId="1c4dcc4b-19ea-42d1-b63b-b17734ec1f87" providerId="ADAL" clId="{AD512DB1-C030-4DD0-9B1A-641BF24D511C}" dt="2021-08-22T14:07:16.642" v="52" actId="164"/>
          <ac:picMkLst>
            <pc:docMk/>
            <pc:sldMk cId="1316909375" sldId="263"/>
            <ac:picMk id="4" creationId="{F36E0312-1CF3-114C-AA9A-AC4594933E96}"/>
          </ac:picMkLst>
        </pc:picChg>
        <pc:picChg chg="mod">
          <ac:chgData name="Gera, Charu" userId="1c4dcc4b-19ea-42d1-b63b-b17734ec1f87" providerId="ADAL" clId="{AD512DB1-C030-4DD0-9B1A-641BF24D511C}" dt="2021-08-22T14:07:00.022" v="48" actId="164"/>
          <ac:picMkLst>
            <pc:docMk/>
            <pc:sldMk cId="1316909375" sldId="263"/>
            <ac:picMk id="5" creationId="{E03A3FFC-00B8-FB46-9AA1-039C8DEB22DF}"/>
          </ac:picMkLst>
        </pc:picChg>
      </pc:sldChg>
      <pc:sldChg chg="addSp delSp modSp add mod">
        <pc:chgData name="Gera, Charu" userId="1c4dcc4b-19ea-42d1-b63b-b17734ec1f87" providerId="ADAL" clId="{AD512DB1-C030-4DD0-9B1A-641BF24D511C}" dt="2021-08-22T14:46:42.749" v="125" actId="22"/>
        <pc:sldMkLst>
          <pc:docMk/>
          <pc:sldMk cId="288359595" sldId="264"/>
        </pc:sldMkLst>
        <pc:spChg chg="del mod">
          <ac:chgData name="Gera, Charu" userId="1c4dcc4b-19ea-42d1-b63b-b17734ec1f87" providerId="ADAL" clId="{AD512DB1-C030-4DD0-9B1A-641BF24D511C}" dt="2021-08-22T14:46:35.029" v="123" actId="478"/>
          <ac:spMkLst>
            <pc:docMk/>
            <pc:sldMk cId="288359595" sldId="264"/>
            <ac:spMk id="2" creationId="{C913021D-5664-0E42-9B71-1F5C03C25DCD}"/>
          </ac:spMkLst>
        </pc:spChg>
        <pc:spChg chg="add del mod">
          <ac:chgData name="Gera, Charu" userId="1c4dcc4b-19ea-42d1-b63b-b17734ec1f87" providerId="ADAL" clId="{AD512DB1-C030-4DD0-9B1A-641BF24D511C}" dt="2021-08-22T14:46:38.067" v="124" actId="478"/>
          <ac:spMkLst>
            <pc:docMk/>
            <pc:sldMk cId="288359595" sldId="264"/>
            <ac:spMk id="4" creationId="{23A6599C-307E-45D8-B99F-161EEFA21442}"/>
          </ac:spMkLst>
        </pc:spChg>
        <pc:picChg chg="add">
          <ac:chgData name="Gera, Charu" userId="1c4dcc4b-19ea-42d1-b63b-b17734ec1f87" providerId="ADAL" clId="{AD512DB1-C030-4DD0-9B1A-641BF24D511C}" dt="2021-08-22T14:46:42.749" v="125" actId="22"/>
          <ac:picMkLst>
            <pc:docMk/>
            <pc:sldMk cId="288359595" sldId="264"/>
            <ac:picMk id="6" creationId="{A4283324-8016-4E01-A3EE-5BC5514558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E87D9-54A1-0A47-8893-7655F6C0DACA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AF606-F0A1-1040-BCF1-488254DF3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9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Objectives of the project: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6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Software development methodology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architecture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91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GB" dirty="0"/>
              <a:t>Open PyCharm – show our code</a:t>
            </a:r>
          </a:p>
          <a:p>
            <a:pPr marL="171450" indent="-171450">
              <a:buFontTx/>
              <a:buChar char="-"/>
            </a:pPr>
            <a:r>
              <a:rPr lang="en-GB" dirty="0"/>
              <a:t>Run our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75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9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Screenshots before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4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Screenshots before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80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F606-F0A1-1040-BCF1-488254DF39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6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9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9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13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3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31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8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7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5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3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1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3C5C-918F-9246-8AA0-612FF9A35910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87F888-27E4-8D48-9C04-D1D722B2E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7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21D-5664-0E42-9B71-1F5C03C25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0263" y="-10984"/>
            <a:ext cx="2660003" cy="768973"/>
          </a:xfrm>
        </p:spPr>
        <p:txBody>
          <a:bodyPr>
            <a:normAutofit/>
          </a:bodyPr>
          <a:lstStyle/>
          <a:p>
            <a:r>
              <a:rPr lang="en-GB" sz="4400" dirty="0" err="1"/>
              <a:t>MealPlan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2E47D-C055-CF4A-8DB3-73499908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" y="656585"/>
            <a:ext cx="11410122" cy="165576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Contributors: Bora Kim, </a:t>
            </a:r>
            <a:r>
              <a:rPr lang="en-GB" dirty="0" err="1"/>
              <a:t>Charu</a:t>
            </a:r>
            <a:r>
              <a:rPr lang="en-GB" dirty="0"/>
              <a:t> Gera, Najma Hersi, Ola </a:t>
            </a:r>
            <a:r>
              <a:rPr lang="en-GB" dirty="0" err="1"/>
              <a:t>Ajibola</a:t>
            </a:r>
            <a:r>
              <a:rPr lang="en-GB" dirty="0"/>
              <a:t> and Whitney </a:t>
            </a:r>
            <a:r>
              <a:rPr lang="en-GB" dirty="0" err="1"/>
              <a:t>Ikenwe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7664C-B29A-144E-A9F7-4D9E42D0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13" y="1157131"/>
            <a:ext cx="8277901" cy="5274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096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E58499-7D1B-394B-8A2F-379D99336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505" y="309103"/>
            <a:ext cx="4195011" cy="1203158"/>
          </a:xfrm>
        </p:spPr>
        <p:txBody>
          <a:bodyPr tIns="0"/>
          <a:lstStyle/>
          <a:p>
            <a:r>
              <a:rPr lang="en-GB" dirty="0"/>
              <a:t>Objectives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19EAA92-9304-804D-A860-19C589D2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21" y="1885240"/>
            <a:ext cx="6446253" cy="4170362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3200" dirty="0"/>
              <a:t>Monitor calorie intake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3200" dirty="0"/>
              <a:t>Search for recipes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3200" dirty="0"/>
              <a:t>Track meals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3200" dirty="0"/>
              <a:t>Calculate BMI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3200" dirty="0"/>
              <a:t>Promote healthy eating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3200" dirty="0"/>
              <a:t>Provide a tool for nutritionists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2747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8BEB90-6163-0046-BA8A-0315B316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05" y="180590"/>
            <a:ext cx="8087895" cy="873813"/>
          </a:xfrm>
        </p:spPr>
        <p:txBody>
          <a:bodyPr>
            <a:normAutofit/>
          </a:bodyPr>
          <a:lstStyle/>
          <a:p>
            <a:r>
              <a:rPr lang="en-GB" sz="3600" u="sng" dirty="0"/>
              <a:t>Software Development Methodology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7C3DB85-424C-F048-AD01-9D4F7089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5221" y="2177205"/>
            <a:ext cx="2152695" cy="2046362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Agile</a:t>
            </a:r>
          </a:p>
          <a:p>
            <a:pPr algn="l"/>
            <a:r>
              <a:rPr lang="en-GB" sz="1600" dirty="0"/>
              <a:t>Trello</a:t>
            </a:r>
          </a:p>
          <a:p>
            <a:pPr algn="l"/>
            <a:r>
              <a:rPr lang="en-GB" sz="1600" dirty="0"/>
              <a:t>Regular meetings</a:t>
            </a:r>
          </a:p>
          <a:p>
            <a:pPr algn="l"/>
            <a:r>
              <a:rPr lang="en-GB" sz="1600" dirty="0"/>
              <a:t>Slack group channel</a:t>
            </a:r>
          </a:p>
          <a:p>
            <a:pPr algn="l"/>
            <a:r>
              <a:rPr lang="en-GB" sz="1600" dirty="0"/>
              <a:t>GitHub</a:t>
            </a:r>
          </a:p>
          <a:p>
            <a:pPr algn="l"/>
            <a:endParaRPr lang="en-GB" sz="3200" dirty="0"/>
          </a:p>
          <a:p>
            <a:pPr marL="514350" indent="-514350" algn="l">
              <a:buFont typeface="+mj-lt"/>
              <a:buAutoNum type="arabicPeriod"/>
            </a:pPr>
            <a:endParaRPr lang="en-GB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D27EFA-11F9-9F47-B05B-B803B193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1" y="2135083"/>
            <a:ext cx="4813777" cy="2444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30AF34-CE4A-3742-B443-0C5394F1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231" y="1428827"/>
            <a:ext cx="4299100" cy="4633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C2A9E-5323-4845-B84C-395500D74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" y="5305810"/>
            <a:ext cx="54102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DE1F92-E2AB-F34A-B4E2-954958942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316" y="5167353"/>
            <a:ext cx="1371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EEAB6-66D8-5D4C-9D23-3DBDB81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26" y="809899"/>
            <a:ext cx="7658100" cy="57991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8BEB90-6163-0046-BA8A-0315B316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8799" y="24062"/>
            <a:ext cx="5251753" cy="78583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/>
              <a:t>Design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537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4E7916-653A-7E4F-8FA2-5EBDD1F7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104" y="1900990"/>
            <a:ext cx="3404937" cy="1028031"/>
          </a:xfrm>
        </p:spPr>
        <p:txBody>
          <a:bodyPr/>
          <a:lstStyle/>
          <a:p>
            <a:r>
              <a:rPr lang="en-GB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9461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21D-5664-0E42-9B71-1F5C03C25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25" y="2208463"/>
            <a:ext cx="5109411" cy="1220537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2462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C51E71-257F-4FA8-BFEA-27102C52AD9A}"/>
              </a:ext>
            </a:extLst>
          </p:cNvPr>
          <p:cNvGrpSpPr/>
          <p:nvPr/>
        </p:nvGrpSpPr>
        <p:grpSpPr>
          <a:xfrm>
            <a:off x="2338522" y="3350005"/>
            <a:ext cx="6084089" cy="2742713"/>
            <a:chOff x="2338522" y="3350005"/>
            <a:chExt cx="6084089" cy="27427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3A3FFC-00B8-FB46-9AA1-039C8DEB2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522" y="3350005"/>
              <a:ext cx="6084089" cy="2742713"/>
            </a:xfrm>
            <a:prstGeom prst="rect">
              <a:avLst/>
            </a:prstGeom>
          </p:spPr>
        </p:pic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81C5D14C-9D84-FD49-A398-D3E1E9F8B15F}"/>
                </a:ext>
              </a:extLst>
            </p:cNvPr>
            <p:cNvSpPr/>
            <p:nvPr/>
          </p:nvSpPr>
          <p:spPr>
            <a:xfrm>
              <a:off x="7796920" y="3350005"/>
              <a:ext cx="625691" cy="371059"/>
            </a:xfrm>
            <a:prstGeom prst="fram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F7ED04-3008-4829-8077-AC1D23C569F6}"/>
              </a:ext>
            </a:extLst>
          </p:cNvPr>
          <p:cNvGrpSpPr/>
          <p:nvPr/>
        </p:nvGrpSpPr>
        <p:grpSpPr>
          <a:xfrm>
            <a:off x="2201779" y="356378"/>
            <a:ext cx="6097021" cy="2311319"/>
            <a:chOff x="2201779" y="356378"/>
            <a:chExt cx="6097021" cy="23113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6E0312-1CF3-114C-AA9A-AC4594933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1779" y="385010"/>
              <a:ext cx="6097021" cy="2282687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2949C018-11DD-409A-ABD7-994812B53823}"/>
                </a:ext>
              </a:extLst>
            </p:cNvPr>
            <p:cNvSpPr/>
            <p:nvPr/>
          </p:nvSpPr>
          <p:spPr>
            <a:xfrm>
              <a:off x="6252867" y="356378"/>
              <a:ext cx="625691" cy="371059"/>
            </a:xfrm>
            <a:prstGeom prst="fram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90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DC70ED-8504-4747-BF46-3567024DE64B}"/>
              </a:ext>
            </a:extLst>
          </p:cNvPr>
          <p:cNvGrpSpPr/>
          <p:nvPr/>
        </p:nvGrpSpPr>
        <p:grpSpPr>
          <a:xfrm>
            <a:off x="1881809" y="478325"/>
            <a:ext cx="6113927" cy="2859648"/>
            <a:chOff x="1881809" y="478325"/>
            <a:chExt cx="6113927" cy="28596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70B3E-248F-F64D-A090-9B4319AD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809" y="478325"/>
              <a:ext cx="6113927" cy="2859648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CBD6B65-7439-4784-BE23-AB82342F5553}"/>
                </a:ext>
              </a:extLst>
            </p:cNvPr>
            <p:cNvSpPr/>
            <p:nvPr/>
          </p:nvSpPr>
          <p:spPr>
            <a:xfrm>
              <a:off x="3850562" y="478325"/>
              <a:ext cx="625691" cy="371059"/>
            </a:xfrm>
            <a:prstGeom prst="fram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8DEFB5-8AF0-44D2-A520-82ED9183B795}"/>
              </a:ext>
            </a:extLst>
          </p:cNvPr>
          <p:cNvGrpSpPr/>
          <p:nvPr/>
        </p:nvGrpSpPr>
        <p:grpSpPr>
          <a:xfrm>
            <a:off x="1881808" y="3745127"/>
            <a:ext cx="6113927" cy="2685297"/>
            <a:chOff x="1881808" y="3745127"/>
            <a:chExt cx="6113927" cy="26852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2AA94E-51A7-A543-8822-7731B39C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808" y="3750346"/>
              <a:ext cx="6113927" cy="2680078"/>
            </a:xfrm>
            <a:prstGeom prst="rect">
              <a:avLst/>
            </a:prstGeom>
          </p:spPr>
        </p:pic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337A58B1-5B14-4FB9-BFD0-DAECA7F54F84}"/>
                </a:ext>
              </a:extLst>
            </p:cNvPr>
            <p:cNvSpPr/>
            <p:nvPr/>
          </p:nvSpPr>
          <p:spPr>
            <a:xfrm>
              <a:off x="4625925" y="3745127"/>
              <a:ext cx="625691" cy="371059"/>
            </a:xfrm>
            <a:prstGeom prst="fram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53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283324-8016-4E01-A3EE-5BC55145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1203</TotalTime>
  <Words>97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MealPlan</vt:lpstr>
      <vt:lpstr>Objectives</vt:lpstr>
      <vt:lpstr>Software Development Methodology</vt:lpstr>
      <vt:lpstr>Design architecture</vt:lpstr>
      <vt:lpstr>Live Demo</vt:lpstr>
      <vt:lpstr>Any questions?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MealPlan app</dc:title>
  <dc:creator>N. Hersi</dc:creator>
  <cp:lastModifiedBy>Gera, Charu</cp:lastModifiedBy>
  <cp:revision>8</cp:revision>
  <dcterms:created xsi:type="dcterms:W3CDTF">2021-08-21T17:49:21Z</dcterms:created>
  <dcterms:modified xsi:type="dcterms:W3CDTF">2021-08-22T14:47:25Z</dcterms:modified>
</cp:coreProperties>
</file>