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Jen Witsoe" initials="J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C6C6C6"/>
    <a:srgbClr val="595A5D"/>
    <a:srgbClr val="414042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2" autoAdjust="0"/>
    <p:restoredTop sz="84404" autoAdjust="0"/>
  </p:normalViewPr>
  <p:slideViewPr>
    <p:cSldViewPr snapToGrid="0" showGuides="1">
      <p:cViewPr varScale="1">
        <p:scale>
          <a:sx n="105" d="100"/>
          <a:sy n="105" d="100"/>
        </p:scale>
        <p:origin x="-640" y="-11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5/29/17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784" y="2688966"/>
            <a:ext cx="6400800" cy="1749534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AA6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DA0DECC-A1CD-3A45-A319-FA5814899B6D}" type="datetimeFigureOut">
              <a:rPr lang="en-US" smtClean="0"/>
              <a:pPr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888" y="1674428"/>
            <a:ext cx="5066628" cy="1250668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39" y="1391477"/>
            <a:ext cx="8205304" cy="320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81935" y="4669708"/>
            <a:ext cx="9291483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82768" y="4779380"/>
            <a:ext cx="704032" cy="2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595A5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595A5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595A5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90" y="1202077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b="0" dirty="0" smtClean="0">
                <a:latin typeface="Helvetica Neue"/>
                <a:cs typeface="Helvetica Neue"/>
              </a:rPr>
              <a:t>Amazon Web Services</a:t>
            </a:r>
            <a:br>
              <a:rPr lang="en-US" sz="3200" b="0" dirty="0" smtClean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379" y="2440478"/>
            <a:ext cx="6400800" cy="1749534"/>
          </a:xfrm>
        </p:spPr>
        <p:txBody>
          <a:bodyPr>
            <a:normAutofit/>
          </a:bodyPr>
          <a:lstStyle/>
          <a:p>
            <a:r>
              <a:rPr lang="en-US" dirty="0" smtClean="0"/>
              <a:t>		Route53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0" dirty="0" err="1" smtClean="0">
                <a:solidFill>
                  <a:schemeClr val="tx1"/>
                </a:solidFill>
              </a:rPr>
              <a:t>Azam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</a:rPr>
              <a:t>Rupani</a:t>
            </a:r>
            <a:r>
              <a:rPr lang="en-US" sz="1400" b="0" dirty="0" smtClean="0">
                <a:solidFill>
                  <a:schemeClr val="tx1"/>
                </a:solidFill>
              </a:rPr>
              <a:t/>
            </a:r>
            <a:br>
              <a:rPr lang="en-US" sz="1400" b="0" dirty="0" smtClean="0">
                <a:solidFill>
                  <a:schemeClr val="tx1"/>
                </a:solidFill>
              </a:rPr>
            </a:br>
            <a:r>
              <a:rPr lang="en-US" sz="1400" b="0" dirty="0" smtClean="0">
                <a:solidFill>
                  <a:schemeClr val="tx1"/>
                </a:solidFill>
              </a:rPr>
              <a:t>Systems Engineer (Residential </a:t>
            </a:r>
            <a:r>
              <a:rPr lang="en-US" sz="1400" b="0" dirty="0" err="1" smtClean="0">
                <a:solidFill>
                  <a:schemeClr val="tx1"/>
                </a:solidFill>
              </a:rPr>
              <a:t>LoB</a:t>
            </a:r>
            <a:r>
              <a:rPr lang="en-US" sz="1400" b="0" dirty="0" smtClean="0">
                <a:solidFill>
                  <a:schemeClr val="tx1"/>
                </a:solidFill>
              </a:rPr>
              <a:t>)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7" y="4723768"/>
            <a:ext cx="5003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AWS – </a:t>
            </a:r>
            <a:r>
              <a:rPr lang="en-US" sz="1400" dirty="0" smtClean="0"/>
              <a:t>Route53 – Jun 2017</a:t>
            </a:r>
            <a:endParaRPr lang="en-US" sz="1400" dirty="0"/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Route-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6" y="219522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5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What is DNS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796637"/>
            <a:ext cx="8205304" cy="3797986"/>
          </a:xfrm>
        </p:spPr>
        <p:txBody>
          <a:bodyPr>
            <a:normAutofit fontScale="92500" lnSpcReduction="10000"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The Domain Name System is a </a:t>
            </a:r>
            <a:r>
              <a:rPr lang="en-AU" dirty="0" smtClean="0"/>
              <a:t>hierarchical, </a:t>
            </a:r>
            <a:r>
              <a:rPr lang="en-AU" dirty="0"/>
              <a:t>decentralised naming system for the internet.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DNS maps names to IP addresses (and vice-versa).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Domain name resolvers determine the name servers responsible for the domain in question by a sequence of queries starting from the root.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Root servers are well known and ran by large ISPs under the supervision of ICANN.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6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79646"/>
                </a:solidFill>
              </a:rPr>
              <a:t>Hierarchy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889001"/>
            <a:ext cx="8205304" cy="3705622"/>
          </a:xfrm>
        </p:spPr>
        <p:txBody>
          <a:bodyPr>
            <a:normAutofit fontScale="70000" lnSpcReduction="20000"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The root name servers are responsible for delegating authority over all top level domains (such as com, net, au) to their respective registry.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These registries are then responsible for that namespace and may delegate the duties of name registration to one or more commercial registrars (almost all do). 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Depending on the domain, you can then register your own name at the second level (</a:t>
            </a:r>
            <a:r>
              <a:rPr lang="en-AU" dirty="0" err="1"/>
              <a:t>eg</a:t>
            </a:r>
            <a:r>
              <a:rPr lang="en-AU" dirty="0"/>
              <a:t>: </a:t>
            </a:r>
            <a:r>
              <a:rPr lang="en-AU" dirty="0" err="1"/>
              <a:t>something.com</a:t>
            </a:r>
            <a:r>
              <a:rPr lang="en-AU" dirty="0"/>
              <a:t>) or at a lower level </a:t>
            </a:r>
            <a:br>
              <a:rPr lang="en-AU" dirty="0"/>
            </a:br>
            <a:r>
              <a:rPr lang="en-AU" dirty="0"/>
              <a:t>(</a:t>
            </a:r>
            <a:r>
              <a:rPr lang="en-AU" dirty="0" err="1"/>
              <a:t>eg</a:t>
            </a:r>
            <a:r>
              <a:rPr lang="en-AU" dirty="0"/>
              <a:t>: </a:t>
            </a:r>
            <a:r>
              <a:rPr lang="en-AU" dirty="0" err="1"/>
              <a:t>something.com.au</a:t>
            </a:r>
            <a:r>
              <a:rPr lang="en-AU" dirty="0"/>
              <a:t>).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Authority for this domain is now yours, you must provide your own name servers (minimum of two) which will answer for the records you create (</a:t>
            </a:r>
            <a:r>
              <a:rPr lang="en-AU" dirty="0" err="1"/>
              <a:t>eg</a:t>
            </a:r>
            <a:r>
              <a:rPr lang="en-AU" dirty="0"/>
              <a:t>: </a:t>
            </a:r>
            <a:r>
              <a:rPr lang="en-AU" dirty="0" err="1"/>
              <a:t>test.something.com</a:t>
            </a:r>
            <a:r>
              <a:rPr lang="en-AU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3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Illustration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2" y="1150072"/>
            <a:ext cx="4381500" cy="26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152525"/>
            <a:ext cx="4409383" cy="254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06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79646"/>
                </a:solidFill>
              </a:rPr>
              <a:t>Record Types (Most Common)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1085273"/>
            <a:ext cx="8205304" cy="3509349"/>
          </a:xfrm>
        </p:spPr>
        <p:txBody>
          <a:bodyPr>
            <a:normAutofit fontScale="85000" lnSpcReduction="10000"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A – Maps name to IP address (IPv4).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AAAA – Maps name to IP address (IPv6).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CNAME – Maps a name to another name.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MX – Maps a name to the IP of a mail transfer agent.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NS – Delegates authority of a zone to a name server.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SOA – Specifies information about a zone.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TXT – Arbitrary text (often used for authentication).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AU" dirty="0"/>
              <a:t>PTR – Maps IP address back to Name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538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Lookup Tools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</a:t>
            </a:r>
          </a:p>
          <a:p>
            <a:pPr lvl="1"/>
            <a:r>
              <a:rPr lang="en-US" i="1" dirty="0" smtClean="0"/>
              <a:t>[$] dig </a:t>
            </a:r>
            <a:r>
              <a:rPr lang="en-US" i="1" dirty="0"/>
              <a:t>A +short </a:t>
            </a:r>
            <a:r>
              <a:rPr lang="en-US" i="1" dirty="0" err="1" smtClean="0"/>
              <a:t>google.com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 smtClean="0"/>
          </a:p>
          <a:p>
            <a:r>
              <a:rPr lang="en-US" dirty="0" smtClean="0"/>
              <a:t>Host </a:t>
            </a:r>
          </a:p>
          <a:p>
            <a:pPr lvl="1"/>
            <a:r>
              <a:rPr lang="en-US" i="1" dirty="0" smtClean="0"/>
              <a:t>[$] host </a:t>
            </a:r>
            <a:r>
              <a:rPr lang="en-US" i="1" dirty="0" err="1" smtClean="0"/>
              <a:t>www.realestate.com.au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721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What is Route53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1218296"/>
            <a:ext cx="8205304" cy="21414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Public DNS (Resolvable on Internet)</a:t>
            </a:r>
          </a:p>
          <a:p>
            <a:r>
              <a:rPr lang="en-US" sz="2000" dirty="0" smtClean="0"/>
              <a:t>Private DNS (Resolvable within VPC Only)</a:t>
            </a:r>
          </a:p>
          <a:p>
            <a:r>
              <a:rPr lang="en-US" sz="2000" dirty="0" smtClean="0"/>
              <a:t>Domain Name Registration</a:t>
            </a:r>
          </a:p>
          <a:p>
            <a:r>
              <a:rPr lang="en-US" sz="2000" dirty="0" smtClean="0"/>
              <a:t>Advanced Features</a:t>
            </a:r>
          </a:p>
          <a:p>
            <a:pPr lvl="1">
              <a:buFont typeface="Wingdings" charset="2"/>
              <a:buChar char="Ø"/>
            </a:pPr>
            <a:r>
              <a:rPr lang="en-AU" sz="1600" dirty="0"/>
              <a:t>Health check capability </a:t>
            </a:r>
            <a:r>
              <a:rPr lang="en-AU" sz="1600" dirty="0" smtClean="0"/>
              <a:t>(HTTP, HTTPS, TCP)</a:t>
            </a:r>
          </a:p>
          <a:p>
            <a:pPr lvl="1">
              <a:buFont typeface="Wingdings" charset="2"/>
              <a:buChar char="Ø"/>
            </a:pPr>
            <a:r>
              <a:rPr lang="en-AU" sz="1600" dirty="0"/>
              <a:t>Simple, Weighted, Latency, Failover, </a:t>
            </a:r>
            <a:r>
              <a:rPr lang="en-AU" sz="1600" dirty="0" err="1" smtClean="0"/>
              <a:t>Geolocation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22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Integration with </a:t>
            </a:r>
            <a:r>
              <a:rPr lang="en-US" dirty="0" err="1" smtClean="0">
                <a:solidFill>
                  <a:srgbClr val="F79646"/>
                </a:solidFill>
              </a:rPr>
              <a:t>CloudFormation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9" y="981365"/>
            <a:ext cx="8205304" cy="3613258"/>
          </a:xfrm>
        </p:spPr>
        <p:txBody>
          <a:bodyPr/>
          <a:lstStyle/>
          <a:p>
            <a:r>
              <a:rPr lang="en-US" dirty="0" smtClean="0"/>
              <a:t>Cannot Register Domain Names</a:t>
            </a:r>
          </a:p>
          <a:p>
            <a:r>
              <a:rPr lang="en-US" dirty="0" smtClean="0"/>
              <a:t>Can Manage</a:t>
            </a:r>
          </a:p>
          <a:p>
            <a:pPr lvl="1"/>
            <a:r>
              <a:rPr lang="en-US" sz="2000" dirty="0"/>
              <a:t>Addition/Deletion of Resource Records</a:t>
            </a:r>
          </a:p>
          <a:p>
            <a:pPr lvl="1"/>
            <a:r>
              <a:rPr lang="en-US" sz="2000" dirty="0"/>
              <a:t>Creation of DNS Zones</a:t>
            </a:r>
          </a:p>
          <a:p>
            <a:pPr lvl="1"/>
            <a:r>
              <a:rPr lang="en-US" sz="2000" dirty="0"/>
              <a:t>Creation of Health </a:t>
            </a:r>
            <a:r>
              <a:rPr lang="en-US" sz="2000" dirty="0" smtClean="0"/>
              <a:t>checks</a:t>
            </a:r>
            <a:endParaRPr lang="en-US" dirty="0" smtClean="0"/>
          </a:p>
          <a:p>
            <a:r>
              <a:rPr lang="en-US" dirty="0" smtClean="0"/>
              <a:t>All of our Cloud Infrastructure must be in </a:t>
            </a:r>
            <a:r>
              <a:rPr lang="en-US" dirty="0" err="1" smtClean="0"/>
              <a:t>CloudFormation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10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06" y="1543607"/>
            <a:ext cx="8205304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Route53 Console Overview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&amp;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Question/Answer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4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56672</TotalTime>
  <Words>343</Words>
  <Application>Microsoft Macintosh PowerPoint</Application>
  <PresentationFormat>On-screen Show (16:9)</PresentationFormat>
  <Paragraphs>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Amazon Web Services </vt:lpstr>
      <vt:lpstr>What is DNS</vt:lpstr>
      <vt:lpstr>Hierarchy</vt:lpstr>
      <vt:lpstr>Illustration</vt:lpstr>
      <vt:lpstr>Record Types (Most Common)</vt:lpstr>
      <vt:lpstr>Lookup Tools</vt:lpstr>
      <vt:lpstr>What is Route53</vt:lpstr>
      <vt:lpstr>Integration with CloudFormation</vt:lpstr>
      <vt:lpstr>Route53 Console Overview  &amp;  Question/Answer Time</vt:lpstr>
    </vt:vector>
  </TitlesOfParts>
  <Manager/>
  <Company>Template created by Amazon.com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Azam Rupani</dc:creator>
  <cp:keywords/>
  <dc:description/>
  <cp:lastModifiedBy>REA USER</cp:lastModifiedBy>
  <cp:revision>510</cp:revision>
  <cp:lastPrinted>2014-03-14T20:26:22Z</cp:lastPrinted>
  <dcterms:created xsi:type="dcterms:W3CDTF">2012-12-27T19:47:40Z</dcterms:created>
  <dcterms:modified xsi:type="dcterms:W3CDTF">2017-05-29T08:39:29Z</dcterms:modified>
  <cp:category/>
</cp:coreProperties>
</file>