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한컴 고딕" panose="02000500000000000000" pitchFamily="2" charset="-127"/>
      <p:regular r:id="rId19"/>
      <p:bold r:id="rId20"/>
    </p:embeddedFont>
    <p:embeddedFont>
      <p:font typeface="함초롬돋움" panose="020B0604000101010101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CCC4-AD81-4DD5-B84E-0175F171E0DE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E7FEE-6954-41AB-87C2-9BA1E4A9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5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좌우와</a:t>
            </a:r>
            <a:r>
              <a:rPr lang="en-US" altLang="ko-KR" dirty="0"/>
              <a:t>, </a:t>
            </a:r>
            <a:r>
              <a:rPr lang="ko-KR" altLang="en-US" dirty="0"/>
              <a:t>바닥 높이 </a:t>
            </a:r>
            <a:r>
              <a:rPr lang="en-US" altLang="ko-KR" dirty="0"/>
              <a:t>15</a:t>
            </a:r>
            <a:r>
              <a:rPr lang="ko-KR" altLang="en-US" dirty="0"/>
              <a:t>로 고정합니다</a:t>
            </a:r>
            <a:r>
              <a:rPr lang="en-US" altLang="ko-KR" dirty="0"/>
              <a:t>. Intro</a:t>
            </a:r>
            <a:r>
              <a:rPr lang="ko-KR" altLang="en-US" dirty="0"/>
              <a:t>는 게임 </a:t>
            </a:r>
            <a:r>
              <a:rPr lang="ko-KR" altLang="en-US" dirty="0" err="1"/>
              <a:t>시작전</a:t>
            </a:r>
            <a:r>
              <a:rPr lang="ko-KR" altLang="en-US" dirty="0"/>
              <a:t> 화면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E7FEE-6954-41AB-87C2-9BA1E4A972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7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E7FEE-6954-41AB-87C2-9BA1E4A972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1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E7FEE-6954-41AB-87C2-9BA1E4A972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2275" y="2243371"/>
            <a:ext cx="9945163" cy="5295173"/>
            <a:chOff x="0" y="-47625"/>
            <a:chExt cx="13260217" cy="7060231"/>
          </a:xfrm>
        </p:grpSpPr>
        <p:sp>
          <p:nvSpPr>
            <p:cNvPr id="3" name="TextBox 3"/>
            <p:cNvSpPr txBox="1"/>
            <p:nvPr/>
          </p:nvSpPr>
          <p:spPr>
            <a:xfrm>
              <a:off x="0" y="1218867"/>
              <a:ext cx="13260217" cy="3648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00"/>
                </a:lnSpc>
              </a:pPr>
              <a:r>
                <a:rPr lang="en-US" sz="12000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Block Stack</a:t>
              </a:r>
            </a:p>
            <a:p>
              <a:pPr>
                <a:lnSpc>
                  <a:spcPts val="8400"/>
                </a:lnSpc>
              </a:pPr>
              <a:r>
                <a:rPr lang="en-US" sz="8000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예제</a:t>
              </a:r>
              <a:r>
                <a:rPr lang="en-US" sz="8000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8_6_1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115405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57134"/>
              <a:ext cx="13260217" cy="1255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 dirty="0" err="1">
                  <a:solidFill>
                    <a:srgbClr val="FFFFFF"/>
                  </a:solidFill>
                  <a:ea typeface="Arita Dotum Thin"/>
                </a:rPr>
                <a:t>학번</a:t>
              </a:r>
              <a:r>
                <a:rPr lang="en-US" sz="2724" dirty="0">
                  <a:solidFill>
                    <a:srgbClr val="FFFFFF"/>
                  </a:solidFill>
                  <a:ea typeface="Arita Dotum Thin"/>
                </a:rPr>
                <a:t> : 2021864039</a:t>
              </a:r>
            </a:p>
            <a:p>
              <a:pPr>
                <a:lnSpc>
                  <a:spcPts val="3814"/>
                </a:lnSpc>
              </a:pPr>
              <a:r>
                <a:rPr lang="en-US" sz="2724" dirty="0" err="1">
                  <a:solidFill>
                    <a:srgbClr val="FFFFFF"/>
                  </a:solidFill>
                  <a:ea typeface="한컴 고딕" panose="02000500000000000000" pitchFamily="2" charset="-127"/>
                </a:rPr>
                <a:t>이름</a:t>
              </a:r>
              <a:r>
                <a:rPr lang="en-US" sz="2724" dirty="0">
                  <a:solidFill>
                    <a:srgbClr val="FFFFFF"/>
                  </a:solidFill>
                  <a:ea typeface="한컴 고딕" panose="02000500000000000000" pitchFamily="2" charset="-127"/>
                </a:rPr>
                <a:t> : 김태헌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631752" y="7479061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4769793" y="-61440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0452215" y="-485254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82906"/>
            <a:ext cx="16230600" cy="11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75"/>
              </a:lnSpc>
            </a:pPr>
            <a:r>
              <a:rPr lang="en-US" sz="6554" dirty="0" err="1">
                <a:solidFill>
                  <a:srgbClr val="FF7C64"/>
                </a:solidFill>
                <a:ea typeface="Seoul Namsan Condensed Medium"/>
              </a:rPr>
              <a:t>개선점</a:t>
            </a:r>
            <a:endParaRPr lang="en-US" sz="6554" dirty="0">
              <a:solidFill>
                <a:srgbClr val="FF7C64"/>
              </a:solidFill>
              <a:ea typeface="Seoul Namsan Condensed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057798"/>
            <a:ext cx="16230600" cy="5266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>
              <a:lnSpc>
                <a:spcPts val="5162"/>
              </a:lnSpc>
              <a:buFont typeface="Arial"/>
              <a:buChar char="•"/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선택가능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현재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15개로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고정되어있는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갯수를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입력받은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값만큼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횟수를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지정함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626111" lvl="1" indent="-313055">
              <a:lnSpc>
                <a:spcPts val="5162"/>
              </a:lnSpc>
              <a:buFont typeface="Arial"/>
              <a:buChar char="•"/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난이도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sleep의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값으로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움직임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속도를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sleep의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직접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입력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받음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sleep의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switch를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이용하여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난이도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함</a:t>
            </a:r>
          </a:p>
          <a:p>
            <a:pPr>
              <a:lnSpc>
                <a:spcPts val="5162"/>
              </a:lnSpc>
            </a:pP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0" y="3268792"/>
            <a:ext cx="8433598" cy="4135691"/>
            <a:chOff x="0" y="0"/>
            <a:chExt cx="11244797" cy="5514255"/>
          </a:xfrm>
        </p:grpSpPr>
        <p:sp>
          <p:nvSpPr>
            <p:cNvPr id="3" name="TextBox 3"/>
            <p:cNvSpPr txBox="1"/>
            <p:nvPr/>
          </p:nvSpPr>
          <p:spPr>
            <a:xfrm>
              <a:off x="0" y="-222673"/>
              <a:ext cx="11244797" cy="1867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49"/>
                </a:lnSpc>
              </a:pPr>
              <a:r>
                <a:rPr lang="en-US" sz="10149" dirty="0" err="1">
                  <a:solidFill>
                    <a:srgbClr val="102B30"/>
                  </a:solidFill>
                  <a:ea typeface="Seoul Namsan Condensed Light"/>
                </a:rPr>
                <a:t>목차</a:t>
              </a:r>
              <a:endParaRPr lang="en-US" sz="10149" dirty="0">
                <a:solidFill>
                  <a:srgbClr val="102B30"/>
                </a:solidFill>
                <a:ea typeface="Seoul Namsan Condensed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0083"/>
              <a:ext cx="11244797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 lang="en-US" sz="3000" dirty="0">
                <a:solidFill>
                  <a:srgbClr val="FF7C64"/>
                </a:solidFill>
                <a:ea typeface="Arita Dotum Semi-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754164"/>
              <a:ext cx="11244797" cy="27600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프로그램</a:t>
              </a:r>
              <a:r>
                <a:rPr lang="en-US" sz="2400" dirty="0">
                  <a:solidFill>
                    <a:srgbClr val="102B30"/>
                  </a:solidFill>
                  <a:ea typeface="Arita Dotum Thin"/>
                </a:rPr>
                <a:t> </a:t>
              </a: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목표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코드</a:t>
              </a:r>
              <a:r>
                <a:rPr lang="en-US" sz="2400" dirty="0">
                  <a:solidFill>
                    <a:srgbClr val="102B30"/>
                  </a:solidFill>
                  <a:ea typeface="Arita Dotum Thin"/>
                </a:rPr>
                <a:t> </a:t>
              </a: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설명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실행</a:t>
              </a:r>
              <a:r>
                <a:rPr lang="en-US" sz="2400" dirty="0">
                  <a:solidFill>
                    <a:srgbClr val="102B30"/>
                  </a:solidFill>
                  <a:ea typeface="Arita Dotum Thin"/>
                </a:rPr>
                <a:t> </a:t>
              </a: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화면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개선점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0857269" y="2153083"/>
            <a:ext cx="6402031" cy="6367110"/>
          </a:xfrm>
          <a:custGeom>
            <a:avLst/>
            <a:gdLst/>
            <a:ahLst/>
            <a:cxnLst/>
            <a:rect l="l" t="t" r="r" b="b"/>
            <a:pathLst>
              <a:path w="6402031" h="6367110">
                <a:moveTo>
                  <a:pt x="0" y="0"/>
                </a:moveTo>
                <a:lnTo>
                  <a:pt x="6402031" y="0"/>
                </a:lnTo>
                <a:lnTo>
                  <a:pt x="6402031" y="6367111"/>
                </a:lnTo>
                <a:lnTo>
                  <a:pt x="0" y="6367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70168" y="990784"/>
            <a:ext cx="10473417" cy="8429646"/>
            <a:chOff x="0" y="-9525"/>
            <a:chExt cx="13964556" cy="11239528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964556" cy="199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760"/>
                </a:lnSpc>
              </a:pPr>
              <a:r>
                <a:rPr lang="en-US" sz="9800" dirty="0" err="1">
                  <a:solidFill>
                    <a:srgbClr val="FF7C64"/>
                  </a:solidFill>
                  <a:ea typeface="Seoul Namsan Condensed Light"/>
                </a:rPr>
                <a:t>프로그램</a:t>
              </a:r>
              <a:r>
                <a:rPr lang="en-US" sz="9800" dirty="0">
                  <a:solidFill>
                    <a:srgbClr val="FF7C64"/>
                  </a:solidFill>
                  <a:ea typeface="Seoul Namsan Condensed Light"/>
                </a:rPr>
                <a:t> </a:t>
              </a:r>
              <a:r>
                <a:rPr lang="en-US" sz="9800" dirty="0" err="1">
                  <a:solidFill>
                    <a:srgbClr val="FF7C64"/>
                  </a:solidFill>
                  <a:ea typeface="Seoul Namsan Condensed Light"/>
                </a:rPr>
                <a:t>목표</a:t>
              </a:r>
              <a:endParaRPr lang="en-US" sz="9800" dirty="0">
                <a:solidFill>
                  <a:srgbClr val="FF7C64"/>
                </a:solidFill>
                <a:ea typeface="Seoul Namsan Condensed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736993"/>
              <a:ext cx="13964556" cy="8493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87"/>
                </a:lnSpc>
              </a:pP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1.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블록이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좌우로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움직임</a:t>
              </a: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2.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스페이스키를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누르면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블록이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아래로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떨어짐</a:t>
              </a: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3.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떨어지면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바닥에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쌓임</a:t>
              </a: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4.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오른쪽에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블럭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수를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카운팅함</a:t>
              </a: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5.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블록의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개수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만큼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실행이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되면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종료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후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메세지</a:t>
              </a:r>
              <a:r>
                <a:rPr lang="en-US" sz="3324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sz="3324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출력</a:t>
              </a: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4987"/>
                </a:lnSpc>
              </a:pP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-1697176" y="2743202"/>
            <a:ext cx="6822551" cy="4800595"/>
          </a:xfrm>
          <a:custGeom>
            <a:avLst/>
            <a:gdLst/>
            <a:ahLst/>
            <a:cxnLst/>
            <a:rect l="l" t="t" r="r" b="b"/>
            <a:pathLst>
              <a:path w="6822551" h="4800595">
                <a:moveTo>
                  <a:pt x="0" y="0"/>
                </a:moveTo>
                <a:lnTo>
                  <a:pt x="6822552" y="0"/>
                </a:lnTo>
                <a:lnTo>
                  <a:pt x="6822552" y="4800596"/>
                </a:lnTo>
                <a:lnTo>
                  <a:pt x="0" y="480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441087"/>
            <a:ext cx="7001170" cy="3481307"/>
            <a:chOff x="-712264" y="-373268"/>
            <a:chExt cx="9334893" cy="4641743"/>
          </a:xfrm>
        </p:grpSpPr>
        <p:sp>
          <p:nvSpPr>
            <p:cNvPr id="3" name="TextBox 3"/>
            <p:cNvSpPr txBox="1"/>
            <p:nvPr/>
          </p:nvSpPr>
          <p:spPr>
            <a:xfrm>
              <a:off x="-712264" y="-373268"/>
              <a:ext cx="8622629" cy="324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 dirty="0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main</a:t>
              </a:r>
            </a:p>
            <a:p>
              <a:pPr>
                <a:lnSpc>
                  <a:spcPts val="8399"/>
                </a:lnSpc>
              </a:pPr>
              <a:r>
                <a:rPr lang="en-US" sz="6999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intro_game</a:t>
              </a:r>
              <a:endParaRPr lang="en-US" sz="6999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76147"/>
              <a:ext cx="8622629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463045" y="7237643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237499" y="295674"/>
            <a:ext cx="5885099" cy="1000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stdio.h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stdlib.h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conio.h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windows.h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#define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15 //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영역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좌우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길이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#define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15 //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바닥의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높이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길이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intro_game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game_control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x, int y);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left_right_move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move_down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max_block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*2+1]={0}; //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해당위치의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값을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0으로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초기화</a:t>
            </a: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main(void)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intro_game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game_control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(1, box_height+3);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종료되었습니다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                \n");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return 0;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21163" y="276624"/>
            <a:ext cx="5256252" cy="393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intro_game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system("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cls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쌓기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\n\n");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좌우로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움직일때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스페이스키를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누르면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떨어져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바닥에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쌓입니다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.\n\n");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아무키나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누르면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게임을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시작합니다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getch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184" y="1028700"/>
            <a:ext cx="5486460" cy="2887031"/>
            <a:chOff x="0" y="0"/>
            <a:chExt cx="7315280" cy="384937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7315280" cy="2713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game_control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ts val="8399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gotoxy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57047"/>
              <a:ext cx="7315280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555959" y="6639697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702415" y="923925"/>
            <a:ext cx="4612928" cy="9810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game_control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x, count=0;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system("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*2+5,3);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%2d",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(1, box_height+3);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스페이스키를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누르면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떨어지고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\n");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바닥에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쌓입니다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\n");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while(count&lt;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*2+5,4);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시도한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횟수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%2d", count+1);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*2+5,5);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쌓인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%2d",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max_block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x=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left_right_move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move_down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count++;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getch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3168"/>
              </a:lnSpc>
            </a:pP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90795" y="923925"/>
            <a:ext cx="7004210" cy="2746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x, int y)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COORD Pos = {x - 1, y - 1}; 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SetConsoleCursorPosition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GetStdHandle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(STD_OUTPUT_HANDLE), Pos);   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46341" y="4914900"/>
            <a:ext cx="7648664" cy="19516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lIns="180000" tIns="0" rIns="0" bIns="0" rtlCol="0" anchor="t">
            <a:spAutoFit/>
          </a:bodyPr>
          <a:lstStyle/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COORD pos =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x와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y를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가지고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있는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구조</a:t>
            </a:r>
            <a:endParaRPr lang="en-US" sz="178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36"/>
              </a:lnSpc>
            </a:pP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SetConsoleCursorPosition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GetStdHandle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(STD_OUTPUT_HAANDLE),pos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콘솔의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위치를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알려주는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함수</a:t>
            </a:r>
            <a:endParaRPr lang="en-US" sz="178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36"/>
              </a:lnSpc>
            </a:pP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GetStdHandle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=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화면출력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핸들러</a:t>
            </a:r>
            <a:endParaRPr lang="en-US" sz="178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COORD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타입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변수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184" y="1021556"/>
            <a:ext cx="5486460" cy="2760825"/>
            <a:chOff x="0" y="-9525"/>
            <a:chExt cx="7315280" cy="36811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7315280" cy="2533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left_right_move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move_down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079247"/>
              <a:ext cx="7315280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555959" y="6639697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883644" y="476814"/>
            <a:ext cx="4667399" cy="9810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left_right_move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x=3, y=2, temp=2;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do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x+=temp;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if (x&gt;(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*2)) //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x방향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최대값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</a:t>
            </a: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temp=-2;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if (x&lt;3)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x=3;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temp=2;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}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("□");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Sleep(50); //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좌우로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움직이는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속도를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</a:t>
            </a: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 ");</a:t>
            </a:r>
          </a:p>
          <a:p>
            <a:pPr>
              <a:lnSpc>
                <a:spcPts val="3168"/>
              </a:lnSpc>
            </a:pP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}while(!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kbhit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[x]+=1;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return x;</a:t>
            </a:r>
          </a:p>
          <a:p>
            <a:pPr>
              <a:lnSpc>
                <a:spcPts val="3168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53993" y="488020"/>
            <a:ext cx="4383510" cy="6324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move_down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x)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y;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for(y=2;y&lt;box_height+2-block_stack[x];y+=1)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("□");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Sleep(20);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 ");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Sleep(10);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(x,box_height+2-block_stack[x]);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("□");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3B510-0D46-2DC3-F231-C09E43BB8324}"/>
              </a:ext>
            </a:extLst>
          </p:cNvPr>
          <p:cNvSpPr txBox="1"/>
          <p:nvPr/>
        </p:nvSpPr>
        <p:spPr>
          <a:xfrm>
            <a:off x="152400" y="3795425"/>
            <a:ext cx="5486460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Getch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kbhit</a:t>
            </a:r>
            <a:endParaRPr lang="en-US" altLang="ko-KR" dirty="0"/>
          </a:p>
          <a:p>
            <a:r>
              <a:rPr lang="en-US" altLang="ko-KR" dirty="0" err="1"/>
              <a:t>Kbhit</a:t>
            </a:r>
            <a:r>
              <a:rPr lang="en-US" altLang="ko-KR" dirty="0"/>
              <a:t> </a:t>
            </a:r>
            <a:r>
              <a:rPr lang="ko-KR" altLang="en-US" dirty="0"/>
              <a:t>함수는 키보드의 입력 여부를 단순히 입력 버퍼만 확인하고 </a:t>
            </a:r>
            <a:r>
              <a:rPr lang="en-US" altLang="ko-KR" dirty="0"/>
              <a:t>true</a:t>
            </a:r>
            <a:r>
              <a:rPr lang="ko-KR" altLang="en-US" dirty="0"/>
              <a:t>랑 </a:t>
            </a:r>
            <a:r>
              <a:rPr lang="en-US" altLang="ko-KR" dirty="0"/>
              <a:t>false</a:t>
            </a:r>
            <a:r>
              <a:rPr lang="ko-KR" altLang="en-US" dirty="0"/>
              <a:t>값 리턴</a:t>
            </a:r>
            <a:endParaRPr lang="en-US" altLang="ko-KR" dirty="0"/>
          </a:p>
          <a:p>
            <a:r>
              <a:rPr lang="ko-KR" altLang="en-US" dirty="0"/>
              <a:t>단순히 버퍼만 확인하기 때문에 값이 입력되고 난 뒤 비우지 않으면 계속 </a:t>
            </a:r>
            <a:r>
              <a:rPr lang="en-US" altLang="ko-KR" dirty="0"/>
              <a:t>true</a:t>
            </a:r>
            <a:r>
              <a:rPr lang="ko-KR" altLang="en-US" dirty="0"/>
              <a:t>값을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Getch</a:t>
            </a:r>
            <a:r>
              <a:rPr lang="en-US" altLang="ko-KR" dirty="0"/>
              <a:t> </a:t>
            </a:r>
            <a:r>
              <a:rPr lang="ko-KR" altLang="en-US" dirty="0"/>
              <a:t>함수는 버퍼에 있는 값을 그대로 출력하고 버퍼를 </a:t>
            </a:r>
            <a:r>
              <a:rPr lang="ko-KR" altLang="en-US" dirty="0" err="1"/>
              <a:t>비워줌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184" y="1021556"/>
            <a:ext cx="5486460" cy="2760825"/>
            <a:chOff x="0" y="-9525"/>
            <a:chExt cx="7315280" cy="36811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7315280" cy="2533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draw_rectangle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max_block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079247"/>
              <a:ext cx="7315280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629234" y="6639697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41254" y="324457"/>
            <a:ext cx="4412706" cy="8028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int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j;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a=0xa6;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b[7]; 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=1;i&lt;7;i++)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b[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]=0xa0+i;</a:t>
            </a:r>
          </a:p>
          <a:p>
            <a:pPr>
              <a:lnSpc>
                <a:spcPts val="4177"/>
              </a:lnSpc>
            </a:pPr>
            <a:endParaRPr lang="en-US" sz="2373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b[3]);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373" b="1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b[4]);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</a:p>
          <a:p>
            <a:pPr>
              <a:lnSpc>
                <a:spcPts val="4177"/>
              </a:lnSpc>
              <a:spcBef>
                <a:spcPct val="0"/>
              </a:spcBef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75376" y="2857500"/>
            <a:ext cx="3461614" cy="6954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for(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r;i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b[2]);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for(j=0;j&lt;</a:t>
            </a:r>
            <a:r>
              <a:rPr lang="en-US" sz="2199" b="1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;j++)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");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b[2]);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b[6]);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c*</a:t>
            </a:r>
            <a:r>
              <a:rPr lang="en-US" sz="2199" b="1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2+1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b[5]);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lnSpc>
                <a:spcPts val="3871"/>
              </a:lnSpc>
              <a:spcBef>
                <a:spcPct val="0"/>
              </a:spcBef>
            </a:pPr>
            <a:endParaRPr lang="en-US" sz="2199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80937" y="884144"/>
            <a:ext cx="3907185" cy="6413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max_block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max=0;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*2+1;i++)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if (max&lt;=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])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max=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];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return max;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118285"/>
            <a:ext cx="7111023" cy="2293970"/>
            <a:chOff x="0" y="0"/>
            <a:chExt cx="9481364" cy="305862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9481364" cy="153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dirty="0" err="1">
                  <a:solidFill>
                    <a:srgbClr val="FF7C64"/>
                  </a:solidFill>
                  <a:ea typeface="Seoul Namsan Condensed Light"/>
                </a:rPr>
                <a:t>변경</a:t>
              </a:r>
              <a:r>
                <a:rPr lang="en-US" sz="7500" dirty="0">
                  <a:solidFill>
                    <a:srgbClr val="FF7C64"/>
                  </a:solidFill>
                  <a:ea typeface="Seoul Namsan Condensed Light"/>
                </a:rPr>
                <a:t> 전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08057"/>
              <a:ext cx="9481364" cy="750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2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-5400000">
            <a:off x="3613833" y="5138738"/>
            <a:ext cx="1106985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153650" y="-118285"/>
            <a:ext cx="7111023" cy="2314925"/>
            <a:chOff x="0" y="0"/>
            <a:chExt cx="9481364" cy="3086567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9481364" cy="153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>
                  <a:solidFill>
                    <a:srgbClr val="FF7C64"/>
                  </a:solidFill>
                  <a:ea typeface="Seoul Namsan Condensed Light"/>
                </a:rPr>
                <a:t>변경 후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17582"/>
              <a:ext cx="9481364" cy="76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0440" y="1019175"/>
            <a:ext cx="4597732" cy="827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int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j;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a=0xa6;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b[7];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=1;i&lt;7;i++)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b[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]=0xa0+i;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b[3]);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b[4]);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b[2]);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for(j=0;j&lt;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c;j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b[2]);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b[6]);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b[5]);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41690" y="1019175"/>
            <a:ext cx="3745708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int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j;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a=0xa6;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b[7]; 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=1;i&lt;7;i++)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b[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]=0xa0+i;</a:t>
            </a:r>
          </a:p>
          <a:p>
            <a:pPr algn="just"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b[3]);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u="sng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b[4]);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{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b[2]);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for(j=0;j&lt;</a:t>
            </a:r>
            <a:r>
              <a:rPr lang="en-US" sz="2000" u="sng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;j++)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b[2]);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}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b[6]);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u="sng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b[5]);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pic>
        <p:nvPicPr>
          <p:cNvPr id="12" name="그림 11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32F69970-5EC7-9A6F-2A53-8DA1D816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6" y="1019175"/>
            <a:ext cx="4740959" cy="3590925"/>
          </a:xfrm>
          <a:prstGeom prst="rect">
            <a:avLst/>
          </a:prstGeom>
        </p:spPr>
      </p:pic>
      <p:pic>
        <p:nvPicPr>
          <p:cNvPr id="14" name="그림 1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CF49B085-80DB-7455-667B-6261833A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72" y="5600700"/>
            <a:ext cx="4740955" cy="3462814"/>
          </a:xfrm>
          <a:prstGeom prst="rect">
            <a:avLst/>
          </a:prstGeom>
        </p:spPr>
      </p:pic>
      <p:pic>
        <p:nvPicPr>
          <p:cNvPr id="16" name="그림 15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6E4180B1-036C-C1CF-D08E-131C58BF0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161" y="973727"/>
            <a:ext cx="4426439" cy="3405807"/>
          </a:xfrm>
          <a:prstGeom prst="rect">
            <a:avLst/>
          </a:prstGeom>
        </p:spPr>
      </p:pic>
      <p:pic>
        <p:nvPicPr>
          <p:cNvPr id="18" name="그림 17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D5A74CC6-B3EB-CE1E-DA44-1AFA8000B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161" y="5600700"/>
            <a:ext cx="4426438" cy="34058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6001-0653-04CF-2933-5F94179E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39" y="194185"/>
            <a:ext cx="8229600" cy="1143000"/>
          </a:xfrm>
        </p:spPr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093C95-7255-47F7-75B5-17B5F9D910C1}"/>
              </a:ext>
            </a:extLst>
          </p:cNvPr>
          <p:cNvGrpSpPr/>
          <p:nvPr/>
        </p:nvGrpSpPr>
        <p:grpSpPr>
          <a:xfrm>
            <a:off x="8839200" y="5219700"/>
            <a:ext cx="5800886" cy="4271227"/>
            <a:chOff x="11277600" y="4624750"/>
            <a:chExt cx="4972744" cy="418711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946DD91-EE56-8388-2D46-D8F10F73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600" y="5029908"/>
              <a:ext cx="4972744" cy="37819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CCDF95-00DF-566F-47CA-7532EBF4B20E}"/>
                </a:ext>
              </a:extLst>
            </p:cNvPr>
            <p:cNvSpPr txBox="1"/>
            <p:nvPr/>
          </p:nvSpPr>
          <p:spPr>
            <a:xfrm>
              <a:off x="11353800" y="462475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END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387162-70E6-948C-5DD6-9BD1E67D8F96}"/>
              </a:ext>
            </a:extLst>
          </p:cNvPr>
          <p:cNvGrpSpPr/>
          <p:nvPr/>
        </p:nvGrpSpPr>
        <p:grpSpPr>
          <a:xfrm>
            <a:off x="8839200" y="1357371"/>
            <a:ext cx="5800886" cy="3741418"/>
            <a:chOff x="457200" y="5550908"/>
            <a:chExt cx="4191000" cy="32791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C4FF68-DDD4-F460-BDDA-1BCE280B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5905500"/>
              <a:ext cx="4191000" cy="29245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CEFC5D-F252-FD2A-0445-458090E2FFDE}"/>
                </a:ext>
              </a:extLst>
            </p:cNvPr>
            <p:cNvSpPr txBox="1"/>
            <p:nvPr/>
          </p:nvSpPr>
          <p:spPr>
            <a:xfrm>
              <a:off x="460513" y="5550908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플레이 화면 </a:t>
              </a:r>
              <a:r>
                <a:rPr lang="en-US" altLang="ko-KR" dirty="0"/>
                <a:t>1</a:t>
              </a:r>
            </a:p>
            <a:p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AFDD7C-5DD2-4DE2-37D8-BF3C7C5CC97F}"/>
              </a:ext>
            </a:extLst>
          </p:cNvPr>
          <p:cNvGrpSpPr/>
          <p:nvPr/>
        </p:nvGrpSpPr>
        <p:grpSpPr>
          <a:xfrm>
            <a:off x="1755913" y="5219700"/>
            <a:ext cx="5976730" cy="4175515"/>
            <a:chOff x="5981700" y="5478317"/>
            <a:chExt cx="3962400" cy="33335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2613C6-9EE0-4A09-0807-6219B329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700" y="5858699"/>
              <a:ext cx="3962400" cy="29531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6D4091-F5DA-2329-767A-47940023307B}"/>
                </a:ext>
              </a:extLst>
            </p:cNvPr>
            <p:cNvSpPr txBox="1"/>
            <p:nvPr/>
          </p:nvSpPr>
          <p:spPr>
            <a:xfrm>
              <a:off x="5981700" y="5478317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플레이 화면 </a:t>
              </a:r>
              <a:r>
                <a:rPr lang="en-US" altLang="ko-KR" dirty="0"/>
                <a:t>2</a:t>
              </a:r>
            </a:p>
            <a:p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CFC13B-5B10-F52F-B9FD-DC845225EB48}"/>
              </a:ext>
            </a:extLst>
          </p:cNvPr>
          <p:cNvGrpSpPr/>
          <p:nvPr/>
        </p:nvGrpSpPr>
        <p:grpSpPr>
          <a:xfrm>
            <a:off x="1828800" y="1193065"/>
            <a:ext cx="5867400" cy="3905724"/>
            <a:chOff x="2667000" y="1771176"/>
            <a:chExt cx="4949688" cy="30582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F08723-A186-39C3-AFEE-569C8B383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110" y="2162475"/>
              <a:ext cx="4893578" cy="2667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E276F1-1FE6-1D23-E3F3-A522E8E4E56F}"/>
                </a:ext>
              </a:extLst>
            </p:cNvPr>
            <p:cNvSpPr txBox="1"/>
            <p:nvPr/>
          </p:nvSpPr>
          <p:spPr>
            <a:xfrm>
              <a:off x="2667000" y="1771176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INTRO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75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1657</Words>
  <Application>Microsoft Office PowerPoint</Application>
  <PresentationFormat>사용자 지정</PresentationFormat>
  <Paragraphs>249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한컴 고딕</vt:lpstr>
      <vt:lpstr>Calibri</vt:lpstr>
      <vt:lpstr>함초롬돋움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 화면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주황색 기술 패턴 5G 기술 기술 프레젠테이션</dc:title>
  <cp:lastModifiedBy>김태헌</cp:lastModifiedBy>
  <cp:revision>6</cp:revision>
  <dcterms:created xsi:type="dcterms:W3CDTF">2006-08-16T00:00:00Z</dcterms:created>
  <dcterms:modified xsi:type="dcterms:W3CDTF">2023-10-02T06:21:37Z</dcterms:modified>
  <dc:identifier>DAFvuQhuUeU</dc:identifier>
</cp:coreProperties>
</file>