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99882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오늘 하루 어땠니</a:t>
            </a:r>
            <a:r>
              <a:rPr lang="en-US" altLang="ko-KR"/>
              <a:t>?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일기 작성 앱</a:t>
            </a:r>
            <a:r>
              <a:rPr lang="en-US" altLang="ko-KR"/>
              <a:t>)</a:t>
            </a:r>
            <a:endParaRPr lang="en-US" altLang="ko-KR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5433786" y="4421837"/>
          <a:ext cx="5848676" cy="10651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924338"/>
                <a:gridCol w="2924338"/>
              </a:tblGrid>
              <a:tr h="5325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최초 작성일</a:t>
                      </a:r>
                      <a:endParaRPr lang="ko-KR" altLang="en-US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2023-03-20</a:t>
                      </a:r>
                      <a:r>
                        <a:rPr lang="ko-KR" altLang="en-US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/ V 1.0</a:t>
                      </a:r>
                      <a:endParaRPr lang="en-US" altLang="ko-KR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325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20183227</a:t>
                      </a:r>
                      <a:r>
                        <a:rPr lang="ko-KR" altLang="en-US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 김민서</a:t>
                      </a:r>
                      <a:endParaRPr lang="ko-KR" altLang="en-US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507460" y="1212090"/>
          <a:ext cx="11177080" cy="525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38"/>
                <a:gridCol w="2324911"/>
                <a:gridCol w="4180461"/>
                <a:gridCol w="2794270"/>
              </a:tblGrid>
              <a:tr h="6572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버전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변경사항</a:t>
                      </a:r>
                      <a:endParaRPr lang="ko-KR" altLang="en-US"/>
                    </a:p>
                  </a:txBody>
                  <a:tcPr marL="91440" marR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변경날짜</a:t>
                      </a: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572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V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1.0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김민서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ko-KR" altLang="en-US"/>
                        <a:t>기획 및 화면 설계서 초안 작성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2023-03-20</a:t>
                      </a:r>
                      <a:endParaRPr lang="en-US" altLang="ko-KR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7243">
                <a:tc>
                  <a:txBody>
                    <a:bodyPr vert="horz" lIns="91440" tIns="45720" rIns="91440" bIns="45720" anchor="ctr" anchorCtr="0"/>
                    <a:p>
                      <a:pPr algn="ctr"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effectLst/>
                        </a:rPr>
                        <a:t>V 1.0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endParaRPr lang="en-US" altLang="ko-KR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effectLst/>
                        </a:rPr>
                        <a:t>김민서</a:t>
                      </a:r>
                      <a:endParaRPr lang="ko-KR" altLang="en-US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effectLst/>
                        </a:rPr>
                        <a:t>- 기획 및 화면 설계서 초안 수정</a:t>
                      </a:r>
                      <a:endParaRPr lang="ko-KR" altLang="en-US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effectLst/>
                        </a:rPr>
                        <a:t>2023-0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effectLst/>
                        </a:rPr>
                        <a:t>03</a:t>
                      </a:r>
                      <a:endParaRPr lang="en-US" altLang="ko-KR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72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72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72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72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72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7831" y="306032"/>
            <a:ext cx="3303899" cy="735439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4000">
                <a:effectLst/>
                <a:latin typeface="+mj-lt"/>
              </a:rPr>
              <a:t>타임라인</a:t>
            </a:r>
            <a:endParaRPr lang="ko-KR" altLang="en-US" sz="40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799" y="1976288"/>
            <a:ext cx="10187338" cy="23257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>
            <a:noAutofit/>
          </a:bodyPr>
          <a:lstStyle/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800"/>
              <a:t>앱</a:t>
            </a:r>
            <a:r>
              <a:rPr lang="en-US" altLang="ko-KR" sz="2800"/>
              <a:t> : </a:t>
            </a:r>
            <a:r>
              <a:rPr lang="ko-KR" altLang="en-US" sz="2800" b="1"/>
              <a:t>오늘 하루 어땠니</a:t>
            </a:r>
            <a:r>
              <a:rPr lang="en-US" altLang="ko-KR" sz="2800" b="1"/>
              <a:t>?</a:t>
            </a:r>
            <a:endParaRPr lang="en-US" altLang="ko-KR" sz="2800" b="1"/>
          </a:p>
          <a:p>
            <a:pPr marL="457200" indent="-457200">
              <a:buFont typeface="Arial"/>
              <a:buChar char="•"/>
              <a:defRPr/>
            </a:pPr>
            <a:endParaRPr lang="en-US" altLang="ko-KR" sz="2800"/>
          </a:p>
          <a:p>
            <a:pPr lvl="0">
              <a:defRPr/>
            </a:pPr>
            <a:r>
              <a:rPr lang="ko-KR" altLang="en-US" sz="2800"/>
              <a:t>개요 </a:t>
            </a:r>
            <a:r>
              <a:rPr lang="en-US" altLang="ko-KR" sz="2800"/>
              <a:t>:  </a:t>
            </a:r>
            <a:r>
              <a:rPr lang="ko-KR" altLang="en-US" sz="2800"/>
              <a:t>오늘 하루 있었던 일을 기록하고 사진을 첨부</a:t>
            </a:r>
            <a:r>
              <a:rPr lang="en-US" altLang="ko-KR" sz="2800"/>
              <a:t>,</a:t>
            </a:r>
            <a:r>
              <a:rPr lang="ko-KR" altLang="en-US" sz="2800"/>
              <a:t> 내가 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느낀 오늘의 평점을 기록하는 일기 앱 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284031" y="396675"/>
            <a:ext cx="3303899" cy="735439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effectLst/>
                <a:latin typeface="+mj-lt"/>
              </a:rPr>
              <a:t>개요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effectLst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2401" y="406270"/>
            <a:ext cx="4140460" cy="4395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300">
                <a:latin typeface="한컴 윤고딕 760"/>
                <a:ea typeface="한컴 윤고딕 760"/>
              </a:rPr>
              <a:t>오늘 하루 어땠니</a:t>
            </a:r>
            <a:r>
              <a:rPr lang="en-US" altLang="ko-KR" sz="2300">
                <a:latin typeface="한컴 윤고딕 760"/>
                <a:ea typeface="한컴 윤고딕 760"/>
              </a:rPr>
              <a:t>?</a:t>
            </a:r>
            <a:r>
              <a:rPr lang="ko-KR" altLang="en-US" sz="2300">
                <a:latin typeface="한컴 윤고딕 760"/>
                <a:ea typeface="한컴 윤고딕 760"/>
              </a:rPr>
              <a:t> 앱 구조도</a:t>
            </a:r>
            <a:endParaRPr lang="ko-KR" altLang="en-US" sz="2300">
              <a:latin typeface="한컴 윤고딕 760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1702" y="1100138"/>
            <a:ext cx="8267700" cy="503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7964238" y="796136"/>
          <a:ext cx="4227762" cy="60618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27762"/>
              </a:tblGrid>
              <a:tr h="31379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0" y="0"/>
          <a:ext cx="12191995" cy="7959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13964"/>
                <a:gridCol w="2323427"/>
                <a:gridCol w="751041"/>
                <a:gridCol w="2706085"/>
                <a:gridCol w="1434868"/>
                <a:gridCol w="1531305"/>
                <a:gridCol w="1531305"/>
              </a:tblGrid>
              <a:tr h="329129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Subject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앱 실행 화면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Path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메인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Last Update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2023-04-03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6807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Page 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 gridSpan="6"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앱 실행 화면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0315" y="1440180"/>
            <a:ext cx="2520314" cy="4307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0517" y="1440180"/>
            <a:ext cx="2520315" cy="43340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090" y="1440180"/>
            <a:ext cx="2520315" cy="433234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478803" y="4786956"/>
            <a:ext cx="409408" cy="3671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①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7964238" y="796136"/>
          <a:ext cx="4227762" cy="60618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27762"/>
              </a:tblGrid>
              <a:tr h="31379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새로운 일기 작성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작성일 정보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일기 작성일</a:t>
                      </a: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날씨</a:t>
                      </a: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요일</a:t>
                      </a:r>
        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3.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일기 내용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(text)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4. 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일기 내용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사진 첨부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5.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오늘의 리뷰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작성자가 느낀 하루의 평점</a:t>
                      </a:r>
        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6.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작성한 일기 저장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0" y="0"/>
          <a:ext cx="12191995" cy="7959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13964"/>
                <a:gridCol w="2323427"/>
                <a:gridCol w="751041"/>
                <a:gridCol w="2706085"/>
                <a:gridCol w="1434868"/>
                <a:gridCol w="1531305"/>
                <a:gridCol w="1531305"/>
              </a:tblGrid>
              <a:tr h="329129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Subject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메인 화면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Path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메인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Last Update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2023-04-03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6807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Page 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 gridSpan="6"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메인 화면 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"/>
          <p:cNvSpPr txBox="1"/>
          <p:nvPr/>
        </p:nvSpPr>
        <p:spPr>
          <a:xfrm>
            <a:off x="4190722" y="1641049"/>
            <a:ext cx="349250" cy="3668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845175" y="4167402"/>
            <a:ext cx="349250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④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186822" y="4648386"/>
            <a:ext cx="349250" cy="367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730138" y="2028399"/>
            <a:ext cx="349250" cy="3674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873750" y="4640365"/>
            <a:ext cx="349250" cy="367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0517" y="1440180"/>
            <a:ext cx="2520315" cy="436617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090" y="1440180"/>
            <a:ext cx="2520315" cy="4350052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7964238" y="796136"/>
          <a:ext cx="4227762" cy="60618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27762"/>
              </a:tblGrid>
              <a:tr h="31379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작성된 일기 목록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일기 작성일</a:t>
                      </a:r>
                      <a:endParaRPr xmlns:mc="http://schemas.openxmlformats.org/markup-compatibility/2006" xmlns:hp="http://schemas.haansoft.com/office/presentation/8.0" kumimoji="0" lang="ko-KR" altLang="en-US" sz="13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작성된 일기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작성일</a:t>
                      </a: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날씨</a:t>
                      </a: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요일</a:t>
                      </a: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일기 내용</a:t>
                      </a: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첨부한 사진</a:t>
                      </a: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리뷰</a:t>
                      </a:r>
        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2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0" y="0"/>
          <a:ext cx="12191995" cy="7959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13964"/>
                <a:gridCol w="2323427"/>
                <a:gridCol w="751041"/>
                <a:gridCol w="2706085"/>
                <a:gridCol w="1434868"/>
                <a:gridCol w="1531305"/>
                <a:gridCol w="1531305"/>
              </a:tblGrid>
              <a:tr h="329129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Subject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일기 작성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Path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메인 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 일기 확인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Last Update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2023-04-03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6807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        <a:ln w="0"/>
                          <a:solidFill>
                            <a:srgbClr val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맑은 고딕"/>
                        </a:rPr>
                        <a:t>Page 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 gridSpan="6"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500" b="0" cap="none" spc="0" mc:Ignorable="hp" hp:hslEmbossed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일기 작성 후 메인</a:t>
                      </a:r>
                      <a:endParaRPr xmlns:mc="http://schemas.openxmlformats.org/markup-compatibility/2006" xmlns:hp="http://schemas.haansoft.com/office/presentation/8.0" lang="ko-KR" altLang="en-US" sz="1500" b="0" cap="none" spc="0" mc:Ignorable="hp" hp:hslEmbossed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"/>
          <p:cNvSpPr txBox="1"/>
          <p:nvPr/>
        </p:nvSpPr>
        <p:spPr>
          <a:xfrm>
            <a:off x="677611" y="1620439"/>
            <a:ext cx="349250" cy="367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①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130564" y="1590917"/>
            <a:ext cx="349250" cy="3668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0" name=""/>
          <p:cNvGrpSpPr/>
          <p:nvPr/>
        </p:nvGrpSpPr>
        <p:grpSpPr>
          <a:xfrm rot="0">
            <a:off x="810126" y="2744704"/>
            <a:ext cx="3239502" cy="636671"/>
            <a:chOff x="791076" y="2744704"/>
            <a:chExt cx="3239502" cy="636671"/>
          </a:xfrm>
        </p:grpSpPr>
        <p:sp>
          <p:nvSpPr>
            <p:cNvPr id="18" name=""/>
            <p:cNvSpPr/>
            <p:nvPr/>
          </p:nvSpPr>
          <p:spPr>
            <a:xfrm>
              <a:off x="791076" y="2744704"/>
              <a:ext cx="2336131" cy="6366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"/>
            <p:cNvCxnSpPr>
              <a:stCxn id="18" idx="3"/>
            </p:cNvCxnSpPr>
            <p:nvPr/>
          </p:nvCxnSpPr>
          <p:spPr>
            <a:xfrm flipV="1">
              <a:off x="3127207" y="3063039"/>
              <a:ext cx="9033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169</ep:Words>
  <ep:PresentationFormat>와이드스크린</ep:PresentationFormat>
  <ep:Paragraphs>15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오늘 하루 어땠니? (일기 작성 앱)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2023-03-20T13:10:41.000</dcterms:created>
  <cp:lastModifiedBy>KIM</cp:lastModifiedBy>
  <dcterms:modified xsi:type="dcterms:W3CDTF">2023-04-04T11:58:04.478</dcterms:modified>
  <cp:revision>25</cp:revision>
  <dc:title>PowerPoint 프레젠테이션</dc:title>
  <cp:version/>
</cp:coreProperties>
</file>