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5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AE535-7171-4936-981C-9866B43F4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8F5EE-6356-5B1A-B536-20954081C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18068-B861-6CE0-36F1-1A8E6015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2563E-08F8-467D-D0C6-BEA49D9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0A168-A394-652C-5BCB-A8F4A9E3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91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3C26B-BDD5-F9BD-2EBD-9431E3DA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7CD3A-A714-CA08-A459-C25AA7743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67B2C-8AE9-BD06-981C-C64698C5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FF3EC-E01B-FA05-BA1C-A82CCB2D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7300-E17F-ABC8-92E0-0210CDEF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0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B594C-04C2-1699-BD40-3F996EB47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266BD-A3B3-3CC8-AC43-FCF04C2AD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A6510-2C26-8C09-9784-D200B51F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60FB4-7133-079B-D157-AD7E26DD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3B196-2DA2-627C-821A-3A1EBBB0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1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564DF-70D4-2F18-FDFA-2BCB16D5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FB46D-186B-9F15-7808-53C00635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7D008-DE37-3DB4-308A-6846C0DF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93247-E488-A009-2780-80687EBF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65675-CAB7-776C-89CE-3B8B66F1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D00B5-5D04-25C1-9C44-FFDC35FD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F5960-6500-649A-ECB3-01B14DD9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381A6-3B76-2B87-A2E5-335AE828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489CB-D040-C6F5-AA44-1BA2528D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7C2D5-E1FB-8179-3563-55194FB1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E987C-799D-E15B-9882-A3230D60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B78F2-E193-E830-D707-1492C49F3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F7678-EE74-7872-BB52-04CE58F79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AA0DE-B350-30C5-1722-D89666CF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6EEE0-5CBE-0B57-3164-EB2834E6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953E40-4234-9C22-AB71-7CBABC95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1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19C00-AEBF-4730-D89B-6E77B6F1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5FC9B-9F2C-A27E-1784-306B0C56A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98378-3AF0-239D-F229-D79503913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7778A-52F8-D2F3-95F4-6EF357E48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D0DCE1-256E-D3F9-A5A3-6E302CF01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62D629-F683-6D90-6A5E-A163298D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50B790-8420-EB5B-B025-740CC0CF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9BBCBE-4DCC-18F5-5B3D-1E586F44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7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03447-2CE7-E352-8E86-B0FD4CE9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685F66-3885-D3D3-E1C6-A56EDDB3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1EBC44-75FC-59C0-7231-E56110BE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6D703-5AE1-6B9F-D1D8-E29B23B3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37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224198-08FD-452C-3E84-313F6010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C226E-B879-3A94-8AB3-32963EE1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3FAF7-80F2-9F9A-0EA4-B52A0B63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07C67-0810-A9EB-65B5-9AB4F63F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2E88F-0DF8-8C48-78AB-FBA17096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11FE56-ADBD-D792-781B-0C09018D8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56D24-172E-4B89-5DF9-34B95D02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DCD50-A0ED-329B-F152-B096ACB4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D7095-E49E-2830-AFA2-BFF73969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68C15-C615-A731-2765-92F450D1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33D7AC-72A6-ACEC-848A-CFF874103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ADA32-D6D0-324B-9EFA-142FF480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C9DA5D-7983-365A-A607-EF0AF5F7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D4980-9295-B838-6CE8-148A3AE5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63FBA-6AA3-5A35-C540-1A5D943D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3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A60D5D-0A0B-9A71-EDD1-1331ED52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DAB36-8281-D0FC-E99C-69CF64D69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0896D-7AE7-2BD9-05AE-BE3496374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EFDB2-4BC9-9C79-ECE2-FF39C43D6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8DC25-EB4B-B476-CA16-BD335A898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3DFF72-65CD-1025-2556-27B9449F7901}"/>
              </a:ext>
            </a:extLst>
          </p:cNvPr>
          <p:cNvSpPr/>
          <p:nvPr/>
        </p:nvSpPr>
        <p:spPr>
          <a:xfrm>
            <a:off x="154728" y="606972"/>
            <a:ext cx="11922604" cy="56440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1000" sy="101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0FBCA3-25F3-D44F-E37F-CF169711A120}"/>
              </a:ext>
            </a:extLst>
          </p:cNvPr>
          <p:cNvSpPr/>
          <p:nvPr/>
        </p:nvSpPr>
        <p:spPr>
          <a:xfrm>
            <a:off x="302846" y="1037492"/>
            <a:ext cx="2430143" cy="15536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Client 1</a:t>
            </a:r>
            <a:endParaRPr lang="ko-KR" altLang="en-US" sz="30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7E40DE4-C03C-4C78-46BB-2353CCB0E183}"/>
              </a:ext>
            </a:extLst>
          </p:cNvPr>
          <p:cNvSpPr/>
          <p:nvPr/>
        </p:nvSpPr>
        <p:spPr>
          <a:xfrm>
            <a:off x="302846" y="4227732"/>
            <a:ext cx="2430143" cy="15536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Client 2</a:t>
            </a:r>
            <a:endParaRPr lang="ko-KR" altLang="en-US" sz="30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8F1D38-9EBF-4C7A-3BEC-B76C36EFA5E1}"/>
              </a:ext>
            </a:extLst>
          </p:cNvPr>
          <p:cNvGrpSpPr/>
          <p:nvPr/>
        </p:nvGrpSpPr>
        <p:grpSpPr>
          <a:xfrm>
            <a:off x="3737707" y="2632612"/>
            <a:ext cx="2430143" cy="1595120"/>
            <a:chOff x="4665784" y="2520462"/>
            <a:chExt cx="2430143" cy="159512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ABC9DDF-9391-E413-A7CA-AFECC66CFD7C}"/>
                </a:ext>
              </a:extLst>
            </p:cNvPr>
            <p:cNvSpPr/>
            <p:nvPr/>
          </p:nvSpPr>
          <p:spPr>
            <a:xfrm>
              <a:off x="4665784" y="2520462"/>
              <a:ext cx="2430143" cy="155369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r"/>
              <a:r>
                <a:rPr lang="en-US" altLang="ko-KR" sz="3000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Media Server</a:t>
              </a:r>
              <a:endParaRPr lang="ko-KR" altLang="en-US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pic>
          <p:nvPicPr>
            <p:cNvPr id="1026" name="Picture 2" descr="mediasoup - Open Collective">
              <a:extLst>
                <a:ext uri="{FF2B5EF4-FFF2-40B4-BE49-F238E27FC236}">
                  <a16:creationId xmlns:a16="http://schemas.microsoft.com/office/drawing/2014/main" id="{C3DA52AD-A3D8-3650-F660-32EFE6F109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520" y="2832491"/>
              <a:ext cx="936869" cy="93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 Guide to: WebRTC Media Servers &amp; Open Source Options">
              <a:extLst>
                <a:ext uri="{FF2B5EF4-FFF2-40B4-BE49-F238E27FC236}">
                  <a16:creationId xmlns:a16="http://schemas.microsoft.com/office/drawing/2014/main" id="{FF5723BB-EC20-896D-02D0-D40306165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954" y="3545484"/>
              <a:ext cx="1813949" cy="57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AA109A7-01E0-F2F3-D4B3-BEBBE1A38B9B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2308554" y="1800554"/>
            <a:ext cx="626794" cy="2208066"/>
          </a:xfrm>
          <a:prstGeom prst="bentConnector2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171206F-1643-1387-801B-1AFC644574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16711" y="2824760"/>
            <a:ext cx="597878" cy="2208066"/>
          </a:xfrm>
          <a:prstGeom prst="bentConnector2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12F45B-BC28-93EF-C0A7-00CE48685DA5}"/>
              </a:ext>
            </a:extLst>
          </p:cNvPr>
          <p:cNvSpPr/>
          <p:nvPr/>
        </p:nvSpPr>
        <p:spPr>
          <a:xfrm>
            <a:off x="6669280" y="2632612"/>
            <a:ext cx="2430143" cy="15536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Signaling</a:t>
            </a:r>
          </a:p>
          <a:p>
            <a:pPr algn="ctr"/>
            <a:r>
              <a:rPr lang="en-US" altLang="ko-KR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Server</a:t>
            </a:r>
            <a:endParaRPr lang="ko-KR" altLang="en-US" sz="30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D31046-5E70-FC0F-1569-90BAFC675985}"/>
              </a:ext>
            </a:extLst>
          </p:cNvPr>
          <p:cNvSpPr/>
          <p:nvPr/>
        </p:nvSpPr>
        <p:spPr>
          <a:xfrm>
            <a:off x="9373183" y="2632612"/>
            <a:ext cx="2430143" cy="15536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DB</a:t>
            </a:r>
            <a:endParaRPr lang="ko-KR" altLang="en-US" sz="30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ACA74F-4259-174E-4D3C-4F75414F3893}"/>
              </a:ext>
            </a:extLst>
          </p:cNvPr>
          <p:cNvSpPr/>
          <p:nvPr/>
        </p:nvSpPr>
        <p:spPr>
          <a:xfrm>
            <a:off x="6451161" y="2420815"/>
            <a:ext cx="5545015" cy="2016369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38D8FA-9A66-5EDB-89B3-54BC0FDAF55B}"/>
              </a:ext>
            </a:extLst>
          </p:cNvPr>
          <p:cNvSpPr/>
          <p:nvPr/>
        </p:nvSpPr>
        <p:spPr>
          <a:xfrm>
            <a:off x="6797431" y="1951892"/>
            <a:ext cx="1184031" cy="44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HS봄바람체 3.0 Vertical Thin" panose="00000503030000020004" pitchFamily="2" charset="-127"/>
                <a:ea typeface="HS봄바람체 3.0 Vertical Thin" panose="00000503030000020004" pitchFamily="2" charset="-127"/>
              </a:rPr>
              <a:t>미정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6474212-8954-A812-4ED1-2F6047FED17E}"/>
              </a:ext>
            </a:extLst>
          </p:cNvPr>
          <p:cNvSpPr/>
          <p:nvPr/>
        </p:nvSpPr>
        <p:spPr>
          <a:xfrm>
            <a:off x="8441877" y="4828854"/>
            <a:ext cx="3044631" cy="11815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1FCBCA-B832-010D-CBE9-DBF4E52CDF6C}"/>
              </a:ext>
            </a:extLst>
          </p:cNvPr>
          <p:cNvCxnSpPr/>
          <p:nvPr/>
        </p:nvCxnSpPr>
        <p:spPr>
          <a:xfrm>
            <a:off x="8835775" y="5106256"/>
            <a:ext cx="8630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C1DFF1-815C-AAC2-549F-BC7FDE9CFC32}"/>
              </a:ext>
            </a:extLst>
          </p:cNvPr>
          <p:cNvSpPr txBox="1"/>
          <p:nvPr/>
        </p:nvSpPr>
        <p:spPr>
          <a:xfrm>
            <a:off x="9935110" y="4921590"/>
            <a:ext cx="99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WebRTC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24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6C9AAE1-ECD0-9E05-5883-BAD9805FB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09" b="38876"/>
          <a:stretch/>
        </p:blipFill>
        <p:spPr>
          <a:xfrm>
            <a:off x="2366384" y="1907177"/>
            <a:ext cx="7459231" cy="2284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B3AD62-25CD-159A-388B-5443E6BDF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38"/>
          <a:stretch/>
        </p:blipFill>
        <p:spPr>
          <a:xfrm>
            <a:off x="2366384" y="0"/>
            <a:ext cx="7459231" cy="209592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2415C26-031E-81C3-C121-588C0F1E77B5}"/>
              </a:ext>
            </a:extLst>
          </p:cNvPr>
          <p:cNvSpPr/>
          <p:nvPr/>
        </p:nvSpPr>
        <p:spPr>
          <a:xfrm>
            <a:off x="2366384" y="0"/>
            <a:ext cx="7459231" cy="209592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3CC7F2-38A2-8A36-66F6-9ADDEE6EE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24" r="849"/>
          <a:stretch/>
        </p:blipFill>
        <p:spPr>
          <a:xfrm>
            <a:off x="2366384" y="4191857"/>
            <a:ext cx="7395925" cy="2666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98C383-8594-DAA3-5BBF-3B6198A646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7154" y="2134352"/>
            <a:ext cx="7625215" cy="48884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09B0D6-B427-7FFD-547E-18846D79028C}"/>
              </a:ext>
            </a:extLst>
          </p:cNvPr>
          <p:cNvSpPr/>
          <p:nvPr/>
        </p:nvSpPr>
        <p:spPr>
          <a:xfrm>
            <a:off x="2751909" y="0"/>
            <a:ext cx="1715588" cy="2699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 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5D549E-F6D1-9270-F1FA-4E33E3F4AD40}"/>
              </a:ext>
            </a:extLst>
          </p:cNvPr>
          <p:cNvSpPr/>
          <p:nvPr/>
        </p:nvSpPr>
        <p:spPr>
          <a:xfrm>
            <a:off x="2917372" y="4166484"/>
            <a:ext cx="1715588" cy="2699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 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9CE058-F83D-ECF9-18B0-5E3CBAC4F2E9}"/>
              </a:ext>
            </a:extLst>
          </p:cNvPr>
          <p:cNvSpPr/>
          <p:nvPr/>
        </p:nvSpPr>
        <p:spPr>
          <a:xfrm>
            <a:off x="4127863" y="2556533"/>
            <a:ext cx="1715588" cy="2699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63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5446F09-A5A2-E20B-E394-B8BA22B75ED2}"/>
              </a:ext>
            </a:extLst>
          </p:cNvPr>
          <p:cNvGrpSpPr/>
          <p:nvPr/>
        </p:nvGrpSpPr>
        <p:grpSpPr>
          <a:xfrm>
            <a:off x="2514429" y="624178"/>
            <a:ext cx="7459232" cy="5214919"/>
            <a:chOff x="2514429" y="624178"/>
            <a:chExt cx="7459232" cy="521491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541CF69-F313-F1E3-8931-E43A9B8F7693}"/>
                </a:ext>
              </a:extLst>
            </p:cNvPr>
            <p:cNvSpPr/>
            <p:nvPr/>
          </p:nvSpPr>
          <p:spPr>
            <a:xfrm>
              <a:off x="6154613" y="1187203"/>
              <a:ext cx="3819048" cy="367217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A3068C3-6C1B-CC71-B785-5CEADB99BBFC}"/>
                </a:ext>
              </a:extLst>
            </p:cNvPr>
            <p:cNvSpPr/>
            <p:nvPr/>
          </p:nvSpPr>
          <p:spPr>
            <a:xfrm>
              <a:off x="2514429" y="3283131"/>
              <a:ext cx="7459231" cy="255596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8C32BC0-E141-E1D2-BC7F-C5C2BE2F244E}"/>
                </a:ext>
              </a:extLst>
            </p:cNvPr>
            <p:cNvSpPr/>
            <p:nvPr/>
          </p:nvSpPr>
          <p:spPr>
            <a:xfrm>
              <a:off x="4772297" y="1985553"/>
              <a:ext cx="1382315" cy="129757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845BE7-6384-A529-4BD5-301441F79D0B}"/>
                </a:ext>
              </a:extLst>
            </p:cNvPr>
            <p:cNvSpPr/>
            <p:nvPr/>
          </p:nvSpPr>
          <p:spPr>
            <a:xfrm>
              <a:off x="6174377" y="2978331"/>
              <a:ext cx="3781866" cy="2351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047091-28AB-E3B2-2E12-E4E3D103D830}"/>
                </a:ext>
              </a:extLst>
            </p:cNvPr>
            <p:cNvSpPr/>
            <p:nvPr/>
          </p:nvSpPr>
          <p:spPr>
            <a:xfrm>
              <a:off x="4972595" y="3302065"/>
              <a:ext cx="3781866" cy="2351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BE3D76A-5DA7-7B10-2E07-3AEDD4046A67}"/>
                </a:ext>
              </a:extLst>
            </p:cNvPr>
            <p:cNvSpPr/>
            <p:nvPr/>
          </p:nvSpPr>
          <p:spPr>
            <a:xfrm>
              <a:off x="4667793" y="624178"/>
              <a:ext cx="1469401" cy="2351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1D1EEA9-CA55-94FE-1C34-0B3410ED5B38}"/>
                </a:ext>
              </a:extLst>
            </p:cNvPr>
            <p:cNvSpPr/>
            <p:nvPr/>
          </p:nvSpPr>
          <p:spPr>
            <a:xfrm>
              <a:off x="4371702" y="913641"/>
              <a:ext cx="1469401" cy="2351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81B532F-03EB-CE57-096E-C2457225C61C}"/>
              </a:ext>
            </a:extLst>
          </p:cNvPr>
          <p:cNvSpPr/>
          <p:nvPr/>
        </p:nvSpPr>
        <p:spPr>
          <a:xfrm>
            <a:off x="6128485" y="3105411"/>
            <a:ext cx="940525" cy="808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66A9D70-BDC9-B579-D5CF-D908F267B1DB}"/>
              </a:ext>
            </a:extLst>
          </p:cNvPr>
          <p:cNvSpPr/>
          <p:nvPr/>
        </p:nvSpPr>
        <p:spPr>
          <a:xfrm>
            <a:off x="5980440" y="3258569"/>
            <a:ext cx="940525" cy="808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12롯데마트드림Bold</vt:lpstr>
      <vt:lpstr>HS봄바람체 3.0 Vertical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김수찬</dc:creator>
  <cp:lastModifiedBy>김수찬</cp:lastModifiedBy>
  <cp:revision>4</cp:revision>
  <dcterms:created xsi:type="dcterms:W3CDTF">2023-01-21T15:28:07Z</dcterms:created>
  <dcterms:modified xsi:type="dcterms:W3CDTF">2023-01-22T14:22:03Z</dcterms:modified>
</cp:coreProperties>
</file>