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/>
    <p:restoredTop sz="94435"/>
  </p:normalViewPr>
  <p:slideViewPr>
    <p:cSldViewPr snapToGrid="0">
      <p:cViewPr varScale="1">
        <p:scale>
          <a:sx n="104" d="100"/>
          <a:sy n="104" d="100"/>
        </p:scale>
        <p:origin x="144" y="2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685FD-CBDC-47E7-BE8E-3817F4A1D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90A09A-019F-4BBF-9BA8-85DE3ED19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EC3A96-8AA3-4AB8-B1F1-EF7106495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7984-2790-4C11-9F5C-EEFD0783C0A1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B626BA-54A7-4A72-BE82-E0E3ACEA1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3D5E82-E871-4ABD-9189-D0842E0B9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7FF8-0507-4AF1-BAF4-022ACA6F6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03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AD4C68-6D33-479B-BA1E-C0D0B4756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BEDA09-4987-46E5-979A-324D9A81E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4FC935-63DD-440E-BC24-DDB1DDD64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7984-2790-4C11-9F5C-EEFD0783C0A1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375C73-BB8C-4D41-B87C-6531D8BC8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F217B-3849-4F19-B75E-B926B9722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7FF8-0507-4AF1-BAF4-022ACA6F6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299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82CD5A-6118-4976-80E1-1C1AAF93FE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274848-BC23-4CD9-AC2C-8532024A8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732A66-33C7-40EC-B9AE-165352E52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7984-2790-4C11-9F5C-EEFD0783C0A1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CEE756-F3E9-42B2-945A-B62E54D7C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F11372-3625-49E4-ABDF-BC1508A85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7FF8-0507-4AF1-BAF4-022ACA6F6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62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08DF68-5BA8-477D-BBB9-B40F7929F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7909BA-9AF9-4A68-B33D-781135F75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EB8FA4-D1CA-4DD7-BC9B-16E87C277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7984-2790-4C11-9F5C-EEFD0783C0A1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AC6F18-8FA5-471D-84D7-683F26FAC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A4829D-CA5F-4BDD-AC7E-B48AD4B89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7FF8-0507-4AF1-BAF4-022ACA6F6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610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28C92-EF76-4796-A7D2-78CA211C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442287-F975-4176-B626-05C9CCA98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7ABB7A-E3A1-40DD-9612-A45BCCDD6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7984-2790-4C11-9F5C-EEFD0783C0A1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27548-8B69-451C-BB9D-4682138D9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38B656-D247-473C-9D1F-8D1A7BC69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7FF8-0507-4AF1-BAF4-022ACA6F6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30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18D29-A34B-495F-8318-13D48E64E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F43116-9013-44D7-811D-139A10496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5E9D05-7C22-41CF-86BA-CDB9B60BD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CA5C40-BB69-4E0C-8052-7863B7923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7984-2790-4C11-9F5C-EEFD0783C0A1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86CAB5-0F9F-42FA-A9C2-15BAFEC8C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B796DE-E487-4772-B3C5-B4C179D3C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7FF8-0507-4AF1-BAF4-022ACA6F6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993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A79F5-23BF-4A44-AF83-A40C79C21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493195-F123-4F12-99C7-C8379D377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F1A149-36E2-4A71-8154-B19C4F626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E6C43AB-0E90-4C2A-99DE-648EF692CC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C223FC-E7ED-4D20-8E0A-05CF2CBE26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377E81-37E0-427D-A0E7-927D11BDE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7984-2790-4C11-9F5C-EEFD0783C0A1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27891A-EE85-4D4A-93AA-25661515E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2B3685-7608-4D1E-A6D0-B49E37CD5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7FF8-0507-4AF1-BAF4-022ACA6F6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0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8CD98-0FD5-4B9C-8700-C36BC8C32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4C31FD-C389-4D2A-84BE-8204DF6BF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7984-2790-4C11-9F5C-EEFD0783C0A1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A3A484-4BF2-4B8E-B079-23EB0457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366ABE-CCEA-4731-8AFB-7E5698E1A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7FF8-0507-4AF1-BAF4-022ACA6F6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276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95D28D-2D53-4B65-92DC-CBF9AE430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7984-2790-4C11-9F5C-EEFD0783C0A1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194D9F-753B-43B0-93F8-854DAF2A4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D5E228-DF28-4285-9926-024414EA1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7FF8-0507-4AF1-BAF4-022ACA6F6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714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FA6AD2-13FC-4A2D-B666-AD32FB9E5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148E47-0282-4DDE-A6EE-FBB4707F5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DE53D9-8F55-4573-A1E5-8EA35AED2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1C8E6B-FF20-47DB-A68C-9F90C0219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7984-2790-4C11-9F5C-EEFD0783C0A1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B832F8-D8B0-4A44-9010-498E1A5DC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7E6E5B-01A8-4BDB-A728-7A10C5C12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7FF8-0507-4AF1-BAF4-022ACA6F6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720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1A194-D9DE-4DF5-8E39-70425BBED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D42D4B-FBF1-4563-A166-15DC74467D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CE7A6E-24B1-48B1-A0F2-56066FBD7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E1FFD3-7D43-45EF-8E00-EE0FCE0B6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7984-2790-4C11-9F5C-EEFD0783C0A1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8418FF-2D48-4464-B725-1DDD011E8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DF1972-0205-4973-831D-23613F5B2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7FF8-0507-4AF1-BAF4-022ACA6F6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802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D057BE-D224-4A47-AB4A-E4CAE30D7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BCC38B-EEF0-4956-93A2-237CD2310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0A07E2-1163-46D4-AC45-44A7828C1D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C7984-2790-4C11-9F5C-EEFD0783C0A1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18C996-C4B1-487B-B89C-2408FC5ABB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BBAF71-5A7E-4F80-9D85-9F23EE3A0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07FF8-0507-4AF1-BAF4-022ACA6F6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614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0B0D7-9E78-4CB3-8A38-0E51D8C68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5544" y="2301991"/>
            <a:ext cx="9144000" cy="2387600"/>
          </a:xfrm>
        </p:spPr>
        <p:txBody>
          <a:bodyPr anchor="ctr">
            <a:normAutofit/>
          </a:bodyPr>
          <a:lstStyle/>
          <a:p>
            <a:r>
              <a:rPr lang="ko-KR" altLang="en-US" sz="4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센서 수집 및 데이터 분석</a:t>
            </a:r>
            <a:r>
              <a:rPr lang="en-US" altLang="ko-KR" sz="4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sz="4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ko-KR" altLang="en-US" sz="4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최종 결과 보고서</a:t>
            </a:r>
            <a:endParaRPr lang="ko-KR" altLang="en-US" sz="44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3CB600-6BED-4E4B-A619-8BA4F5876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47163" y="4907756"/>
            <a:ext cx="2625969" cy="1655762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        학번</a:t>
            </a:r>
            <a:r>
              <a:rPr lang="en-US" altLang="ko-KR" b="1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  </a:t>
            </a:r>
            <a:r>
              <a:rPr lang="ko-KR" altLang="en-US" b="1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이름</a:t>
            </a:r>
            <a:endParaRPr lang="en-US" altLang="ko-KR" b="1" dirty="0">
              <a:solidFill>
                <a:schemeClr val="bg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2016038025 </a:t>
            </a:r>
            <a:r>
              <a:rPr lang="ko-KR" altLang="en-US" b="1" dirty="0" err="1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박상협</a:t>
            </a:r>
            <a:endParaRPr lang="en-US" altLang="ko-KR" b="1" dirty="0">
              <a:solidFill>
                <a:schemeClr val="bg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2016038028 </a:t>
            </a:r>
            <a:r>
              <a:rPr lang="ko-KR" altLang="en-US" b="1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배석훈</a:t>
            </a:r>
            <a:endParaRPr lang="en-US" altLang="ko-KR" b="1" dirty="0">
              <a:solidFill>
                <a:schemeClr val="bg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2016038037 </a:t>
            </a:r>
            <a:r>
              <a:rPr lang="ko-KR" altLang="en-US" b="1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김성훈</a:t>
            </a:r>
            <a:endParaRPr lang="en-US" altLang="ko-KR" b="1" dirty="0">
              <a:solidFill>
                <a:schemeClr val="bg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2016038039 </a:t>
            </a:r>
            <a:r>
              <a:rPr lang="ko-KR" altLang="en-US" b="1" dirty="0" err="1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최건희</a:t>
            </a:r>
            <a:endParaRPr lang="ko-KR" altLang="en-US" b="1" dirty="0">
              <a:solidFill>
                <a:schemeClr val="bg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CC3DC-99B3-4AEB-BEAB-324FD391DE0E}"/>
              </a:ext>
            </a:extLst>
          </p:cNvPr>
          <p:cNvSpPr txBox="1"/>
          <p:nvPr/>
        </p:nvSpPr>
        <p:spPr>
          <a:xfrm>
            <a:off x="4431323" y="2101936"/>
            <a:ext cx="3677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오픈소스 전문 프로젝트 </a:t>
            </a:r>
            <a:r>
              <a:rPr lang="ko-KR" altLang="en-US" sz="20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보고서</a:t>
            </a:r>
            <a:endParaRPr lang="ko-KR" altLang="en-US" sz="20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A6B6057-6401-440C-A2D7-B34C29E43FBB}"/>
              </a:ext>
            </a:extLst>
          </p:cNvPr>
          <p:cNvCxnSpPr>
            <a:cxnSpLocks/>
          </p:cNvCxnSpPr>
          <p:nvPr/>
        </p:nvCxnSpPr>
        <p:spPr>
          <a:xfrm>
            <a:off x="2827607" y="2101936"/>
            <a:ext cx="0" cy="22359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74FAB8F-CA6D-44E5-90F0-A6F89070F00A}"/>
              </a:ext>
            </a:extLst>
          </p:cNvPr>
          <p:cNvCxnSpPr>
            <a:cxnSpLocks/>
          </p:cNvCxnSpPr>
          <p:nvPr/>
        </p:nvCxnSpPr>
        <p:spPr>
          <a:xfrm>
            <a:off x="9584788" y="2101936"/>
            <a:ext cx="0" cy="22359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7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754255" y="297701"/>
            <a:ext cx="6049818" cy="6260117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3F08FA6-0B27-4288-9C19-F7C3E6D9B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0214" y="297701"/>
            <a:ext cx="1480869" cy="1325563"/>
          </a:xfrm>
        </p:spPr>
        <p:txBody>
          <a:bodyPr>
            <a:normAutofit fontScale="90000"/>
          </a:bodyPr>
          <a:lstStyle/>
          <a:p>
            <a:r>
              <a:rPr lang="ko-KR" altLang="en-US" sz="5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0D824D-8B1D-47B7-9A61-CAD74FE39AF1}"/>
              </a:ext>
            </a:extLst>
          </p:cNvPr>
          <p:cNvSpPr txBox="1"/>
          <p:nvPr/>
        </p:nvSpPr>
        <p:spPr>
          <a:xfrm>
            <a:off x="7166758" y="1998884"/>
            <a:ext cx="312777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어플리케이션 소개</a:t>
            </a:r>
            <a:endParaRPr lang="en-US" altLang="ko-KR" sz="28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2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기술</a:t>
            </a:r>
            <a:endParaRPr lang="en-US" altLang="ko-KR" sz="28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2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서버 및 통신</a:t>
            </a:r>
            <a:endParaRPr lang="en-US" altLang="ko-KR" sz="28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2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어플리케이션 실행</a:t>
            </a:r>
            <a:endParaRPr lang="en-US" altLang="ko-KR" sz="28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2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비고 및 고찰</a:t>
            </a:r>
            <a:endParaRPr lang="ko-KR" altLang="en-US" sz="2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87" t="14987" r="30775" b="24856"/>
          <a:stretch/>
        </p:blipFill>
        <p:spPr>
          <a:xfrm rot="5400000">
            <a:off x="-1043157" y="756830"/>
            <a:ext cx="7147844" cy="56341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561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8DF1589-BAB3-4492-BAD3-020E5859FEFB}"/>
              </a:ext>
            </a:extLst>
          </p:cNvPr>
          <p:cNvCxnSpPr/>
          <p:nvPr/>
        </p:nvCxnSpPr>
        <p:spPr>
          <a:xfrm>
            <a:off x="2952750" y="-381000"/>
            <a:ext cx="0" cy="76200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E23DF8C-A382-4ADF-BFDC-B67E960F5135}"/>
              </a:ext>
            </a:extLst>
          </p:cNvPr>
          <p:cNvSpPr txBox="1"/>
          <p:nvPr/>
        </p:nvSpPr>
        <p:spPr>
          <a:xfrm>
            <a:off x="914398" y="704850"/>
            <a:ext cx="1210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순서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89D4464-7FA9-433F-B2E3-73591A0B83FC}"/>
              </a:ext>
            </a:extLst>
          </p:cNvPr>
          <p:cNvGrpSpPr/>
          <p:nvPr/>
        </p:nvGrpSpPr>
        <p:grpSpPr>
          <a:xfrm>
            <a:off x="5893765" y="1233160"/>
            <a:ext cx="3745527" cy="3390900"/>
            <a:chOff x="7497795" y="35132"/>
            <a:chExt cx="3536424" cy="324000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850660B-FA4D-4823-AEF5-2AC0EA06FE27}"/>
                </a:ext>
              </a:extLst>
            </p:cNvPr>
            <p:cNvSpPr/>
            <p:nvPr/>
          </p:nvSpPr>
          <p:spPr>
            <a:xfrm>
              <a:off x="7497795" y="35132"/>
              <a:ext cx="3536424" cy="3240000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D4FF89A-7429-4A8D-A0B6-2CF5609C0E67}"/>
                </a:ext>
              </a:extLst>
            </p:cNvPr>
            <p:cNvSpPr/>
            <p:nvPr/>
          </p:nvSpPr>
          <p:spPr>
            <a:xfrm>
              <a:off x="7636159" y="144622"/>
              <a:ext cx="3240428" cy="29889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887C438-5496-4C85-BB9E-CDF0F2CE5992}"/>
                </a:ext>
              </a:extLst>
            </p:cNvPr>
            <p:cNvSpPr txBox="1"/>
            <p:nvPr/>
          </p:nvSpPr>
          <p:spPr>
            <a:xfrm>
              <a:off x="8477154" y="1614445"/>
              <a:ext cx="15584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집에서 만나는</a:t>
              </a:r>
              <a:endParaRPr lang="en-US" altLang="ko-KR" dirty="0"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개인 </a:t>
              </a:r>
              <a:r>
                <a:rPr lang="en-US" altLang="ko-KR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PT </a:t>
              </a:r>
              <a:r>
                <a:rPr lang="ko-KR" altLang="en-US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선생님</a:t>
              </a:r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F00B7DFD-38BC-4596-86FA-3C73CCA505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9239"/>
            <a:stretch/>
          </p:blipFill>
          <p:spPr>
            <a:xfrm>
              <a:off x="7981342" y="204453"/>
              <a:ext cx="2477014" cy="140999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AD69240-73C4-47D7-8BE4-42C430D234F1}"/>
                </a:ext>
              </a:extLst>
            </p:cNvPr>
            <p:cNvSpPr txBox="1"/>
            <p:nvPr/>
          </p:nvSpPr>
          <p:spPr>
            <a:xfrm>
              <a:off x="8497536" y="2188197"/>
              <a:ext cx="14446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따라해</a:t>
              </a:r>
              <a:endPara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9BC5490A-3CC3-4976-9819-C8FEFF18B915}"/>
              </a:ext>
            </a:extLst>
          </p:cNvPr>
          <p:cNvSpPr txBox="1"/>
          <p:nvPr/>
        </p:nvSpPr>
        <p:spPr>
          <a:xfrm>
            <a:off x="3811764" y="5224534"/>
            <a:ext cx="78117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ko-KR" altLang="en-US" sz="2000">
                <a:solidFill>
                  <a:schemeClr val="bg1"/>
                </a:solidFill>
              </a:rPr>
              <a:t>내 손 안의 </a:t>
            </a:r>
            <a:r>
              <a:rPr lang="en-US" altLang="ko-KR" sz="2000">
                <a:solidFill>
                  <a:schemeClr val="bg1"/>
                </a:solidFill>
              </a:rPr>
              <a:t>GYM </a:t>
            </a:r>
            <a:r>
              <a:rPr lang="ko-KR" altLang="en-US" sz="2000">
                <a:solidFill>
                  <a:schemeClr val="bg1"/>
                </a:solidFill>
              </a:rPr>
              <a:t>따라해</a:t>
            </a:r>
            <a:r>
              <a:rPr lang="en-US" altLang="ko-KR" sz="2000">
                <a:solidFill>
                  <a:schemeClr val="bg1"/>
                </a:solidFill>
              </a:rPr>
              <a:t>!</a:t>
            </a:r>
            <a:endParaRPr lang="ko-KR" altLang="en-US" sz="2000">
              <a:solidFill>
                <a:schemeClr val="bg1"/>
              </a:solidFill>
            </a:endParaRPr>
          </a:p>
          <a:p>
            <a:pPr algn="ctr" fontAlgn="base"/>
            <a:r>
              <a:rPr lang="ko-KR" altLang="en-US" sz="2000">
                <a:solidFill>
                  <a:schemeClr val="bg1"/>
                </a:solidFill>
              </a:rPr>
              <a:t>오직 스마트폰 하나로 바르게 자세 교정하고 스마트하게 운동하자</a:t>
            </a:r>
            <a:r>
              <a:rPr lang="en-US" altLang="ko-KR" sz="2000">
                <a:solidFill>
                  <a:schemeClr val="bg1"/>
                </a:solidFill>
              </a:rPr>
              <a:t>!</a:t>
            </a:r>
            <a:endParaRPr lang="ko-KR" altLang="en-US" sz="200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0D824D-8B1D-47B7-9A61-CAD74FE39AF1}"/>
              </a:ext>
            </a:extLst>
          </p:cNvPr>
          <p:cNvSpPr txBox="1"/>
          <p:nvPr/>
        </p:nvSpPr>
        <p:spPr>
          <a:xfrm>
            <a:off x="376590" y="2248266"/>
            <a:ext cx="228620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어플리케이션 소개</a:t>
            </a:r>
            <a:endParaRPr lang="en-US" altLang="ko-KR" sz="20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기술</a:t>
            </a:r>
            <a:endParaRPr lang="en-US" altLang="ko-KR" sz="20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서버 및 통신</a:t>
            </a:r>
            <a:endParaRPr lang="en-US" altLang="ko-KR" sz="20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어플리케이션 실행</a:t>
            </a:r>
            <a:endParaRPr lang="en-US" altLang="ko-KR" sz="20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비고 및 고찰</a:t>
            </a:r>
            <a:endParaRPr lang="ko-KR" altLang="en-US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D10283F-5944-4192-BA26-F94B8930718B}"/>
              </a:ext>
            </a:extLst>
          </p:cNvPr>
          <p:cNvSpPr/>
          <p:nvPr/>
        </p:nvSpPr>
        <p:spPr>
          <a:xfrm>
            <a:off x="0" y="-23879"/>
            <a:ext cx="2952725" cy="68580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B0B5136-A7CF-4E94-A37D-F4DFF7552E72}"/>
              </a:ext>
            </a:extLst>
          </p:cNvPr>
          <p:cNvSpPr/>
          <p:nvPr/>
        </p:nvSpPr>
        <p:spPr>
          <a:xfrm>
            <a:off x="414506" y="2198549"/>
            <a:ext cx="2228842" cy="5395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54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8DF1589-BAB3-4492-BAD3-020E5859FEFB}"/>
              </a:ext>
            </a:extLst>
          </p:cNvPr>
          <p:cNvCxnSpPr/>
          <p:nvPr/>
        </p:nvCxnSpPr>
        <p:spPr>
          <a:xfrm>
            <a:off x="2952750" y="-381000"/>
            <a:ext cx="0" cy="76200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E23DF8C-A382-4ADF-BFDC-B67E960F5135}"/>
              </a:ext>
            </a:extLst>
          </p:cNvPr>
          <p:cNvSpPr txBox="1"/>
          <p:nvPr/>
        </p:nvSpPr>
        <p:spPr>
          <a:xfrm>
            <a:off x="914398" y="704850"/>
            <a:ext cx="1210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순서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0D824D-8B1D-47B7-9A61-CAD74FE39AF1}"/>
              </a:ext>
            </a:extLst>
          </p:cNvPr>
          <p:cNvSpPr txBox="1"/>
          <p:nvPr/>
        </p:nvSpPr>
        <p:spPr>
          <a:xfrm>
            <a:off x="376590" y="2248266"/>
            <a:ext cx="228620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어플리케이션 소개</a:t>
            </a:r>
            <a:endParaRPr lang="en-US" altLang="ko-KR" sz="20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기술</a:t>
            </a:r>
            <a:endParaRPr lang="en-US" altLang="ko-KR" sz="20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서버 및 통신</a:t>
            </a:r>
            <a:endParaRPr lang="en-US" altLang="ko-KR" sz="20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어플리케이션 실행</a:t>
            </a:r>
            <a:endParaRPr lang="en-US" altLang="ko-KR" sz="20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비고 및 고찰</a:t>
            </a:r>
            <a:endParaRPr lang="ko-KR" altLang="en-US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D10283F-5944-4192-BA26-F94B8930718B}"/>
              </a:ext>
            </a:extLst>
          </p:cNvPr>
          <p:cNvSpPr/>
          <p:nvPr/>
        </p:nvSpPr>
        <p:spPr>
          <a:xfrm>
            <a:off x="0" y="-23879"/>
            <a:ext cx="2952725" cy="68580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B0B5136-A7CF-4E94-A37D-F4DFF7552E72}"/>
              </a:ext>
            </a:extLst>
          </p:cNvPr>
          <p:cNvSpPr/>
          <p:nvPr/>
        </p:nvSpPr>
        <p:spPr>
          <a:xfrm>
            <a:off x="414506" y="2198549"/>
            <a:ext cx="2228842" cy="5395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5" name="_x382429008" descr="EMB00000ac02bc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258" y="1474291"/>
            <a:ext cx="7856441" cy="4461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449777" y="704850"/>
            <a:ext cx="3057247" cy="5878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4000" algn="just" fontAlgn="base">
              <a:lnSpc>
                <a:spcPct val="160000"/>
              </a:lnSpc>
            </a:pPr>
            <a:r>
              <a:rPr lang="ko-KR" altLang="en-US" sz="2400" b="1" kern="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어플리케이션 차트</a:t>
            </a:r>
            <a:endParaRPr lang="ko-KR" altLang="en-US" sz="2400" b="1" kern="0" dirty="0">
              <a:solidFill>
                <a:schemeClr val="bg1"/>
              </a:solidFill>
              <a:latin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8006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8DF1589-BAB3-4492-BAD3-020E5859FEFB}"/>
              </a:ext>
            </a:extLst>
          </p:cNvPr>
          <p:cNvCxnSpPr/>
          <p:nvPr/>
        </p:nvCxnSpPr>
        <p:spPr>
          <a:xfrm>
            <a:off x="2952750" y="-381000"/>
            <a:ext cx="0" cy="76200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E23DF8C-A382-4ADF-BFDC-B67E960F5135}"/>
              </a:ext>
            </a:extLst>
          </p:cNvPr>
          <p:cNvSpPr txBox="1"/>
          <p:nvPr/>
        </p:nvSpPr>
        <p:spPr>
          <a:xfrm>
            <a:off x="914398" y="704850"/>
            <a:ext cx="1210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순서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0D824D-8B1D-47B7-9A61-CAD74FE39AF1}"/>
              </a:ext>
            </a:extLst>
          </p:cNvPr>
          <p:cNvSpPr txBox="1"/>
          <p:nvPr/>
        </p:nvSpPr>
        <p:spPr>
          <a:xfrm>
            <a:off x="376590" y="2248266"/>
            <a:ext cx="228620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어플리케이션 소개</a:t>
            </a:r>
            <a:endParaRPr lang="en-US" altLang="ko-KR" sz="20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기술</a:t>
            </a:r>
            <a:endParaRPr lang="en-US" altLang="ko-KR" sz="20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서버 및 통신</a:t>
            </a:r>
            <a:endParaRPr lang="en-US" altLang="ko-KR" sz="20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어플리케이션 실행</a:t>
            </a:r>
            <a:endParaRPr lang="en-US" altLang="ko-KR" sz="20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비고 및 고찰</a:t>
            </a:r>
            <a:endParaRPr lang="ko-KR" altLang="en-US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D10283F-5944-4192-BA26-F94B8930718B}"/>
              </a:ext>
            </a:extLst>
          </p:cNvPr>
          <p:cNvSpPr/>
          <p:nvPr/>
        </p:nvSpPr>
        <p:spPr>
          <a:xfrm>
            <a:off x="0" y="-23879"/>
            <a:ext cx="2952725" cy="68580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B0B5136-A7CF-4E94-A37D-F4DFF7552E72}"/>
              </a:ext>
            </a:extLst>
          </p:cNvPr>
          <p:cNvSpPr/>
          <p:nvPr/>
        </p:nvSpPr>
        <p:spPr>
          <a:xfrm>
            <a:off x="424728" y="2777005"/>
            <a:ext cx="2228842" cy="5395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31532" y="-2293"/>
            <a:ext cx="2893741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4000" algn="just" fontAlgn="base">
              <a:lnSpc>
                <a:spcPct val="160000"/>
              </a:lnSpc>
            </a:pPr>
            <a:r>
              <a:rPr lang="ko-KR" altLang="en-US" sz="2400" b="1" kern="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기술 </a:t>
            </a:r>
            <a:r>
              <a:rPr lang="en-US" altLang="ko-KR" sz="2400" b="1" kern="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– </a:t>
            </a:r>
            <a:r>
              <a:rPr lang="ko-KR" altLang="en-US" sz="2400" b="1" kern="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모델 생성</a:t>
            </a:r>
            <a:endParaRPr lang="ko-KR" altLang="en-US" sz="2400" b="1" kern="0" dirty="0">
              <a:solidFill>
                <a:schemeClr val="bg1"/>
              </a:solidFill>
              <a:latin typeface="돋움체" panose="020B0609000101010101" pitchFamily="49" charset="-127"/>
            </a:endParaRPr>
          </a:p>
        </p:txBody>
      </p:sp>
      <p:pic>
        <p:nvPicPr>
          <p:cNvPr id="2049" name="_x442247544" descr="EMB00000ac02bc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123" y="753659"/>
            <a:ext cx="6840538" cy="18557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3531532" y="2721857"/>
            <a:ext cx="3201517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4000" algn="just" fontAlgn="base">
              <a:lnSpc>
                <a:spcPct val="160000"/>
              </a:lnSpc>
            </a:pPr>
            <a:r>
              <a:rPr lang="ko-KR" altLang="en-US" sz="2400" b="1" kern="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기술 </a:t>
            </a:r>
            <a:r>
              <a:rPr lang="en-US" altLang="ko-KR" sz="2400" b="1" kern="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– </a:t>
            </a:r>
            <a:r>
              <a:rPr lang="ko-KR" altLang="en-US" sz="2400" b="1" kern="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데이터 처리</a:t>
            </a:r>
            <a:endParaRPr lang="ko-KR" altLang="en-US" sz="2400" b="1" kern="0" dirty="0">
              <a:solidFill>
                <a:schemeClr val="bg1"/>
              </a:solidFill>
              <a:latin typeface="돋움체" panose="020B0609000101010101" pitchFamily="49" charset="-127"/>
            </a:endParaRPr>
          </a:p>
        </p:txBody>
      </p:sp>
      <p:pic>
        <p:nvPicPr>
          <p:cNvPr id="2051" name="_x443065440" descr="EMB00000ac02bd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153" y="3429000"/>
            <a:ext cx="5378477" cy="31179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324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54764" y="767678"/>
            <a:ext cx="7296727" cy="21243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8DF1589-BAB3-4492-BAD3-020E5859FEFB}"/>
              </a:ext>
            </a:extLst>
          </p:cNvPr>
          <p:cNvCxnSpPr/>
          <p:nvPr/>
        </p:nvCxnSpPr>
        <p:spPr>
          <a:xfrm>
            <a:off x="2952750" y="-381000"/>
            <a:ext cx="0" cy="76200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E23DF8C-A382-4ADF-BFDC-B67E960F5135}"/>
              </a:ext>
            </a:extLst>
          </p:cNvPr>
          <p:cNvSpPr txBox="1"/>
          <p:nvPr/>
        </p:nvSpPr>
        <p:spPr>
          <a:xfrm>
            <a:off x="914398" y="704850"/>
            <a:ext cx="1210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순서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0D824D-8B1D-47B7-9A61-CAD74FE39AF1}"/>
              </a:ext>
            </a:extLst>
          </p:cNvPr>
          <p:cNvSpPr txBox="1"/>
          <p:nvPr/>
        </p:nvSpPr>
        <p:spPr>
          <a:xfrm>
            <a:off x="376590" y="2248266"/>
            <a:ext cx="228620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어플리케이션 소개</a:t>
            </a:r>
            <a:endParaRPr lang="en-US" altLang="ko-KR" sz="20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기술</a:t>
            </a:r>
            <a:endParaRPr lang="en-US" altLang="ko-KR" sz="20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서버 및 통신</a:t>
            </a:r>
            <a:endParaRPr lang="en-US" altLang="ko-KR" sz="20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어플리케이션 실행</a:t>
            </a:r>
            <a:endParaRPr lang="en-US" altLang="ko-KR" sz="20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비고 및 고찰</a:t>
            </a:r>
            <a:endParaRPr lang="ko-KR" altLang="en-US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D10283F-5944-4192-BA26-F94B8930718B}"/>
              </a:ext>
            </a:extLst>
          </p:cNvPr>
          <p:cNvSpPr/>
          <p:nvPr/>
        </p:nvSpPr>
        <p:spPr>
          <a:xfrm>
            <a:off x="0" y="-23879"/>
            <a:ext cx="2952725" cy="68580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B0B5136-A7CF-4E94-A37D-F4DFF7552E72}"/>
              </a:ext>
            </a:extLst>
          </p:cNvPr>
          <p:cNvSpPr/>
          <p:nvPr/>
        </p:nvSpPr>
        <p:spPr>
          <a:xfrm>
            <a:off x="441399" y="3395885"/>
            <a:ext cx="2228842" cy="5395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5" name="_x381261304" descr="EMB0000273c48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669" y="979882"/>
            <a:ext cx="6652664" cy="163506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직사각형 2"/>
          <p:cNvSpPr/>
          <p:nvPr/>
        </p:nvSpPr>
        <p:spPr>
          <a:xfrm>
            <a:off x="3493317" y="3634088"/>
            <a:ext cx="2108269" cy="5052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4000" algn="just" fontAlgn="base">
              <a:lnSpc>
                <a:spcPct val="160000"/>
              </a:lnSpc>
            </a:pPr>
            <a:r>
              <a:rPr lang="ko-KR" altLang="en-US" sz="2000" b="1" kern="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서버 구성요소</a:t>
            </a:r>
            <a:endParaRPr lang="ko-KR" altLang="en-US" sz="2000" b="1" kern="0" dirty="0">
              <a:solidFill>
                <a:schemeClr val="bg1"/>
              </a:solidFill>
              <a:latin typeface="돋움체" panose="020B0609000101010101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99669" y="4178206"/>
            <a:ext cx="66526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solidFill>
                  <a:schemeClr val="bg1"/>
                </a:solidFill>
              </a:rPr>
              <a:t>Ngnix</a:t>
            </a:r>
            <a:r>
              <a:rPr lang="en-US" altLang="ko-KR" sz="2000" dirty="0" smtClean="0">
                <a:solidFill>
                  <a:schemeClr val="bg1"/>
                </a:solidFill>
              </a:rPr>
              <a:t>: </a:t>
            </a:r>
            <a:r>
              <a:rPr lang="en-US" altLang="ko-KR" dirty="0">
                <a:solidFill>
                  <a:schemeClr val="bg1"/>
                </a:solidFill>
              </a:rPr>
              <a:t>Nginx</a:t>
            </a:r>
            <a:r>
              <a:rPr lang="ko-KR" altLang="en-US" dirty="0">
                <a:solidFill>
                  <a:schemeClr val="bg1"/>
                </a:solidFill>
              </a:rPr>
              <a:t>는 </a:t>
            </a:r>
            <a:r>
              <a:rPr lang="ko-KR" altLang="en-US" dirty="0" err="1" smtClean="0">
                <a:solidFill>
                  <a:schemeClr val="bg1"/>
                </a:solidFill>
              </a:rPr>
              <a:t>웹서버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solidFill>
                  <a:schemeClr val="bg1"/>
                </a:solidFill>
              </a:rPr>
              <a:t>uWGSI</a:t>
            </a:r>
            <a:r>
              <a:rPr lang="en-US" altLang="ko-KR" sz="2000" dirty="0" smtClean="0">
                <a:solidFill>
                  <a:schemeClr val="bg1"/>
                </a:solidFill>
              </a:rPr>
              <a:t>: </a:t>
            </a:r>
            <a:r>
              <a:rPr lang="en-US" altLang="ko-KR" dirty="0" err="1">
                <a:solidFill>
                  <a:schemeClr val="bg1"/>
                </a:solidFill>
              </a:rPr>
              <a:t>uWSGI</a:t>
            </a:r>
            <a:r>
              <a:rPr lang="ko-KR" altLang="en-US" dirty="0">
                <a:solidFill>
                  <a:schemeClr val="bg1"/>
                </a:solidFill>
              </a:rPr>
              <a:t>는 </a:t>
            </a:r>
            <a:r>
              <a:rPr lang="ko-KR" altLang="en-US" dirty="0" err="1">
                <a:solidFill>
                  <a:schemeClr val="bg1"/>
                </a:solidFill>
              </a:rPr>
              <a:t>파이썬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WSGI</a:t>
            </a:r>
            <a:r>
              <a:rPr lang="ko-KR" altLang="en-US" dirty="0" err="1">
                <a:solidFill>
                  <a:schemeClr val="bg1"/>
                </a:solidFill>
              </a:rPr>
              <a:t>서버중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한가지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Django</a:t>
            </a:r>
            <a:r>
              <a:rPr lang="en-US" altLang="ko-KR" sz="2000" dirty="0" smtClean="0">
                <a:solidFill>
                  <a:schemeClr val="bg1"/>
                </a:solidFill>
              </a:rPr>
              <a:t>: </a:t>
            </a:r>
            <a:r>
              <a:rPr lang="en-US" altLang="ko-KR" dirty="0">
                <a:solidFill>
                  <a:schemeClr val="bg1"/>
                </a:solidFill>
              </a:rPr>
              <a:t>Django</a:t>
            </a:r>
            <a:r>
              <a:rPr lang="ko-KR" altLang="en-US" dirty="0">
                <a:solidFill>
                  <a:schemeClr val="bg1"/>
                </a:solidFill>
              </a:rPr>
              <a:t>는 </a:t>
            </a:r>
            <a:r>
              <a:rPr lang="ko-KR" altLang="en-US" dirty="0" err="1">
                <a:solidFill>
                  <a:schemeClr val="bg1"/>
                </a:solidFill>
              </a:rPr>
              <a:t>파이썬</a:t>
            </a:r>
            <a:r>
              <a:rPr lang="ko-KR" altLang="en-US" dirty="0">
                <a:solidFill>
                  <a:schemeClr val="bg1"/>
                </a:solidFill>
              </a:rPr>
              <a:t> 웹 어플리케이션 </a:t>
            </a:r>
            <a:r>
              <a:rPr lang="ko-KR" altLang="en-US" dirty="0" smtClean="0">
                <a:solidFill>
                  <a:schemeClr val="bg1"/>
                </a:solidFill>
              </a:rPr>
              <a:t>프레임워크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411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8DF1589-BAB3-4492-BAD3-020E5859FEFB}"/>
              </a:ext>
            </a:extLst>
          </p:cNvPr>
          <p:cNvCxnSpPr/>
          <p:nvPr/>
        </p:nvCxnSpPr>
        <p:spPr>
          <a:xfrm>
            <a:off x="2952750" y="-381000"/>
            <a:ext cx="0" cy="76200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E23DF8C-A382-4ADF-BFDC-B67E960F5135}"/>
              </a:ext>
            </a:extLst>
          </p:cNvPr>
          <p:cNvSpPr txBox="1"/>
          <p:nvPr/>
        </p:nvSpPr>
        <p:spPr>
          <a:xfrm>
            <a:off x="914398" y="704850"/>
            <a:ext cx="1210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순서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0D824D-8B1D-47B7-9A61-CAD74FE39AF1}"/>
              </a:ext>
            </a:extLst>
          </p:cNvPr>
          <p:cNvSpPr txBox="1"/>
          <p:nvPr/>
        </p:nvSpPr>
        <p:spPr>
          <a:xfrm>
            <a:off x="376590" y="2248266"/>
            <a:ext cx="228620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어플리케이션 소개</a:t>
            </a:r>
            <a:endParaRPr lang="en-US" altLang="ko-KR" sz="20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기술</a:t>
            </a:r>
            <a:endParaRPr lang="en-US" altLang="ko-KR" sz="20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서버 및 통신</a:t>
            </a:r>
            <a:endParaRPr lang="en-US" altLang="ko-KR" sz="20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어플리케이션 실행</a:t>
            </a:r>
            <a:endParaRPr lang="en-US" altLang="ko-KR" sz="20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비고 및 고찰</a:t>
            </a:r>
            <a:endParaRPr lang="ko-KR" altLang="en-US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D10283F-5944-4192-BA26-F94B8930718B}"/>
              </a:ext>
            </a:extLst>
          </p:cNvPr>
          <p:cNvSpPr/>
          <p:nvPr/>
        </p:nvSpPr>
        <p:spPr>
          <a:xfrm>
            <a:off x="0" y="-23879"/>
            <a:ext cx="2952725" cy="68580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0B5136-A7CF-4E94-A37D-F4DFF7552E72}"/>
              </a:ext>
            </a:extLst>
          </p:cNvPr>
          <p:cNvSpPr/>
          <p:nvPr/>
        </p:nvSpPr>
        <p:spPr>
          <a:xfrm>
            <a:off x="441399" y="4022798"/>
            <a:ext cx="2228842" cy="5395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_x381262664" descr="EMB0000273c485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255" y="501653"/>
            <a:ext cx="1528763" cy="298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_x381255784" descr="EMB0000273c485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018" y="501653"/>
            <a:ext cx="1511300" cy="298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_x381256744" descr="EMB0000273c485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163" y="501653"/>
            <a:ext cx="1511300" cy="298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_x381262424" descr="EMB0000273c485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387" y="3679427"/>
            <a:ext cx="1439863" cy="291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_x381255704" descr="EMB0000273c485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099" y="3679428"/>
            <a:ext cx="1439863" cy="291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_x381256584" descr="EMB0000273c485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680" y="3679427"/>
            <a:ext cx="1439863" cy="291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_x381256744" descr="EMB0000273c485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92" y="3679428"/>
            <a:ext cx="1439863" cy="291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_x381256024" descr="EMB0000273c485b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699" y="3679427"/>
            <a:ext cx="1619754" cy="291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1040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8DF1589-BAB3-4492-BAD3-020E5859FEFB}"/>
              </a:ext>
            </a:extLst>
          </p:cNvPr>
          <p:cNvCxnSpPr/>
          <p:nvPr/>
        </p:nvCxnSpPr>
        <p:spPr>
          <a:xfrm>
            <a:off x="2952750" y="-381000"/>
            <a:ext cx="0" cy="76200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E23DF8C-A382-4ADF-BFDC-B67E960F5135}"/>
              </a:ext>
            </a:extLst>
          </p:cNvPr>
          <p:cNvSpPr txBox="1"/>
          <p:nvPr/>
        </p:nvSpPr>
        <p:spPr>
          <a:xfrm>
            <a:off x="914398" y="704850"/>
            <a:ext cx="1210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순서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0D824D-8B1D-47B7-9A61-CAD74FE39AF1}"/>
              </a:ext>
            </a:extLst>
          </p:cNvPr>
          <p:cNvSpPr txBox="1"/>
          <p:nvPr/>
        </p:nvSpPr>
        <p:spPr>
          <a:xfrm>
            <a:off x="376590" y="2248266"/>
            <a:ext cx="228620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어플리케이션 소개</a:t>
            </a:r>
            <a:endParaRPr lang="en-US" altLang="ko-KR" sz="20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기술</a:t>
            </a:r>
            <a:endParaRPr lang="en-US" altLang="ko-KR" sz="20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서버 및 통신</a:t>
            </a:r>
            <a:endParaRPr lang="en-US" altLang="ko-KR" sz="20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어플리케이션 실행</a:t>
            </a:r>
            <a:endParaRPr lang="en-US" altLang="ko-KR" sz="20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비고 및 고찰</a:t>
            </a:r>
            <a:endParaRPr lang="ko-KR" altLang="en-US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D10283F-5944-4192-BA26-F94B8930718B}"/>
              </a:ext>
            </a:extLst>
          </p:cNvPr>
          <p:cNvSpPr/>
          <p:nvPr/>
        </p:nvSpPr>
        <p:spPr>
          <a:xfrm>
            <a:off x="0" y="-23879"/>
            <a:ext cx="2952725" cy="68580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0B5136-A7CF-4E94-A37D-F4DFF7552E72}"/>
              </a:ext>
            </a:extLst>
          </p:cNvPr>
          <p:cNvSpPr/>
          <p:nvPr/>
        </p:nvSpPr>
        <p:spPr>
          <a:xfrm>
            <a:off x="405270" y="4617183"/>
            <a:ext cx="2228842" cy="5395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676075" y="1221152"/>
            <a:ext cx="765694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000" algn="just" fontAlgn="base">
              <a:lnSpc>
                <a:spcPct val="160000"/>
              </a:lnSpc>
            </a:pPr>
            <a:r>
              <a:rPr lang="ko-KR" altLang="en-US" sz="3200" b="1" kern="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데이터분석</a:t>
            </a:r>
            <a:endParaRPr lang="ko-KR" altLang="en-US" sz="3200" b="1" kern="0" dirty="0">
              <a:solidFill>
                <a:schemeClr val="bg1"/>
              </a:solidFill>
              <a:latin typeface="돋움체" panose="020B0609000101010101" pitchFamily="49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2400" kern="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1. </a:t>
            </a:r>
            <a:r>
              <a:rPr lang="ko-KR" altLang="en-US" sz="2400" kern="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더 의미 있는 </a:t>
            </a:r>
            <a:r>
              <a:rPr lang="en-US" altLang="ko-KR" sz="2400" kern="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Feature</a:t>
            </a:r>
            <a:r>
              <a:rPr lang="ko-KR" altLang="en-US" sz="2400" kern="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선택</a:t>
            </a:r>
            <a:endParaRPr lang="ko-KR" altLang="en-US" sz="2400" kern="0" dirty="0">
              <a:solidFill>
                <a:schemeClr val="bg1"/>
              </a:solidFill>
              <a:latin typeface="돋움체" panose="020B0609000101010101" pitchFamily="49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2400" kern="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sz="2400" kern="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  <a:r>
              <a:rPr lang="ko-KR" altLang="en-US" sz="2400" kern="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정확도의 </a:t>
            </a:r>
            <a:r>
              <a:rPr lang="ko-KR" altLang="en-US" sz="2400" kern="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구현</a:t>
            </a:r>
            <a:endParaRPr lang="en-US" altLang="ko-KR" sz="2400" kern="0" dirty="0" smtClean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algn="just" fontAlgn="base">
              <a:lnSpc>
                <a:spcPct val="160000"/>
              </a:lnSpc>
            </a:pPr>
            <a:endParaRPr lang="ko-KR" altLang="en-US" sz="2400" kern="0" dirty="0">
              <a:solidFill>
                <a:schemeClr val="bg1"/>
              </a:solidFill>
              <a:latin typeface="돋움체" panose="020B0609000101010101" pitchFamily="49" charset="-127"/>
            </a:endParaRPr>
          </a:p>
          <a:p>
            <a:pPr marL="254000" algn="just" fontAlgn="base">
              <a:lnSpc>
                <a:spcPct val="160000"/>
              </a:lnSpc>
            </a:pPr>
            <a:r>
              <a:rPr lang="ko-KR" altLang="en-US" sz="3200" b="1" kern="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어플리케이션</a:t>
            </a:r>
            <a:endParaRPr lang="ko-KR" altLang="en-US" sz="3200" b="1" kern="0" dirty="0">
              <a:solidFill>
                <a:schemeClr val="bg1"/>
              </a:solidFill>
              <a:latin typeface="돋움체" panose="020B0609000101010101" pitchFamily="49" charset="-127"/>
            </a:endParaRPr>
          </a:p>
          <a:p>
            <a:pPr marL="342900" lvl="0" indent="-342900" algn="just" fontAlgn="base">
              <a:lnSpc>
                <a:spcPct val="160000"/>
              </a:lnSpc>
              <a:buFont typeface="+mj-lt"/>
              <a:buAutoNum type="arabicPeriod"/>
            </a:pPr>
            <a:r>
              <a:rPr lang="ko-KR" altLang="en-US" sz="2400" kern="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자동으로 자세를 인식하여 사진 찍는 기능의 </a:t>
            </a:r>
            <a:r>
              <a:rPr lang="ko-KR" altLang="en-US" sz="2400" kern="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부재</a:t>
            </a:r>
            <a:endParaRPr lang="ko-KR" altLang="en-US" sz="2400" kern="0" dirty="0">
              <a:solidFill>
                <a:schemeClr val="bg1"/>
              </a:solidFill>
              <a:latin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9695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4618" y="2733964"/>
            <a:ext cx="44165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schemeClr val="bg1"/>
                </a:solidFill>
              </a:rPr>
              <a:t>감사합니다</a:t>
            </a:r>
            <a:endParaRPr lang="ko-KR" altLang="en-US" sz="6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076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180</Words>
  <Application>Microsoft Office PowerPoint</Application>
  <PresentationFormat>와이드스크린</PresentationFormat>
  <Paragraphs>96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나눔고딕 ExtraBold</vt:lpstr>
      <vt:lpstr>나눔스퀘어 ExtraBold</vt:lpstr>
      <vt:lpstr>나눔스퀘어_ac Light</vt:lpstr>
      <vt:lpstr>돋움체</vt:lpstr>
      <vt:lpstr>맑은 고딕</vt:lpstr>
      <vt:lpstr>Arial</vt:lpstr>
      <vt:lpstr>Office 테마</vt:lpstr>
      <vt:lpstr>센서 수집 및 데이터 분석 최종 결과 보고서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2차 분석  2nd Data Analysis</dc:title>
  <dc:creator>배석훈</dc:creator>
  <cp:lastModifiedBy>Windows 사용자</cp:lastModifiedBy>
  <cp:revision>27</cp:revision>
  <dcterms:created xsi:type="dcterms:W3CDTF">2020-06-08T03:40:02Z</dcterms:created>
  <dcterms:modified xsi:type="dcterms:W3CDTF">2020-06-16T09:07:56Z</dcterms:modified>
  <cp:version>0906.0100.01</cp:version>
</cp:coreProperties>
</file>