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5"/>
    <p:restoredTop sz="85949"/>
  </p:normalViewPr>
  <p:slideViewPr>
    <p:cSldViewPr snapToGrid="0">
      <p:cViewPr varScale="1">
        <p:scale>
          <a:sx n="113" d="100"/>
          <a:sy n="113" d="100"/>
        </p:scale>
        <p:origin x="414" y="96"/>
      </p:cViewPr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26" y="7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C7F34FB-49DE-4DE4-B304-B1C3FD9D2E6E}" type="datetime1">
              <a:rPr lang="ko-KR" altLang="en-US"/>
              <a:pPr lvl="0">
                <a:defRPr lang="ko-KR" altLang="en-US"/>
              </a:pPr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03EBADE-1EF8-477B-A9E5-BCE68899301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03EBADE-1EF8-477B-A9E5-BCE68899301C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같은 기능의 액티비티 단위로 나누었음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03EBADE-1EF8-477B-A9E5-BCE68899301C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82B3-0DDE-40CC-9CCB-B2E71219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482E5-A4F2-40B8-8D37-2B9F7253A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8691B-B1AD-4FFC-ABF2-42FA1022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DAD10-F364-47DE-9C1F-F47AC49D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95106-ADC3-4117-A062-BE38FF2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AB7FA-2892-4686-A648-07BB18AA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F588-FC7E-4131-8995-6B53BF78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1563B-B09A-4804-9E22-615AC108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890C0-6B62-4704-9C66-56E32106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5CBAC-B2A4-4CAF-896B-FEEBE69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6A4C2-5C63-4CC3-8C03-8504DAAC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BDA77-9E01-4C0E-9D96-B1F56D985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92D0-8FF4-4270-8668-FAD3433B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22BB2-6B93-43F6-BC4A-EED4BC9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5AF67-ECC2-45BA-AE4F-3C5010B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5132-FB00-4E4D-B016-51CA9306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1622-37D7-4639-85C8-46A57202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E0781-C03A-4A6C-B706-0132A4D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D6E2D-EF75-4FE2-9024-8387EEA5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DC280-5FD2-4ABB-85F6-B295C6DD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ACF8-ECA9-4E26-8571-5021A5C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6ED11-1634-466E-A88E-FF6AF383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02DBA-38E8-4B50-8102-A870B20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184B-488D-4B17-8AA9-A0926E71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E57A-9BE8-4110-9F5E-2322E8BC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C08C-2E50-4C3F-AA31-7681BAB0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0CEF2-DB91-4317-A1C2-19933BE7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2B605-3E80-4EC3-9F3D-95A60A5B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3461-4088-4CAF-8D4C-4E3CD0F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E4208-E4AC-4F5E-99FE-7DF38D3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D7A00-D2E7-49FA-8E15-AB868F40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2C81-4BB6-43E5-8B87-B0C758BF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500AF-9BC8-490E-90B9-FD97E268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345CA-26B5-4B9C-AB4A-5A1B8FD7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0C35A-4A95-458C-B683-900B04F0E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9339E-8850-4659-8682-4C7BE1A3C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8E61BA-3242-40D6-9B2B-B1386CBC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7DE0C-255F-496B-87E0-365A98E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5D523B-F611-49A0-97AD-B694258A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6200-3003-4CF6-98F3-C015318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E75CC-D341-4A54-9515-5049A4EA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23A0C-5C47-44CB-B4EE-BB9D911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7A699-C1D9-4515-AAD6-8B8DDD3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9BEB12-F151-4DFA-AB0E-C7AA4B35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70CCD-218F-42F1-851F-EA46DE66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C8305-4272-449B-9166-790B658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7AD31-6F01-468A-8BFF-8FE933C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5B3FE-EA5B-4C5D-B095-F99D478A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C09B2-27B2-44D7-8C8F-17AD6DD8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A3D4F-4524-450B-9C72-58CEF14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E6EA7-78BA-44C2-B382-ACCF52C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BC4F1-BAAB-4EDC-A4B0-5A7BB034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DC1A-8E29-4EEC-89D3-913C522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AD720-511D-4750-B952-22FE6DC55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7CBAC-C197-482C-B988-D658CC2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BF66D-04F7-49DD-88DB-735C69B6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30A7E-D5E3-4311-908B-DCC50150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7F253-1DF4-4B90-8A43-3D181A9B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955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2B25E-7ECF-4DD6-9912-8DE142A1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7DC7D-4630-463A-840F-2048E858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50084-143E-49DA-AB67-ADAFBA2B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C7697-0D47-4876-B51C-ADE1CCBE2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BA609-7BE4-4E88-B385-548C15F2A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40C487-7CF0-42EE-BB7B-816FC914D6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783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0315" y="2588910"/>
            <a:ext cx="7210424" cy="81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800">
                <a:solidFill>
                  <a:schemeClr val="bg1"/>
                </a:solidFill>
                <a:latin typeface="나눔스퀘어 Bold"/>
                <a:ea typeface="나눔스퀘어 Bold"/>
              </a:rPr>
              <a:t>오픈소스 전문프로젝트</a:t>
            </a:r>
            <a:endParaRPr lang="ko-KR" altLang="en-US" sz="48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315" y="3365212"/>
            <a:ext cx="721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나눔스퀘어 Bold"/>
                <a:ea typeface="나눔스퀘어 Bold"/>
              </a:rPr>
              <a:t>UI</a:t>
            </a:r>
            <a:r>
              <a:rPr lang="ko-KR" altLang="en-US">
                <a:solidFill>
                  <a:schemeClr val="bg1"/>
                </a:solidFill>
                <a:latin typeface="나눔스퀘어 Bold"/>
                <a:ea typeface="나눔스퀘어 Bold"/>
              </a:rPr>
              <a:t> 설계</a:t>
            </a:r>
            <a:endParaRPr lang="ko-KR" altLang="en-US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1324909" y="-48358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/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스퀘어 Bold"/>
                <a:ea typeface="나눔스퀘어 Bold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90789" y="4306852"/>
            <a:ext cx="7210426" cy="114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나눔스퀘어"/>
                <a:ea typeface="나눔스퀘어"/>
              </a:rPr>
              <a:t>3조</a:t>
            </a: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나눔스퀘어"/>
                <a:ea typeface="나눔스퀘어"/>
              </a:rPr>
              <a:t>2016038039 </a:t>
            </a:r>
            <a:r>
              <a:rPr lang="ko-KR" altLang="en-US" sz="1400">
                <a:solidFill>
                  <a:schemeClr val="bg1"/>
                </a:solidFill>
                <a:latin typeface="나눔스퀘어"/>
                <a:ea typeface="나눔스퀘어"/>
              </a:rPr>
              <a:t>최건희</a:t>
            </a: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나눔스퀘어"/>
                <a:ea typeface="나눔스퀘어"/>
              </a:rPr>
              <a:t>2016038028 </a:t>
            </a:r>
            <a:r>
              <a:rPr lang="ko-KR" altLang="en-US" sz="1400">
                <a:solidFill>
                  <a:schemeClr val="bg1"/>
                </a:solidFill>
                <a:latin typeface="나눔스퀘어"/>
                <a:ea typeface="나눔스퀘어"/>
              </a:rPr>
              <a:t>배석훈</a:t>
            </a: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나눔스퀘어"/>
                <a:ea typeface="나눔스퀘어"/>
              </a:rPr>
              <a:t>2016038037 </a:t>
            </a:r>
            <a:r>
              <a:rPr lang="ko-KR" altLang="en-US" sz="1400">
                <a:solidFill>
                  <a:schemeClr val="bg1"/>
                </a:solidFill>
                <a:latin typeface="나눔스퀘어"/>
                <a:ea typeface="나눔스퀘어"/>
              </a:rPr>
              <a:t>김성훈</a:t>
            </a: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나눔스퀘어"/>
                <a:ea typeface="나눔스퀘어"/>
              </a:rPr>
              <a:t>2016038025 </a:t>
            </a:r>
            <a:r>
              <a:rPr lang="ko-KR" altLang="en-US" sz="1400">
                <a:solidFill>
                  <a:schemeClr val="bg1"/>
                </a:solidFill>
                <a:latin typeface="나눔스퀘어"/>
                <a:ea typeface="나눔스퀘어"/>
              </a:rPr>
              <a:t>박상협</a:t>
            </a: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운동 검색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카테고리 분류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부위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 운동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검색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이름 검색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A0DB4-B666-4C2E-A69D-4114E750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1" y="974651"/>
            <a:ext cx="3119596" cy="5199327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79B13CF-2692-474E-8AA2-A450421A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27" y="974650"/>
            <a:ext cx="3119596" cy="51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825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32DB-718B-4254-A63C-890CF2A12315}"/>
              </a:ext>
            </a:extLst>
          </p:cNvPr>
          <p:cNvSpPr txBox="1"/>
          <p:nvPr/>
        </p:nvSpPr>
        <p:spPr>
          <a:xfrm>
            <a:off x="7488663" y="8326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3279BE-FC87-4683-BF3F-83909A4362FA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86538-F696-4153-829F-AAE852F83683}"/>
              </a:ext>
            </a:extLst>
          </p:cNvPr>
          <p:cNvSpPr txBox="1"/>
          <p:nvPr/>
        </p:nvSpPr>
        <p:spPr>
          <a:xfrm>
            <a:off x="6226678" y="1140353"/>
            <a:ext cx="3386134" cy="371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리스트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회수를 측정하고 싶은 운동을 측정하기 전에 관리하고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저장할 수 있는 페이지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편집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목록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순서 변경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저장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불러오기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02E86AF-EF4D-4DA8-85A5-13F2F1A3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4" y="1019606"/>
            <a:ext cx="3119598" cy="5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825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32DB-718B-4254-A63C-890CF2A12315}"/>
              </a:ext>
            </a:extLst>
          </p:cNvPr>
          <p:cNvSpPr txBox="1"/>
          <p:nvPr/>
        </p:nvSpPr>
        <p:spPr>
          <a:xfrm>
            <a:off x="7488663" y="8326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3279BE-FC87-4683-BF3F-83909A4362FA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39FC7-702D-4A91-A8EF-63BD9023693E}"/>
              </a:ext>
            </a:extLst>
          </p:cNvPr>
          <p:cNvSpPr txBox="1"/>
          <p:nvPr/>
        </p:nvSpPr>
        <p:spPr>
          <a:xfrm>
            <a:off x="6224805" y="1124680"/>
            <a:ext cx="3386134" cy="435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측정모드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Gravity</a:t>
            </a:r>
            <a:r>
              <a:rPr lang="ko-KR" altLang="en-US" sz="1600" dirty="0">
                <a:solidFill>
                  <a:schemeClr val="bg1"/>
                </a:solidFill>
              </a:rPr>
              <a:t> 센서를 이용하여 운동을 측정할 수 있는 상태로 리스트에서 편집한 운동을 순서대로 바꿔가며 할 수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민감도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버튼 크기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횟수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좌우변경</a:t>
            </a:r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3F1171F2-778A-4351-ADE5-377079A1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3" y="1026055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확인할 운동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D38A3-3172-400A-B7F9-8B9A219E0242}"/>
              </a:ext>
            </a:extLst>
          </p:cNvPr>
          <p:cNvSpPr txBox="1"/>
          <p:nvPr/>
        </p:nvSpPr>
        <p:spPr>
          <a:xfrm>
            <a:off x="4604830" y="409544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953C09-793D-4317-B76E-7C193F4F1C58}"/>
              </a:ext>
            </a:extLst>
          </p:cNvPr>
          <p:cNvSpPr txBox="1"/>
          <p:nvPr/>
        </p:nvSpPr>
        <p:spPr>
          <a:xfrm>
            <a:off x="4604830" y="4372440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61FF9-624C-451C-8FAB-E2A738D42D94}"/>
              </a:ext>
            </a:extLst>
          </p:cNvPr>
          <p:cNvSpPr txBox="1"/>
          <p:nvPr/>
        </p:nvSpPr>
        <p:spPr>
          <a:xfrm>
            <a:off x="4604830" y="464943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0763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운동 검색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카테고리 분류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부위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 운동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검색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이름 검색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CC8BE-DF69-490B-8447-84DAA27C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5" y="974651"/>
            <a:ext cx="3119599" cy="519933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B072D99F-4278-461E-90C7-C6C8BDD7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74652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393141" y="326594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선택 정보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4865035" y="312744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측정 시작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카메라 대기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37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확인할 운동 선택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선택한 운동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다시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대기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측정 거리 알려줌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타이머 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C3D46-B9A3-433D-BF99-C89C785A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3" y="974652"/>
            <a:ext cx="3119599" cy="5199332"/>
          </a:xfrm>
          <a:prstGeom prst="rect">
            <a:avLst/>
          </a:prstGeom>
        </p:spPr>
      </p:pic>
      <p:pic>
        <p:nvPicPr>
          <p:cNvPr id="7" name="그림 6" descr="실내, 사람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C9ABEE9-9B9C-4994-96F2-44A35FFC3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4099121" y="974651"/>
            <a:ext cx="3119599" cy="52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2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393141" y="326594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카메라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측정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4343299" y="326882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카메라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스켈레톤 생성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촬영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타이머 작동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문구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환경 조도 경고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스켈레톤 생성 경고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상태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진행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완료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그림 4" descr="실내, 사람, 앉아있는, 남자이(가) 표시된 사진&#10;&#10;자동 생성된 설명">
            <a:extLst>
              <a:ext uri="{FF2B5EF4-FFF2-40B4-BE49-F238E27FC236}">
                <a16:creationId xmlns:a16="http://schemas.microsoft.com/office/drawing/2014/main" id="{EC1628CA-77B6-4FB2-BA57-589CD011A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"/>
          <a:stretch/>
        </p:blipFill>
        <p:spPr>
          <a:xfrm>
            <a:off x="710985" y="986906"/>
            <a:ext cx="3119599" cy="5213651"/>
          </a:xfrm>
          <a:prstGeom prst="rect">
            <a:avLst/>
          </a:prstGeom>
        </p:spPr>
      </p:pic>
      <p:pic>
        <p:nvPicPr>
          <p:cNvPr id="7" name="그림 6" descr="실내, 사람, 남자, 테이블이(가) 표시된 사진&#10;&#10;자동 생성된 설명">
            <a:extLst>
              <a:ext uri="{FF2B5EF4-FFF2-40B4-BE49-F238E27FC236}">
                <a16:creationId xmlns:a16="http://schemas.microsoft.com/office/drawing/2014/main" id="{F7098F6E-714E-428A-9F82-39BE61AE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86906"/>
            <a:ext cx="3133456" cy="52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3053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6226678" y="1140353"/>
            <a:ext cx="3386134" cy="209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확인 페이지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Skeleton Map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다시하기 기능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분석하기 기능 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pic>
        <p:nvPicPr>
          <p:cNvPr id="5" name="그림 4" descr="실내, 방, 남자, 생활이(가) 표시된 사진&#10;&#10;자동 생성된 설명">
            <a:extLst>
              <a:ext uri="{FF2B5EF4-FFF2-40B4-BE49-F238E27FC236}">
                <a16:creationId xmlns:a16="http://schemas.microsoft.com/office/drawing/2014/main" id="{A5FFB4E9-7B73-45A7-B762-FF8C2385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3" y="1042583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51059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3053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6226678" y="1140353"/>
            <a:ext cx="3386134" cy="24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분석 결과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</a:rPr>
              <a:t>정확한 자세의 </a:t>
            </a:r>
            <a:r>
              <a:rPr lang="en-US" altLang="ko-KR" spc="-150" dirty="0">
                <a:solidFill>
                  <a:schemeClr val="bg1"/>
                </a:solidFill>
              </a:rPr>
              <a:t>Skeleton Map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Skeleton Map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</a:rPr>
              <a:t>자세의 </a:t>
            </a:r>
            <a:r>
              <a:rPr lang="en-US" altLang="ko-KR" spc="-150" dirty="0">
                <a:solidFill>
                  <a:schemeClr val="bg1"/>
                </a:solidFill>
              </a:rPr>
              <a:t>Precise Percentage </a:t>
            </a:r>
            <a:r>
              <a:rPr lang="ko-KR" altLang="en-US" spc="-150" dirty="0">
                <a:solidFill>
                  <a:schemeClr val="bg1"/>
                </a:solidFill>
              </a:rPr>
              <a:t>제공</a:t>
            </a:r>
            <a:endParaRPr lang="en-US" altLang="ko-KR" spc="-15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자세 교정 </a:t>
            </a:r>
            <a:r>
              <a:rPr lang="en-US" altLang="ko-KR" dirty="0">
                <a:solidFill>
                  <a:schemeClr val="bg1"/>
                </a:solidFill>
              </a:rPr>
              <a:t>Comment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분석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A7E4A-C186-4FA5-B661-F41AEE35E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4" y="1026053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1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CC3EE-268E-4BB9-A23E-16AF61DF0307}"/>
              </a:ext>
            </a:extLst>
          </p:cNvPr>
          <p:cNvSpPr txBox="1"/>
          <p:nvPr/>
        </p:nvSpPr>
        <p:spPr>
          <a:xfrm>
            <a:off x="2500315" y="2647949"/>
            <a:ext cx="721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A2CE2A-7875-4048-A6BE-335EF930BDAE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392B31B-06AC-4D2C-A016-19FE8EF0F96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9D3BCE8F-D339-4DAB-B8D8-9B36D570C6C3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8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26F1F2-0D13-445E-BF7D-5F2ACAA41B50}"/>
              </a:ext>
            </a:extLst>
          </p:cNvPr>
          <p:cNvGrpSpPr/>
          <p:nvPr/>
        </p:nvGrpSpPr>
        <p:grpSpPr>
          <a:xfrm>
            <a:off x="1060113" y="0"/>
            <a:ext cx="1216363" cy="1216363"/>
            <a:chOff x="1050588" y="-40482"/>
            <a:chExt cx="3052764" cy="305276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99854-66F2-46A8-B2E8-4A7B6E466A7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FB7664F-9481-4620-A8D2-21C360697C21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1776415" y="923978"/>
            <a:ext cx="2805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8678FE69-612D-4ACE-AC18-245BA4DA0CB6}"/>
              </a:ext>
            </a:extLst>
          </p:cNvPr>
          <p:cNvSpPr/>
          <p:nvPr/>
        </p:nvSpPr>
        <p:spPr>
          <a:xfrm rot="16200000">
            <a:off x="1314450" y="2369984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AE865592-02D7-4ADC-A74B-580D1E120A1E}"/>
              </a:ext>
            </a:extLst>
          </p:cNvPr>
          <p:cNvSpPr/>
          <p:nvPr/>
        </p:nvSpPr>
        <p:spPr>
          <a:xfrm rot="16200000">
            <a:off x="3886202" y="2406112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56002064-3FA5-40C3-99AC-A40378AFBABD}"/>
              </a:ext>
            </a:extLst>
          </p:cNvPr>
          <p:cNvSpPr/>
          <p:nvPr/>
        </p:nvSpPr>
        <p:spPr>
          <a:xfrm rot="16200000">
            <a:off x="6457952" y="2406112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E1817BC4-38B6-449C-B308-FF1CEF1996F0}"/>
              </a:ext>
            </a:extLst>
          </p:cNvPr>
          <p:cNvSpPr/>
          <p:nvPr/>
        </p:nvSpPr>
        <p:spPr>
          <a:xfrm rot="16200000">
            <a:off x="9029702" y="2406110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A93B9-2771-4BA8-B2F3-FE67AAA3AE91}"/>
              </a:ext>
            </a:extLst>
          </p:cNvPr>
          <p:cNvSpPr txBox="1"/>
          <p:nvPr/>
        </p:nvSpPr>
        <p:spPr>
          <a:xfrm>
            <a:off x="1407317" y="2539458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0A1618-4E59-496A-ABEA-FB6B33131798}"/>
              </a:ext>
            </a:extLst>
          </p:cNvPr>
          <p:cNvSpPr txBox="1"/>
          <p:nvPr/>
        </p:nvSpPr>
        <p:spPr>
          <a:xfrm>
            <a:off x="3979070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8E521-AF43-4822-AF4D-D7B77DEC0C12}"/>
              </a:ext>
            </a:extLst>
          </p:cNvPr>
          <p:cNvSpPr txBox="1"/>
          <p:nvPr/>
        </p:nvSpPr>
        <p:spPr>
          <a:xfrm>
            <a:off x="6550821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934E95-1881-4309-B90D-1DD72E68687C}"/>
              </a:ext>
            </a:extLst>
          </p:cNvPr>
          <p:cNvSpPr txBox="1"/>
          <p:nvPr/>
        </p:nvSpPr>
        <p:spPr>
          <a:xfrm>
            <a:off x="9122573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B7C051-3B4A-4082-A54F-080536287287}"/>
              </a:ext>
            </a:extLst>
          </p:cNvPr>
          <p:cNvSpPr txBox="1"/>
          <p:nvPr/>
        </p:nvSpPr>
        <p:spPr>
          <a:xfrm>
            <a:off x="1314448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EC30F-8E9A-4945-B72F-E5A4EBA68847}"/>
              </a:ext>
            </a:extLst>
          </p:cNvPr>
          <p:cNvSpPr txBox="1"/>
          <p:nvPr/>
        </p:nvSpPr>
        <p:spPr>
          <a:xfrm>
            <a:off x="3886202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07009-7A4A-4182-9DA0-A3F9C74D975B}"/>
              </a:ext>
            </a:extLst>
          </p:cNvPr>
          <p:cNvSpPr txBox="1"/>
          <p:nvPr/>
        </p:nvSpPr>
        <p:spPr>
          <a:xfrm>
            <a:off x="6457952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AF30CC-7954-4AB3-8F72-243302596EAE}"/>
              </a:ext>
            </a:extLst>
          </p:cNvPr>
          <p:cNvSpPr txBox="1"/>
          <p:nvPr/>
        </p:nvSpPr>
        <p:spPr>
          <a:xfrm>
            <a:off x="9029702" y="3489998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920C63-8B10-42CF-8A0C-A1A34252A739}"/>
              </a:ext>
            </a:extLst>
          </p:cNvPr>
          <p:cNvSpPr txBox="1"/>
          <p:nvPr/>
        </p:nvSpPr>
        <p:spPr>
          <a:xfrm>
            <a:off x="1314448" y="4144733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로고 및 메인 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8254E-921A-413E-9C1C-DF5F0080557F}"/>
              </a:ext>
            </a:extLst>
          </p:cNvPr>
          <p:cNvSpPr txBox="1"/>
          <p:nvPr/>
        </p:nvSpPr>
        <p:spPr>
          <a:xfrm>
            <a:off x="3871914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1FA2B-2D6F-46B3-9962-0F5961F94B80}"/>
              </a:ext>
            </a:extLst>
          </p:cNvPr>
          <p:cNvSpPr txBox="1"/>
          <p:nvPr/>
        </p:nvSpPr>
        <p:spPr>
          <a:xfrm>
            <a:off x="6457952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76AC25-2EDD-4AD8-A68C-D1D835CE70DB}"/>
              </a:ext>
            </a:extLst>
          </p:cNvPr>
          <p:cNvSpPr txBox="1"/>
          <p:nvPr/>
        </p:nvSpPr>
        <p:spPr>
          <a:xfrm>
            <a:off x="9043990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DDB77-CEBE-4A40-8A18-1F2EBC32C0D7}"/>
              </a:ext>
            </a:extLst>
          </p:cNvPr>
          <p:cNvSpPr txBox="1"/>
          <p:nvPr/>
        </p:nvSpPr>
        <p:spPr>
          <a:xfrm>
            <a:off x="1314448" y="445929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314FAB-7BF2-4514-91F0-1920E3F1E5AB}"/>
              </a:ext>
            </a:extLst>
          </p:cNvPr>
          <p:cNvSpPr txBox="1"/>
          <p:nvPr/>
        </p:nvSpPr>
        <p:spPr>
          <a:xfrm>
            <a:off x="3871914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자세히 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1A15C2-9DF5-474D-A04B-9FE368A08837}"/>
              </a:ext>
            </a:extLst>
          </p:cNvPr>
          <p:cNvSpPr txBox="1"/>
          <p:nvPr/>
        </p:nvSpPr>
        <p:spPr>
          <a:xfrm>
            <a:off x="6457952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CB9AC9-B4E5-4AE8-8714-C8272751659F}"/>
              </a:ext>
            </a:extLst>
          </p:cNvPr>
          <p:cNvSpPr txBox="1"/>
          <p:nvPr/>
        </p:nvSpPr>
        <p:spPr>
          <a:xfrm>
            <a:off x="9043990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확인할 운동 선택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241F7A-F807-4D6F-A7D7-8E450086D7F3}"/>
              </a:ext>
            </a:extLst>
          </p:cNvPr>
          <p:cNvSpPr txBox="1"/>
          <p:nvPr/>
        </p:nvSpPr>
        <p:spPr>
          <a:xfrm>
            <a:off x="6457952" y="477386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모드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DC2D7F-1285-49AE-A13A-360147E4CBC3}"/>
              </a:ext>
            </a:extLst>
          </p:cNvPr>
          <p:cNvSpPr txBox="1"/>
          <p:nvPr/>
        </p:nvSpPr>
        <p:spPr>
          <a:xfrm>
            <a:off x="9043990" y="477386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4F3BC9-3205-4775-9605-4962D630D5A3}"/>
              </a:ext>
            </a:extLst>
          </p:cNvPr>
          <p:cNvCxnSpPr/>
          <p:nvPr/>
        </p:nvCxnSpPr>
        <p:spPr>
          <a:xfrm>
            <a:off x="1407318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F0FFDCA-57D8-4CEB-A80D-2D5F6E96BE10}"/>
              </a:ext>
            </a:extLst>
          </p:cNvPr>
          <p:cNvCxnSpPr/>
          <p:nvPr/>
        </p:nvCxnSpPr>
        <p:spPr>
          <a:xfrm>
            <a:off x="3979067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3C573B-96FC-47F9-8279-B3DB90889E81}"/>
              </a:ext>
            </a:extLst>
          </p:cNvPr>
          <p:cNvCxnSpPr/>
          <p:nvPr/>
        </p:nvCxnSpPr>
        <p:spPr>
          <a:xfrm>
            <a:off x="6550819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038BC4-F309-47D8-9F52-E3CA2F2FA6C4}"/>
              </a:ext>
            </a:extLst>
          </p:cNvPr>
          <p:cNvCxnSpPr/>
          <p:nvPr/>
        </p:nvCxnSpPr>
        <p:spPr>
          <a:xfrm>
            <a:off x="9122571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46B298-1DB9-476E-B497-36B51B85229C}"/>
              </a:ext>
            </a:extLst>
          </p:cNvPr>
          <p:cNvSpPr txBox="1"/>
          <p:nvPr/>
        </p:nvSpPr>
        <p:spPr>
          <a:xfrm>
            <a:off x="9043990" y="508842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 페이지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B2AC9-A674-451D-ABFF-E42C5780908C}"/>
              </a:ext>
            </a:extLst>
          </p:cNvPr>
          <p:cNvSpPr txBox="1"/>
          <p:nvPr/>
        </p:nvSpPr>
        <p:spPr>
          <a:xfrm>
            <a:off x="9043989" y="540298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결과 </a:t>
            </a:r>
          </a:p>
        </p:txBody>
      </p:sp>
    </p:spTree>
    <p:extLst>
      <p:ext uri="{BB962C8B-B14F-4D97-AF65-F5344CB8AC3E}">
        <p14:creationId xmlns:p14="http://schemas.microsoft.com/office/powerpoint/2010/main" val="27152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로고 및 메인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5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Main Activity</a:t>
            </a:r>
            <a:endParaRPr lang="ko-KR" altLang="en-US" sz="28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FC2F-49FC-479C-83CB-CC060879E4A6}"/>
              </a:ext>
            </a:extLst>
          </p:cNvPr>
          <p:cNvSpPr>
            <a:spLocks noChangeAspect="1"/>
          </p:cNvSpPr>
          <p:nvPr/>
        </p:nvSpPr>
        <p:spPr>
          <a:xfrm>
            <a:off x="621510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E8D791-8DCB-4A85-9905-A85916F1F7F6}"/>
              </a:ext>
            </a:extLst>
          </p:cNvPr>
          <p:cNvSpPr>
            <a:spLocks noChangeAspect="1"/>
          </p:cNvSpPr>
          <p:nvPr/>
        </p:nvSpPr>
        <p:spPr>
          <a:xfrm>
            <a:off x="2828976" y="974651"/>
            <a:ext cx="3119599" cy="519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53D8F-1634-4D66-B912-21080C9A7520}"/>
              </a:ext>
            </a:extLst>
          </p:cNvPr>
          <p:cNvSpPr txBox="1"/>
          <p:nvPr/>
        </p:nvSpPr>
        <p:spPr>
          <a:xfrm>
            <a:off x="4065609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D249C-D763-4051-8379-37FC1BEAD772}"/>
              </a:ext>
            </a:extLst>
          </p:cNvPr>
          <p:cNvSpPr txBox="1"/>
          <p:nvPr/>
        </p:nvSpPr>
        <p:spPr>
          <a:xfrm>
            <a:off x="6949201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칼로리 소모량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BE549-BA42-433A-953E-0A6B42CE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49" y="974651"/>
            <a:ext cx="3121200" cy="520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C526EA-39E0-4718-986F-0D73FF17C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2" b="32893"/>
          <a:stretch/>
        </p:blipFill>
        <p:spPr>
          <a:xfrm>
            <a:off x="2827375" y="2164529"/>
            <a:ext cx="3121200" cy="28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A9BCD-E2FA-4CE9-A5C2-2A7879F79A96}"/>
              </a:ext>
            </a:extLst>
          </p:cNvPr>
          <p:cNvSpPr txBox="1"/>
          <p:nvPr/>
        </p:nvSpPr>
        <p:spPr>
          <a:xfrm>
            <a:off x="3677684" y="62526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로고 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8334F-37D1-45DA-BAB4-6DD8ECCB70E6}"/>
              </a:ext>
            </a:extLst>
          </p:cNvPr>
          <p:cNvSpPr txBox="1"/>
          <p:nvPr/>
        </p:nvSpPr>
        <p:spPr>
          <a:xfrm>
            <a:off x="7064617" y="62526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51533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5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Main Activity</a:t>
            </a:r>
            <a:endParaRPr lang="ko-KR" altLang="en-US" sz="28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CC0AE2-8D5F-4C6D-A50C-2E4ED4C2A872}"/>
              </a:ext>
            </a:extLst>
          </p:cNvPr>
          <p:cNvSpPr/>
          <p:nvPr/>
        </p:nvSpPr>
        <p:spPr>
          <a:xfrm>
            <a:off x="350519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7EA976-603E-44EC-BFDC-F022BB392B2D}"/>
              </a:ext>
            </a:extLst>
          </p:cNvPr>
          <p:cNvSpPr/>
          <p:nvPr/>
        </p:nvSpPr>
        <p:spPr>
          <a:xfrm>
            <a:off x="1271451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E78C6-D96C-4785-9B2B-7F639F6D39BD}"/>
              </a:ext>
            </a:extLst>
          </p:cNvPr>
          <p:cNvSpPr txBox="1"/>
          <p:nvPr/>
        </p:nvSpPr>
        <p:spPr>
          <a:xfrm>
            <a:off x="481197" y="1316083"/>
            <a:ext cx="3386134" cy="49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내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운동한 시간에 대한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칼로리 소모량에 대한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자세히 보기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날짜 구분 조회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자세 정확도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종목별 운동량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부위별 운동량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개인정보 관리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데이터베이스 리셋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목표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F60663-FB9C-4FCE-9BAD-77B240732288}"/>
              </a:ext>
            </a:extLst>
          </p:cNvPr>
          <p:cNvSpPr/>
          <p:nvPr/>
        </p:nvSpPr>
        <p:spPr>
          <a:xfrm>
            <a:off x="8223069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9B40BB-0B99-4266-A6EB-37031BFA6C83}"/>
              </a:ext>
            </a:extLst>
          </p:cNvPr>
          <p:cNvSpPr/>
          <p:nvPr/>
        </p:nvSpPr>
        <p:spPr>
          <a:xfrm>
            <a:off x="9144001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1A4DE-5E6F-470E-92AA-F72294066935}"/>
              </a:ext>
            </a:extLst>
          </p:cNvPr>
          <p:cNvSpPr txBox="1"/>
          <p:nvPr/>
        </p:nvSpPr>
        <p:spPr>
          <a:xfrm>
            <a:off x="8353747" y="1316083"/>
            <a:ext cx="3386134" cy="308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자세 교정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카테고리 분류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이름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카테고리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자세 확인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분석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4DBD70-7E4D-43DE-BC3E-A102AE0701AF}"/>
              </a:ext>
            </a:extLst>
          </p:cNvPr>
          <p:cNvSpPr/>
          <p:nvPr/>
        </p:nvSpPr>
        <p:spPr>
          <a:xfrm>
            <a:off x="4286794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660577B-9EFA-414A-BE8F-B3FE37EFBADB}"/>
              </a:ext>
            </a:extLst>
          </p:cNvPr>
          <p:cNvSpPr/>
          <p:nvPr/>
        </p:nvSpPr>
        <p:spPr>
          <a:xfrm>
            <a:off x="5207726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DDB535-42EA-4E3E-9A15-A2A368871643}"/>
              </a:ext>
            </a:extLst>
          </p:cNvPr>
          <p:cNvSpPr txBox="1"/>
          <p:nvPr/>
        </p:nvSpPr>
        <p:spPr>
          <a:xfrm>
            <a:off x="4417472" y="1316083"/>
            <a:ext cx="3386134" cy="456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측정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카테고리 분류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이름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카테고리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리스트 관리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편집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저장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불러오기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측정 모드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좌우 운동 변경</a:t>
            </a:r>
          </a:p>
        </p:txBody>
      </p:sp>
    </p:spTree>
    <p:extLst>
      <p:ext uri="{BB962C8B-B14F-4D97-AF65-F5344CB8AC3E}">
        <p14:creationId xmlns:p14="http://schemas.microsoft.com/office/powerpoint/2010/main" val="8293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자세히 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7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운동 회수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92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14418-54CB-40EC-9B76-F082CCC6B64C}"/>
              </a:ext>
            </a:extLst>
          </p:cNvPr>
          <p:cNvSpPr txBox="1"/>
          <p:nvPr/>
        </p:nvSpPr>
        <p:spPr>
          <a:xfrm>
            <a:off x="7996756" y="1217718"/>
            <a:ext cx="3386134" cy="37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내 운동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회수 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칼로리 소모량 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자세히 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신체정보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운동목표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52C51A6-6818-40DD-9818-2FFF5DF0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08" y="974651"/>
            <a:ext cx="3119597" cy="5199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7B161F-3647-4D3D-9D86-641357FE6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9" y="994664"/>
            <a:ext cx="3137016" cy="52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45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자세히보기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4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내 운동 자세히 보기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정확도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 그림 및 수치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D9668BD-6816-40A2-B9EB-97D39499A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7" y="974650"/>
            <a:ext cx="3119598" cy="5199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00759-594A-4EDC-9ED1-B1029B3B6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78284"/>
            <a:ext cx="3119598" cy="5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D38A3-3172-400A-B7F9-8B9A219E0242}"/>
              </a:ext>
            </a:extLst>
          </p:cNvPr>
          <p:cNvSpPr txBox="1"/>
          <p:nvPr/>
        </p:nvSpPr>
        <p:spPr>
          <a:xfrm>
            <a:off x="4604830" y="409544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모드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3302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</ep:Words>
  <ep:PresentationFormat>와이드스크린</ep:PresentationFormat>
  <ep:Paragraphs>225</ep:Paragraphs>
  <ep:Slides>19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2018-08-30T06:30:09.000</dcterms:created>
  <dc:creator>K</dc:creator>
  <cp:lastModifiedBy>82107</cp:lastModifiedBy>
  <dcterms:modified xsi:type="dcterms:W3CDTF">2020-04-27T12:47:43.472</dcterms:modified>
  <cp:revision>56</cp:revision>
  <dc:title>PowerPoint 프레젠테이션</dc:title>
  <cp:version>0906.0100.01</cp:version>
</cp:coreProperties>
</file>