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1" r:id="rId2"/>
  </p:sldMasterIdLst>
  <p:notesMasterIdLst>
    <p:notesMasterId r:id="rId11"/>
  </p:notesMasterIdLst>
  <p:handoutMasterIdLst>
    <p:handoutMasterId r:id="rId12"/>
  </p:handoutMasterIdLst>
  <p:sldIdLst>
    <p:sldId id="426" r:id="rId3"/>
    <p:sldId id="427" r:id="rId4"/>
    <p:sldId id="575" r:id="rId5"/>
    <p:sldId id="577" r:id="rId6"/>
    <p:sldId id="623" r:id="rId7"/>
    <p:sldId id="622" r:id="rId8"/>
    <p:sldId id="610" r:id="rId9"/>
    <p:sldId id="570" r:id="rId10"/>
  </p:sldIdLst>
  <p:sldSz cx="9144000" cy="6858000" type="screen4x3"/>
  <p:notesSz cx="6888163" cy="100203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261" userDrawn="1">
          <p15:clr>
            <a:srgbClr val="A4A3A4"/>
          </p15:clr>
        </p15:guide>
        <p15:guide id="5" orient="horz" pos="2818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499" userDrawn="1">
          <p15:clr>
            <a:srgbClr val="A4A3A4"/>
          </p15:clr>
        </p15:guide>
        <p15:guide id="8" orient="horz" pos="2500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pos="408" userDrawn="1">
          <p15:clr>
            <a:srgbClr val="A4A3A4"/>
          </p15:clr>
        </p15:guide>
        <p15:guide id="12" pos="33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2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164" userDrawn="1">
          <p15:clr>
            <a:srgbClr val="A4A3A4"/>
          </p15:clr>
        </p15:guide>
        <p15:guide id="4" pos="2179" userDrawn="1">
          <p15:clr>
            <a:srgbClr val="A4A3A4"/>
          </p15:clr>
        </p15:guide>
        <p15:guide id="5" orient="horz" pos="3115" userDrawn="1">
          <p15:clr>
            <a:srgbClr val="A4A3A4"/>
          </p15:clr>
        </p15:guide>
        <p15:guide id="6" orient="horz" pos="3157" userDrawn="1">
          <p15:clr>
            <a:srgbClr val="A4A3A4"/>
          </p15:clr>
        </p15:guide>
        <p15:guide id="7" pos="2150" userDrawn="1">
          <p15:clr>
            <a:srgbClr val="A4A3A4"/>
          </p15:clr>
        </p15:guide>
        <p15:guide id="8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F4F"/>
    <a:srgbClr val="003B70"/>
    <a:srgbClr val="707170"/>
    <a:srgbClr val="92A7B2"/>
    <a:srgbClr val="CC0000"/>
    <a:srgbClr val="FF9900"/>
    <a:srgbClr val="F2B4AC"/>
    <a:srgbClr val="E67162"/>
    <a:srgbClr val="006666"/>
    <a:srgbClr val="123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1" autoAdjust="0"/>
    <p:restoredTop sz="79928" autoAdjust="0"/>
  </p:normalViewPr>
  <p:slideViewPr>
    <p:cSldViewPr snapToGrid="0" snapToObjects="1">
      <p:cViewPr varScale="1">
        <p:scale>
          <a:sx n="170" d="100"/>
          <a:sy n="170" d="100"/>
        </p:scale>
        <p:origin x="708" y="150"/>
      </p:cViewPr>
      <p:guideLst>
        <p:guide orient="horz" pos="2183"/>
        <p:guide pos="2880"/>
        <p:guide pos="5261"/>
        <p:guide orient="horz" pos="2818"/>
        <p:guide orient="horz" pos="4156"/>
        <p:guide pos="499"/>
        <p:guide orient="horz" pos="2500"/>
        <p:guide orient="horz" pos="1207"/>
        <p:guide pos="408"/>
        <p:guide pos="3311"/>
      </p:guideLst>
    </p:cSldViewPr>
  </p:slideViewPr>
  <p:outlineViewPr>
    <p:cViewPr>
      <p:scale>
        <a:sx n="33" d="100"/>
        <a:sy n="33" d="100"/>
      </p:scale>
      <p:origin x="0" y="-26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-5856" y="-78"/>
      </p:cViewPr>
      <p:guideLst>
        <p:guide orient="horz" pos="3122"/>
        <p:guide pos="2160"/>
        <p:guide orient="horz" pos="3164"/>
        <p:guide pos="2179"/>
        <p:guide orient="horz" pos="3115"/>
        <p:guide orient="horz" pos="3157"/>
        <p:guide pos="2150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84871" cy="501015"/>
          </a:xfrm>
          <a:prstGeom prst="rect">
            <a:avLst/>
          </a:prstGeom>
        </p:spPr>
        <p:txBody>
          <a:bodyPr vert="horz" lIns="96574" tIns="48287" rIns="96574" bIns="4828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700" y="2"/>
            <a:ext cx="2984871" cy="501015"/>
          </a:xfrm>
          <a:prstGeom prst="rect">
            <a:avLst/>
          </a:prstGeom>
        </p:spPr>
        <p:txBody>
          <a:bodyPr vert="horz" lIns="96574" tIns="48287" rIns="96574" bIns="48287" rtlCol="0"/>
          <a:lstStyle>
            <a:lvl1pPr algn="r">
              <a:defRPr sz="1200"/>
            </a:lvl1pPr>
          </a:lstStyle>
          <a:p>
            <a:fld id="{60B661A8-6784-7E47-89FE-04C1884E396A}" type="datetimeFigureOut">
              <a:rPr kumimoji="1" lang="ja-JP" altLang="en-US" smtClean="0"/>
              <a:pPr/>
              <a:t>2017/12/4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517548"/>
            <a:ext cx="2984871" cy="501015"/>
          </a:xfrm>
          <a:prstGeom prst="rect">
            <a:avLst/>
          </a:prstGeom>
        </p:spPr>
        <p:txBody>
          <a:bodyPr vert="horz" lIns="96574" tIns="48287" rIns="96574" bIns="4828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700" y="9517548"/>
            <a:ext cx="2984871" cy="501015"/>
          </a:xfrm>
          <a:prstGeom prst="rect">
            <a:avLst/>
          </a:prstGeom>
        </p:spPr>
        <p:txBody>
          <a:bodyPr vert="horz" lIns="96574" tIns="48287" rIns="96574" bIns="48287" rtlCol="0" anchor="b"/>
          <a:lstStyle>
            <a:lvl1pPr algn="r">
              <a:defRPr sz="1200"/>
            </a:lvl1pPr>
          </a:lstStyle>
          <a:p>
            <a:fld id="{BF5858B6-80F7-EC44-998C-40E698DD5F4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2084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84871" cy="501015"/>
          </a:xfrm>
          <a:prstGeom prst="rect">
            <a:avLst/>
          </a:prstGeom>
        </p:spPr>
        <p:txBody>
          <a:bodyPr vert="horz" lIns="96574" tIns="48287" rIns="96574" bIns="4828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700" y="2"/>
            <a:ext cx="2984871" cy="501015"/>
          </a:xfrm>
          <a:prstGeom prst="rect">
            <a:avLst/>
          </a:prstGeom>
        </p:spPr>
        <p:txBody>
          <a:bodyPr vert="horz" lIns="96574" tIns="48287" rIns="96574" bIns="48287" rtlCol="0"/>
          <a:lstStyle>
            <a:lvl1pPr algn="r">
              <a:defRPr sz="1200"/>
            </a:lvl1pPr>
          </a:lstStyle>
          <a:p>
            <a:fld id="{03BBC4EA-5F4A-AC4B-BD7B-5997855CF4CB}" type="datetimeFigureOut">
              <a:rPr kumimoji="1" lang="ja-JP" altLang="en-US" smtClean="0"/>
              <a:pPr/>
              <a:t>2017/12/4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50888"/>
            <a:ext cx="500538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74" tIns="48287" rIns="96574" bIns="48287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6"/>
            <a:ext cx="5510530" cy="4509135"/>
          </a:xfrm>
          <a:prstGeom prst="rect">
            <a:avLst/>
          </a:prstGeom>
        </p:spPr>
        <p:txBody>
          <a:bodyPr vert="horz" lIns="96574" tIns="48287" rIns="96574" bIns="48287" rtlCol="0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517548"/>
            <a:ext cx="2984871" cy="501015"/>
          </a:xfrm>
          <a:prstGeom prst="rect">
            <a:avLst/>
          </a:prstGeom>
        </p:spPr>
        <p:txBody>
          <a:bodyPr vert="horz" lIns="96574" tIns="48287" rIns="96574" bIns="4828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700" y="9517548"/>
            <a:ext cx="2984871" cy="501015"/>
          </a:xfrm>
          <a:prstGeom prst="rect">
            <a:avLst/>
          </a:prstGeom>
        </p:spPr>
        <p:txBody>
          <a:bodyPr vert="horz" lIns="96574" tIns="48287" rIns="96574" bIns="48287" rtlCol="0" anchor="b"/>
          <a:lstStyle>
            <a:lvl1pPr algn="r">
              <a:defRPr sz="1200"/>
            </a:lvl1pPr>
          </a:lstStyle>
          <a:p>
            <a:fld id="{7A27B9CE-F948-AA4A-A63A-493473BC6F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2276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B9CE-F948-AA4A-A63A-493473BC6FE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17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B9CE-F948-AA4A-A63A-493473BC6FE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74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B9CE-F948-AA4A-A63A-493473BC6FE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53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B9CE-F948-AA4A-A63A-493473BC6FE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127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B9CE-F948-AA4A-A63A-493473BC6FE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00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B9CE-F948-AA4A-A63A-493473BC6FE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418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B9CE-F948-AA4A-A63A-493473BC6FE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977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B9CE-F948-AA4A-A63A-493473BC6FE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79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36" y="-1490"/>
            <a:ext cx="9144000" cy="3421294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16935" y="2302322"/>
            <a:ext cx="9146605" cy="458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5160066"/>
            <a:ext cx="3257398" cy="508000"/>
          </a:xfrm>
        </p:spPr>
        <p:txBody>
          <a:bodyPr anchor="ctr">
            <a:normAutofit/>
          </a:bodyPr>
          <a:lstStyle>
            <a:lvl1pPr marL="0" indent="0">
              <a:buNone/>
              <a:defRPr sz="1800" spc="-150" baseline="0">
                <a:ln w="3175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kumimoji="1" lang="en-US" altLang="ko-KR" dirty="0"/>
              <a:t>Presenter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" y="1741042"/>
            <a:ext cx="4329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kern="1200" spc="-150" baseline="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algun Gothic"/>
              </a:rPr>
              <a:t>산업기술혁신사업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21249"/>
            <a:ext cx="7772400" cy="1470025"/>
          </a:xfrm>
        </p:spPr>
        <p:txBody>
          <a:bodyPr>
            <a:normAutofit/>
          </a:bodyPr>
          <a:lstStyle>
            <a:lvl1pPr algn="l">
              <a:defRPr kumimoji="1" lang="ja-JP" altLang="en-US" sz="2800" b="1" kern="1200" spc="-150" baseline="0" dirty="0">
                <a:ln w="3175">
                  <a:solidFill>
                    <a:srgbClr val="12315D">
                      <a:alpha val="11000"/>
                    </a:srgbClr>
                  </a:solidFill>
                </a:ln>
                <a:solidFill>
                  <a:srgbClr val="12315D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125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239007"/>
            <a:ext cx="7538721" cy="65301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413"/>
            <a:ext cx="4561200" cy="428769"/>
          </a:xfrm>
          <a:solidFill>
            <a:srgbClr val="12315D"/>
          </a:solidFill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62546"/>
            <a:ext cx="4040188" cy="446361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62546"/>
            <a:ext cx="4041775" cy="446361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8D8C0769-EF98-45AC-A619-DBD0D6D0D2F4}" type="datetime1">
              <a:rPr lang="ko-KR" altLang="en-US" smtClean="0"/>
              <a:t>2017-12-04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239007"/>
            <a:ext cx="1667902" cy="50458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altLang="ja-JP" baseline="0" dirty="0" smtClean="0">
                <a:ln w="3175"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40000"/>
              </a:lnSpc>
              <a:buNone/>
            </a:pPr>
            <a:r>
              <a:rPr kumimoji="1" lang="en-US" altLang="ja-JP" dirty="0"/>
              <a:t>CH.</a:t>
            </a:r>
            <a:r>
              <a:rPr kumimoji="1" lang="ko-KR" altLang="en-US" dirty="0"/>
              <a:t> </a:t>
            </a:r>
            <a:r>
              <a:rPr kumimoji="1" lang="en-US" altLang="ja-JP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1676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39007"/>
            <a:ext cx="7538721" cy="653014"/>
          </a:xfrm>
        </p:spPr>
        <p:txBody>
          <a:bodyPr/>
          <a:lstStyle>
            <a:lvl1pPr>
              <a:defRPr spc="-150"/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5D499045-F622-4180-B64F-C0904EE82510}" type="datetime1">
              <a:rPr lang="ko-KR" altLang="en-US" smtClean="0"/>
              <a:t>2017-12-04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-150"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239007"/>
            <a:ext cx="1667902" cy="50458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altLang="ja-JP" baseline="0" dirty="0" smtClean="0">
                <a:ln w="3175"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40000"/>
              </a:lnSpc>
              <a:buNone/>
            </a:pPr>
            <a:r>
              <a:rPr kumimoji="1" lang="en-US" altLang="ja-JP" dirty="0"/>
              <a:t>CH.</a:t>
            </a:r>
            <a:r>
              <a:rPr kumimoji="1" lang="ko-KR" altLang="en-US" dirty="0"/>
              <a:t> </a:t>
            </a:r>
            <a:r>
              <a:rPr kumimoji="1" lang="en-US" altLang="ja-JP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86921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86F23CE5-B1D9-42D7-A6EE-D1665460B446}" type="datetime1">
              <a:rPr lang="ko-KR" altLang="en-US" smtClean="0"/>
              <a:t>2017-12-04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239007"/>
            <a:ext cx="1667902" cy="50458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altLang="ja-JP" baseline="0" dirty="0" smtClean="0">
                <a:ln w="3175"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40000"/>
              </a:lnSpc>
              <a:buNone/>
            </a:pPr>
            <a:r>
              <a:rPr kumimoji="1" lang="en-US" altLang="ja-JP" dirty="0"/>
              <a:t>CH.</a:t>
            </a:r>
            <a:r>
              <a:rPr kumimoji="1" lang="ko-KR" altLang="en-US" dirty="0"/>
              <a:t> </a:t>
            </a:r>
            <a:r>
              <a:rPr kumimoji="1" lang="en-US" altLang="ja-JP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75067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39007"/>
            <a:ext cx="7538721" cy="653014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2"/>
          </p:nvPr>
        </p:nvSpPr>
        <p:spPr>
          <a:xfrm>
            <a:off x="0" y="1092200"/>
            <a:ext cx="9144000" cy="4953000"/>
          </a:xfrm>
        </p:spPr>
        <p:txBody>
          <a:bodyPr/>
          <a:lstStyle/>
          <a:p>
            <a:r>
              <a:rPr kumimoji="1" lang="ko-KR" altLang="en-US"/>
              <a:t>미디어를 추가하려면 아이콘을 클릭하십시오</a:t>
            </a:r>
            <a:endParaRPr kumimoji="1" lang="ja-JP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239007"/>
            <a:ext cx="1667902" cy="50458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altLang="ja-JP" baseline="0" dirty="0" smtClean="0">
                <a:ln w="3175"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40000"/>
              </a:lnSpc>
              <a:buNone/>
            </a:pPr>
            <a:r>
              <a:rPr kumimoji="1" lang="en-US" altLang="ja-JP" dirty="0"/>
              <a:t>CH.</a:t>
            </a:r>
            <a:r>
              <a:rPr kumimoji="1" lang="ko-KR" altLang="en-US" dirty="0"/>
              <a:t> </a:t>
            </a:r>
            <a:r>
              <a:rPr kumimoji="1" lang="en-US" altLang="ja-JP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1835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&amp; Tas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358082" y="320495"/>
            <a:ext cx="1785918" cy="4652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214290"/>
            <a:ext cx="8929750" cy="571504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214282" y="4357694"/>
            <a:ext cx="2786082" cy="357190"/>
          </a:xfrm>
          <a:prstGeom prst="rect">
            <a:avLst/>
          </a:prstGeom>
          <a:solidFill>
            <a:srgbClr val="1E457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/>
              <a:t>Last Week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143240" y="4357694"/>
            <a:ext cx="2857520" cy="357190"/>
          </a:xfrm>
          <a:prstGeom prst="rect">
            <a:avLst/>
          </a:prstGeom>
          <a:solidFill>
            <a:srgbClr val="3C3C3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/>
              <a:t>This</a:t>
            </a:r>
            <a:r>
              <a:rPr lang="en-US" sz="1600" b="1" dirty="0"/>
              <a:t> Week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143636" y="4357694"/>
            <a:ext cx="2786082" cy="357190"/>
          </a:xfrm>
          <a:prstGeom prst="rect">
            <a:avLst/>
          </a:prstGeom>
          <a:solidFill>
            <a:srgbClr val="1E457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/>
              <a:t>Next</a:t>
            </a:r>
            <a:r>
              <a:rPr lang="en-US" sz="1600" b="1" dirty="0"/>
              <a:t> Week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214282" y="4786322"/>
            <a:ext cx="2786082" cy="133869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>
            <a:normAutofit/>
          </a:bodyPr>
          <a:lstStyle>
            <a:lvl1pPr marL="18097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1pPr>
            <a:lvl2pPr marL="360363" indent="-179388">
              <a:buFont typeface="Wingdings" pitchFamily="2" charset="2"/>
              <a:buChar char="§"/>
              <a:defRPr sz="1200" b="0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8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3143240" y="4786322"/>
            <a:ext cx="2857520" cy="133869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>
            <a:normAutofit/>
          </a:bodyPr>
          <a:lstStyle>
            <a:lvl1pPr marL="18097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1pPr>
            <a:lvl2pPr marL="361950" indent="-180975">
              <a:buFont typeface="Wingdings" pitchFamily="2" charset="2"/>
              <a:buChar char="§"/>
              <a:defRPr sz="1200" b="0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9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6143636" y="4786322"/>
            <a:ext cx="2786082" cy="133869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>
            <a:normAutofit/>
          </a:bodyPr>
          <a:lstStyle>
            <a:lvl1pPr marL="18097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1pPr>
            <a:lvl2pPr marL="361950" indent="-180975">
              <a:buFont typeface="Wingdings" pitchFamily="2" charset="2"/>
              <a:buChar char="§"/>
              <a:defRPr sz="1200" b="0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7" hasCustomPrompt="1"/>
          </p:nvPr>
        </p:nvSpPr>
        <p:spPr>
          <a:xfrm>
            <a:off x="3786182" y="1000108"/>
            <a:ext cx="1071570" cy="357190"/>
          </a:xfrm>
          <a:prstGeom prst="rect">
            <a:avLst/>
          </a:prstGeom>
          <a:solidFill>
            <a:srgbClr val="12315D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5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214282" y="1357298"/>
            <a:ext cx="3571900" cy="2857520"/>
          </a:xfrm>
          <a:prstGeom prst="rect">
            <a:avLst/>
          </a:prstGeom>
          <a:noFill/>
          <a:ln>
            <a:solidFill>
              <a:srgbClr val="12315D"/>
            </a:solidFill>
          </a:ln>
        </p:spPr>
        <p:txBody>
          <a:bodyPr tIns="108000" bIns="0" anchor="t">
            <a:normAutofit/>
          </a:bodyPr>
          <a:lstStyle>
            <a:lvl1pPr marL="180975" indent="-180975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Font typeface="Courier New" pitchFamily="49" charset="0"/>
              <a:buChar char="o"/>
              <a:defRPr sz="1400" b="0" baseline="0">
                <a:solidFill>
                  <a:schemeClr val="tx1"/>
                </a:solidFill>
                <a:effectLst/>
              </a:defRPr>
            </a:lvl1pPr>
            <a:lvl2pPr marL="360000" indent="-180975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Font typeface="Wingdings" pitchFamily="2" charset="2"/>
              <a:buChar char="§"/>
              <a:defRPr sz="1400" b="0">
                <a:solidFill>
                  <a:schemeClr val="tx1"/>
                </a:solidFill>
                <a:effectLst/>
              </a:defRPr>
            </a:lvl2pPr>
            <a:lvl3pPr marL="540000" indent="-180975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altLang="ko-KR" dirty="0"/>
              <a:t>Click to edit Task</a:t>
            </a:r>
          </a:p>
          <a:p>
            <a:pPr lvl="0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6" name="텍스트 개체 틀 14"/>
          <p:cNvSpPr>
            <a:spLocks noGrp="1"/>
          </p:cNvSpPr>
          <p:nvPr>
            <p:ph type="body" sz="quarter" idx="19" hasCustomPrompt="1"/>
          </p:nvPr>
        </p:nvSpPr>
        <p:spPr>
          <a:xfrm>
            <a:off x="4857752" y="1000108"/>
            <a:ext cx="1071570" cy="357190"/>
          </a:xfrm>
          <a:prstGeom prst="rect">
            <a:avLst/>
          </a:prstGeom>
          <a:solidFill>
            <a:srgbClr val="12315D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7" name="텍스트 개체 틀 14"/>
          <p:cNvSpPr>
            <a:spLocks noGrp="1"/>
          </p:cNvSpPr>
          <p:nvPr>
            <p:ph type="body" sz="quarter" idx="20" hasCustomPrompt="1"/>
          </p:nvPr>
        </p:nvSpPr>
        <p:spPr>
          <a:xfrm>
            <a:off x="5929322" y="1000108"/>
            <a:ext cx="1071570" cy="357190"/>
          </a:xfrm>
          <a:prstGeom prst="rect">
            <a:avLst/>
          </a:prstGeom>
          <a:solidFill>
            <a:srgbClr val="12315D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8" name="텍스트 개체 틀 14"/>
          <p:cNvSpPr>
            <a:spLocks noGrp="1"/>
          </p:cNvSpPr>
          <p:nvPr>
            <p:ph type="body" sz="quarter" idx="21" hasCustomPrompt="1"/>
          </p:nvPr>
        </p:nvSpPr>
        <p:spPr>
          <a:xfrm>
            <a:off x="7000892" y="1000108"/>
            <a:ext cx="1071570" cy="357190"/>
          </a:xfrm>
          <a:prstGeom prst="rect">
            <a:avLst/>
          </a:prstGeom>
          <a:solidFill>
            <a:srgbClr val="12315D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9" name="텍스트 개체 틀 14"/>
          <p:cNvSpPr>
            <a:spLocks noGrp="1"/>
          </p:cNvSpPr>
          <p:nvPr>
            <p:ph type="body" sz="quarter" idx="22" hasCustomPrompt="1"/>
          </p:nvPr>
        </p:nvSpPr>
        <p:spPr>
          <a:xfrm>
            <a:off x="8072462" y="1357298"/>
            <a:ext cx="857256" cy="2857520"/>
          </a:xfrm>
          <a:prstGeom prst="rect">
            <a:avLst/>
          </a:prstGeom>
          <a:noFill/>
          <a:ln>
            <a:solidFill>
              <a:srgbClr val="12315D"/>
            </a:solidFill>
          </a:ln>
        </p:spPr>
        <p:txBody>
          <a:bodyPr tIns="108000" bIns="0"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 sz="1400" b="0" baseline="0">
                <a:solidFill>
                  <a:schemeClr val="tx1"/>
                </a:solidFill>
                <a:effectLst/>
              </a:defRPr>
            </a:lvl1pPr>
            <a:lvl2pPr marL="361950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altLang="ko-KR" dirty="0"/>
              <a:t>Progress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4143372" y="1357298"/>
            <a:ext cx="35719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3786182" y="1357298"/>
            <a:ext cx="107157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214282" y="1000108"/>
            <a:ext cx="3571900" cy="357190"/>
          </a:xfrm>
          <a:prstGeom prst="rect">
            <a:avLst/>
          </a:prstGeom>
          <a:solidFill>
            <a:srgbClr val="828381"/>
          </a:solidFill>
          <a:ln w="9525">
            <a:solidFill>
              <a:srgbClr val="1231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Malgun Gothic"/>
                <a:ea typeface="나눔고딕"/>
                <a:cs typeface="Malgun Gothic"/>
              </a:rPr>
              <a:t>Tasks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5214942" y="1357298"/>
            <a:ext cx="35719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6286512" y="1357298"/>
            <a:ext cx="35719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7358082" y="1357298"/>
            <a:ext cx="35719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8072462" y="1000108"/>
            <a:ext cx="857256" cy="357190"/>
          </a:xfrm>
          <a:prstGeom prst="rect">
            <a:avLst/>
          </a:prstGeom>
          <a:solidFill>
            <a:srgbClr val="828381"/>
          </a:solidFill>
          <a:ln w="9525">
            <a:solidFill>
              <a:srgbClr val="1231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Malgun Gothic"/>
                <a:ea typeface="나눔고딕"/>
                <a:cs typeface="Malgun Gothic"/>
              </a:rPr>
              <a:t>Progress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214282" y="171448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>
            <a:off x="214282" y="242886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>
            <a:off x="214282" y="207167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 userDrawn="1"/>
        </p:nvCxnSpPr>
        <p:spPr>
          <a:xfrm>
            <a:off x="214282" y="2784470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 userDrawn="1"/>
        </p:nvCxnSpPr>
        <p:spPr>
          <a:xfrm>
            <a:off x="214282" y="350043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 userDrawn="1"/>
        </p:nvCxnSpPr>
        <p:spPr>
          <a:xfrm>
            <a:off x="214282" y="314324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 userDrawn="1"/>
        </p:nvCxnSpPr>
        <p:spPr>
          <a:xfrm>
            <a:off x="214282" y="3856040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 userDrawn="1"/>
        </p:nvSpPr>
        <p:spPr>
          <a:xfrm>
            <a:off x="4857752" y="1357298"/>
            <a:ext cx="107157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 userDrawn="1"/>
        </p:nvSpPr>
        <p:spPr>
          <a:xfrm>
            <a:off x="5929322" y="1357298"/>
            <a:ext cx="107157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 userDrawn="1"/>
        </p:nvSpPr>
        <p:spPr>
          <a:xfrm>
            <a:off x="7000892" y="1357298"/>
            <a:ext cx="107157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916986" y="6392701"/>
            <a:ext cx="1227014" cy="4652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404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7358082" y="320495"/>
            <a:ext cx="1785918" cy="4652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214290"/>
            <a:ext cx="8929750" cy="571504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7" hasCustomPrompt="1"/>
          </p:nvPr>
        </p:nvSpPr>
        <p:spPr>
          <a:xfrm>
            <a:off x="3786182" y="1000108"/>
            <a:ext cx="1071570" cy="357190"/>
          </a:xfrm>
          <a:prstGeom prst="rect">
            <a:avLst/>
          </a:prstGeom>
          <a:solidFill>
            <a:srgbClr val="1E457F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ea typeface="나눔고딕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5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214282" y="1357298"/>
            <a:ext cx="3571900" cy="4643470"/>
          </a:xfrm>
          <a:prstGeom prst="rect">
            <a:avLst/>
          </a:prstGeom>
          <a:noFill/>
          <a:ln>
            <a:solidFill>
              <a:srgbClr val="12315D"/>
            </a:solidFill>
          </a:ln>
        </p:spPr>
        <p:txBody>
          <a:bodyPr tIns="108000" bIns="0" anchor="t">
            <a:normAutofit/>
          </a:bodyPr>
          <a:lstStyle>
            <a:lvl1pPr marL="180975" indent="-180975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Font typeface="Courier New" pitchFamily="49" charset="0"/>
              <a:buChar char="o"/>
              <a:defRPr sz="1400" b="0" baseline="0">
                <a:solidFill>
                  <a:schemeClr val="tx1"/>
                </a:solidFill>
                <a:effectLst/>
              </a:defRPr>
            </a:lvl1pPr>
            <a:lvl2pPr marL="360000" indent="-180975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Font typeface="Wingdings" pitchFamily="2" charset="2"/>
              <a:buChar char="§"/>
              <a:defRPr sz="1400" b="0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altLang="ko-KR" dirty="0"/>
              <a:t>Click to edit Task</a:t>
            </a:r>
          </a:p>
          <a:p>
            <a:pPr lvl="1"/>
            <a:endParaRPr lang="en-US" altLang="ko-KR" dirty="0"/>
          </a:p>
        </p:txBody>
      </p:sp>
      <p:sp>
        <p:nvSpPr>
          <p:cNvPr id="26" name="텍스트 개체 틀 14"/>
          <p:cNvSpPr>
            <a:spLocks noGrp="1"/>
          </p:cNvSpPr>
          <p:nvPr>
            <p:ph type="body" sz="quarter" idx="19" hasCustomPrompt="1"/>
          </p:nvPr>
        </p:nvSpPr>
        <p:spPr>
          <a:xfrm>
            <a:off x="4857752" y="1000108"/>
            <a:ext cx="1071570" cy="357190"/>
          </a:xfrm>
          <a:prstGeom prst="rect">
            <a:avLst/>
          </a:prstGeom>
          <a:solidFill>
            <a:srgbClr val="1E457F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ea typeface="나눔고딕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7" name="텍스트 개체 틀 14"/>
          <p:cNvSpPr>
            <a:spLocks noGrp="1"/>
          </p:cNvSpPr>
          <p:nvPr>
            <p:ph type="body" sz="quarter" idx="20" hasCustomPrompt="1"/>
          </p:nvPr>
        </p:nvSpPr>
        <p:spPr>
          <a:xfrm>
            <a:off x="5929322" y="1000108"/>
            <a:ext cx="1071570" cy="357190"/>
          </a:xfrm>
          <a:prstGeom prst="rect">
            <a:avLst/>
          </a:prstGeom>
          <a:solidFill>
            <a:srgbClr val="1E457F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ea typeface="나눔고딕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8" name="텍스트 개체 틀 14"/>
          <p:cNvSpPr>
            <a:spLocks noGrp="1"/>
          </p:cNvSpPr>
          <p:nvPr>
            <p:ph type="body" sz="quarter" idx="21" hasCustomPrompt="1"/>
          </p:nvPr>
        </p:nvSpPr>
        <p:spPr>
          <a:xfrm>
            <a:off x="7000892" y="1000108"/>
            <a:ext cx="1071570" cy="357190"/>
          </a:xfrm>
          <a:prstGeom prst="rect">
            <a:avLst/>
          </a:prstGeom>
          <a:solidFill>
            <a:srgbClr val="1E457F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ea typeface="나눔고딕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9" name="텍스트 개체 틀 14"/>
          <p:cNvSpPr>
            <a:spLocks noGrp="1"/>
          </p:cNvSpPr>
          <p:nvPr>
            <p:ph type="body" sz="quarter" idx="22" hasCustomPrompt="1"/>
          </p:nvPr>
        </p:nvSpPr>
        <p:spPr>
          <a:xfrm>
            <a:off x="8072462" y="1357298"/>
            <a:ext cx="857256" cy="4643470"/>
          </a:xfrm>
          <a:prstGeom prst="rect">
            <a:avLst/>
          </a:prstGeom>
          <a:noFill/>
          <a:ln>
            <a:solidFill>
              <a:srgbClr val="12315D"/>
            </a:solidFill>
          </a:ln>
        </p:spPr>
        <p:txBody>
          <a:bodyPr tIns="108000" bIns="0"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 sz="1400" b="0" spc="-150" baseline="0">
                <a:solidFill>
                  <a:schemeClr val="tx1"/>
                </a:solidFill>
                <a:effectLst/>
              </a:defRPr>
            </a:lvl1pPr>
            <a:lvl2pPr marL="361950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altLang="ko-KR" dirty="0"/>
              <a:t>Progress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4143372" y="1357298"/>
            <a:ext cx="35719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3786182" y="1357298"/>
            <a:ext cx="107157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214282" y="1000108"/>
            <a:ext cx="3571900" cy="357190"/>
          </a:xfrm>
          <a:prstGeom prst="rect">
            <a:avLst/>
          </a:prstGeom>
          <a:solidFill>
            <a:srgbClr val="828381"/>
          </a:solidFill>
          <a:ln w="9525">
            <a:solidFill>
              <a:srgbClr val="1231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algun Gothic"/>
                <a:ea typeface="나눔고딕"/>
                <a:cs typeface="Malgun Gothic"/>
              </a:rPr>
              <a:t>Tasks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5214942" y="1357298"/>
            <a:ext cx="35719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6286512" y="1357298"/>
            <a:ext cx="35719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7358082" y="1357298"/>
            <a:ext cx="35719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8072462" y="1000108"/>
            <a:ext cx="857256" cy="357190"/>
          </a:xfrm>
          <a:prstGeom prst="rect">
            <a:avLst/>
          </a:prstGeom>
          <a:solidFill>
            <a:srgbClr val="828381"/>
          </a:solidFill>
          <a:ln w="9525">
            <a:solidFill>
              <a:srgbClr val="1231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spc="-100" baseline="0" dirty="0">
                <a:solidFill>
                  <a:schemeClr val="tx1"/>
                </a:solidFill>
                <a:latin typeface="Malgun Gothic"/>
                <a:ea typeface="나눔고딕"/>
                <a:cs typeface="Malgun Gothic"/>
              </a:rPr>
              <a:t>Progress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214282" y="171448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>
            <a:off x="214282" y="242886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>
            <a:off x="214282" y="207167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 userDrawn="1"/>
        </p:nvCxnSpPr>
        <p:spPr>
          <a:xfrm>
            <a:off x="214282" y="2784470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 userDrawn="1"/>
        </p:nvCxnSpPr>
        <p:spPr>
          <a:xfrm>
            <a:off x="214282" y="350043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 userDrawn="1"/>
        </p:nvCxnSpPr>
        <p:spPr>
          <a:xfrm>
            <a:off x="214282" y="314324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 userDrawn="1"/>
        </p:nvCxnSpPr>
        <p:spPr>
          <a:xfrm>
            <a:off x="214282" y="3856040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 userDrawn="1"/>
        </p:nvSpPr>
        <p:spPr>
          <a:xfrm>
            <a:off x="4857752" y="1357298"/>
            <a:ext cx="107157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 userDrawn="1"/>
        </p:nvSpPr>
        <p:spPr>
          <a:xfrm>
            <a:off x="5929322" y="1357298"/>
            <a:ext cx="107157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 userDrawn="1"/>
        </p:nvSpPr>
        <p:spPr>
          <a:xfrm>
            <a:off x="7000892" y="1357298"/>
            <a:ext cx="107157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214282" y="421481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214282" y="492919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214282" y="457200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214282" y="5284800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214282" y="564357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 userDrawn="1"/>
        </p:nvSpPr>
        <p:spPr>
          <a:xfrm>
            <a:off x="7916986" y="6392701"/>
            <a:ext cx="1227014" cy="4652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693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한쪽 모서리가 잘린 사각형 19"/>
          <p:cNvSpPr/>
          <p:nvPr userDrawn="1"/>
        </p:nvSpPr>
        <p:spPr>
          <a:xfrm>
            <a:off x="5004048" y="1052737"/>
            <a:ext cx="4032448" cy="5087278"/>
          </a:xfrm>
          <a:prstGeom prst="snip1Rect">
            <a:avLst>
              <a:gd name="adj" fmla="val 6243"/>
            </a:avLst>
          </a:prstGeom>
          <a:ln>
            <a:solidFill>
              <a:srgbClr val="12315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18" name="한쪽 모서리가 잘린 사각형 17"/>
          <p:cNvSpPr/>
          <p:nvPr userDrawn="1"/>
        </p:nvSpPr>
        <p:spPr>
          <a:xfrm>
            <a:off x="107504" y="3705341"/>
            <a:ext cx="4608512" cy="2399721"/>
          </a:xfrm>
          <a:prstGeom prst="snip1Rect">
            <a:avLst>
              <a:gd name="adj" fmla="val 11476"/>
            </a:avLst>
          </a:prstGeom>
          <a:solidFill>
            <a:srgbClr val="CCCC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17" name="한쪽 모서리가 잘린 사각형 16"/>
          <p:cNvSpPr/>
          <p:nvPr userDrawn="1"/>
        </p:nvSpPr>
        <p:spPr>
          <a:xfrm>
            <a:off x="107504" y="2246612"/>
            <a:ext cx="4608512" cy="991263"/>
          </a:xfrm>
          <a:prstGeom prst="snip1Rect">
            <a:avLst>
              <a:gd name="adj" fmla="val 11476"/>
            </a:avLst>
          </a:prstGeom>
          <a:solidFill>
            <a:srgbClr val="1A3C7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2637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algun Gothic"/>
                <a:cs typeface="Malgun Gothic"/>
              </a:defRPr>
            </a:lvl1pPr>
          </a:lstStyle>
          <a:p>
            <a:fld id="{9FF07E16-AA1A-4631-9D1C-11BC40404242}" type="datetime1">
              <a:rPr kumimoji="0" lang="ko-KR" altLang="en-US" smtClean="0">
                <a:solidFill>
                  <a:prstClr val="black">
                    <a:tint val="75000"/>
                  </a:prstClr>
                </a:solidFill>
                <a:ea typeface="바탕"/>
              </a:rPr>
              <a:t>2017-12-04</a:t>
            </a:fld>
            <a:endParaRPr kumimoji="0" lang="en-US" dirty="0">
              <a:solidFill>
                <a:prstClr val="black">
                  <a:tint val="75000"/>
                </a:prstClr>
              </a:solidFill>
              <a:ea typeface="바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algun Gothic"/>
                <a:cs typeface="Malgun Gothic"/>
              </a:defRPr>
            </a:lvl1pPr>
          </a:lstStyle>
          <a:p>
            <a:endParaRPr kumimoji="0" lang="en-US">
              <a:solidFill>
                <a:prstClr val="black">
                  <a:tint val="75000"/>
                </a:prstClr>
              </a:solidFill>
              <a:ea typeface="바탕"/>
            </a:endParaRPr>
          </a:p>
        </p:txBody>
      </p:sp>
      <p:sp>
        <p:nvSpPr>
          <p:cNvPr id="16" name="한쪽 모서리가 잘린 사각형 15"/>
          <p:cNvSpPr/>
          <p:nvPr userDrawn="1"/>
        </p:nvSpPr>
        <p:spPr>
          <a:xfrm>
            <a:off x="107504" y="1886572"/>
            <a:ext cx="1584176" cy="360040"/>
          </a:xfrm>
          <a:prstGeom prst="snip1Rect">
            <a:avLst>
              <a:gd name="adj" fmla="val 11476"/>
            </a:avLst>
          </a:prstGeom>
          <a:solidFill>
            <a:srgbClr val="1A3C7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FFFF"/>
                </a:solidFill>
                <a:latin typeface="Malgun Gothic"/>
                <a:cs typeface="Malgun Gothic"/>
              </a:rPr>
              <a:t>Objective</a:t>
            </a:r>
            <a:endParaRPr lang="ko-KR" altLang="en-US" sz="1600" b="1" dirty="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19" name="한쪽 모서리가 잘린 사각형 18"/>
          <p:cNvSpPr/>
          <p:nvPr userDrawn="1"/>
        </p:nvSpPr>
        <p:spPr>
          <a:xfrm>
            <a:off x="107504" y="3345302"/>
            <a:ext cx="1584176" cy="360040"/>
          </a:xfrm>
          <a:prstGeom prst="snip1Rect">
            <a:avLst>
              <a:gd name="adj" fmla="val 11476"/>
            </a:avLst>
          </a:prstGeom>
          <a:solidFill>
            <a:srgbClr val="CCCCC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Malgun Gothic"/>
                <a:cs typeface="Malgun Gothic"/>
              </a:rPr>
              <a:t>Summary</a:t>
            </a:r>
            <a:endParaRPr lang="ko-KR" altLang="en-US" sz="1600" b="1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>
                <a:solidFill>
                  <a:srgbClr val="800000"/>
                </a:solidFill>
                <a:latin typeface="Malgun Gothic"/>
                <a:cs typeface="Malgun Gothic"/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07950" y="2246313"/>
            <a:ext cx="4608513" cy="99218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107950" y="3705225"/>
            <a:ext cx="4608513" cy="24003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3"/>
          </p:nvPr>
        </p:nvSpPr>
        <p:spPr>
          <a:xfrm>
            <a:off x="5003800" y="1052513"/>
            <a:ext cx="4032250" cy="5053012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107504" y="1052737"/>
            <a:ext cx="4286250" cy="71437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ja-JP" smtClean="0">
                <a:solidFill>
                  <a:srgbClr val="1C3F74"/>
                </a:solidFill>
              </a:defRPr>
            </a:lvl1pPr>
            <a:lvl2pPr>
              <a:defRPr lang="en-US" altLang="ja-JP" smtClean="0"/>
            </a:lvl2pPr>
            <a:lvl3pPr>
              <a:defRPr lang="en-US" altLang="ja-JP" smtClean="0"/>
            </a:lvl3pPr>
            <a:lvl4pPr>
              <a:defRPr lang="en-US" altLang="ja-JP" smtClean="0"/>
            </a:lvl4pPr>
            <a:lvl5pPr>
              <a:defRPr lang="ja-JP" altLang="en-US"/>
            </a:lvl5pPr>
          </a:lstStyle>
          <a:p>
            <a:pPr marL="0" lvl="0" indent="0">
              <a:buNone/>
            </a:pPr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-1" y="186290"/>
            <a:ext cx="7538721" cy="653014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0746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 userDrawn="1"/>
        </p:nvSpPr>
        <p:spPr>
          <a:xfrm>
            <a:off x="107504" y="2221676"/>
            <a:ext cx="8928992" cy="3801830"/>
          </a:xfrm>
          <a:prstGeom prst="snip1Rect">
            <a:avLst>
              <a:gd name="adj" fmla="val 5154"/>
            </a:avLst>
          </a:prstGeom>
          <a:ln>
            <a:noFill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fld id="{9DFDD9B8-0BD4-4178-A363-624BBE079DD9}" type="datetime1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Euclid"/>
                <a:ea typeface="바탕"/>
              </a:rPr>
              <a:t>2017-12-04</a:t>
            </a:fld>
            <a:endParaRPr kumimoji="0" lang="en-US" b="0" dirty="0">
              <a:solidFill>
                <a:prstClr val="black">
                  <a:tint val="75000"/>
                </a:prstClr>
              </a:solidFill>
              <a:latin typeface="Euclid"/>
              <a:ea typeface="바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black">
                  <a:tint val="75000"/>
                </a:prstClr>
              </a:solidFill>
              <a:latin typeface="Euclid"/>
              <a:ea typeface="바탕"/>
            </a:endParaRPr>
          </a:p>
        </p:txBody>
      </p:sp>
      <p:sp>
        <p:nvSpPr>
          <p:cNvPr id="16" name="한쪽 모서리가 잘린 사각형 15"/>
          <p:cNvSpPr/>
          <p:nvPr userDrawn="1"/>
        </p:nvSpPr>
        <p:spPr>
          <a:xfrm>
            <a:off x="107504" y="1861636"/>
            <a:ext cx="2448272" cy="360040"/>
          </a:xfrm>
          <a:prstGeom prst="snip1Rect">
            <a:avLst>
              <a:gd name="adj" fmla="val 11476"/>
            </a:avLst>
          </a:prstGeom>
          <a:solidFill>
            <a:srgbClr val="CCCCCC"/>
          </a:solidFill>
          <a:ln/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Demonstration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28560" y="105020"/>
            <a:ext cx="161544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>
                <a:solidFill>
                  <a:srgbClr val="800000"/>
                </a:solidFill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-76201" y="1235126"/>
            <a:ext cx="7528561" cy="653014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18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107504" y="1052737"/>
            <a:ext cx="4286250" cy="71437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ja-JP" smtClean="0">
                <a:solidFill>
                  <a:srgbClr val="1C3F74"/>
                </a:solidFill>
              </a:defRPr>
            </a:lvl1pPr>
            <a:lvl2pPr>
              <a:defRPr lang="en-US" altLang="ja-JP" smtClean="0"/>
            </a:lvl2pPr>
            <a:lvl3pPr>
              <a:defRPr lang="en-US" altLang="ja-JP" smtClean="0"/>
            </a:lvl3pPr>
            <a:lvl4pPr>
              <a:defRPr lang="en-US" altLang="ja-JP" smtClean="0"/>
            </a:lvl4pPr>
            <a:lvl5pPr>
              <a:defRPr lang="ja-JP" altLang="en-US"/>
            </a:lvl5pPr>
          </a:lstStyle>
          <a:p>
            <a:pPr marL="0" lvl="0" indent="0">
              <a:buNone/>
            </a:pPr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5"/>
          </p:nvPr>
        </p:nvSpPr>
        <p:spPr>
          <a:xfrm>
            <a:off x="107950" y="2362200"/>
            <a:ext cx="8928100" cy="3568700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258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835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눈물 방울 6"/>
          <p:cNvSpPr/>
          <p:nvPr userDrawn="1"/>
        </p:nvSpPr>
        <p:spPr>
          <a:xfrm rot="5400000">
            <a:off x="8841169" y="6555169"/>
            <a:ext cx="311748" cy="293915"/>
          </a:xfrm>
          <a:prstGeom prst="teardrop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0147" tIns="40074" rIns="80147" bIns="40074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828580" y="6562550"/>
            <a:ext cx="349410" cy="265597"/>
          </a:xfrm>
          <a:prstGeom prst="rect">
            <a:avLst/>
          </a:prstGeom>
        </p:spPr>
        <p:txBody>
          <a:bodyPr wrap="none" lIns="80147" tIns="40074" rIns="80147" bIns="40074">
            <a:spAutoFit/>
          </a:bodyPr>
          <a:lstStyle/>
          <a:p>
            <a:pPr algn="ctr"/>
            <a:fld id="{BC1C3B1F-7945-4103-A436-E5C613B2E793}" type="slidenum"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/>
              <a:t>‹#›</a:t>
            </a:fld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17" y="63312"/>
            <a:ext cx="1108342" cy="140070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6625726" y="199392"/>
            <a:ext cx="2518274" cy="250208"/>
          </a:xfrm>
          <a:prstGeom prst="rect">
            <a:avLst/>
          </a:prstGeom>
        </p:spPr>
        <p:txBody>
          <a:bodyPr wrap="none" lIns="80147" tIns="40074" rIns="80147" bIns="40074">
            <a:spAutoFit/>
          </a:bodyPr>
          <a:lstStyle/>
          <a:p>
            <a:pPr algn="r"/>
            <a:r>
              <a:rPr lang="en-US" altLang="ko-KR" sz="1100" b="1" dirty="0"/>
              <a:t>『</a:t>
            </a:r>
            <a:r>
              <a:rPr lang="ko-KR" altLang="en-US" sz="1100" b="1" dirty="0"/>
              <a:t>시스템미래성장동력사업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기술개발</a:t>
            </a:r>
            <a:r>
              <a:rPr lang="en-US" altLang="ko-KR" sz="1100" b="1" dirty="0"/>
              <a:t>)』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394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en-US" altLang="ko-KR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atinLnBrk="1">
              <a:spcBef>
                <a:spcPts val="600"/>
              </a:spcBef>
              <a:buClr>
                <a:srgbClr val="12315D"/>
              </a:buClr>
              <a:buSzPct val="100000"/>
            </a:pP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81745" y="1673071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181745" y="2506176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181745" y="3381938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81745" y="4252924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181745" y="5148473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541342" y="6288087"/>
            <a:ext cx="1524000" cy="501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2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눈물 방울 6"/>
          <p:cNvSpPr/>
          <p:nvPr userDrawn="1"/>
        </p:nvSpPr>
        <p:spPr>
          <a:xfrm rot="5400000">
            <a:off x="8841169" y="6555169"/>
            <a:ext cx="311748" cy="293915"/>
          </a:xfrm>
          <a:prstGeom prst="teardrop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0147" tIns="40074" rIns="80147" bIns="40074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828580" y="6562550"/>
            <a:ext cx="349410" cy="265597"/>
          </a:xfrm>
          <a:prstGeom prst="rect">
            <a:avLst/>
          </a:prstGeom>
        </p:spPr>
        <p:txBody>
          <a:bodyPr wrap="none" lIns="80147" tIns="40074" rIns="80147" bIns="40074">
            <a:spAutoFit/>
          </a:bodyPr>
          <a:lstStyle/>
          <a:p>
            <a:pPr algn="ctr"/>
            <a:fld id="{BC1C3B1F-7945-4103-A436-E5C613B2E793}" type="slidenum"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/>
              <a:t>‹#›</a:t>
            </a:fld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17" y="63312"/>
            <a:ext cx="1108342" cy="140070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6625726" y="199392"/>
            <a:ext cx="2518274" cy="250208"/>
          </a:xfrm>
          <a:prstGeom prst="rect">
            <a:avLst/>
          </a:prstGeom>
        </p:spPr>
        <p:txBody>
          <a:bodyPr wrap="none" lIns="80147" tIns="40074" rIns="80147" bIns="40074">
            <a:spAutoFit/>
          </a:bodyPr>
          <a:lstStyle/>
          <a:p>
            <a:pPr algn="r"/>
            <a:r>
              <a:rPr lang="en-US" altLang="ko-KR" sz="1100" b="1" dirty="0"/>
              <a:t>『</a:t>
            </a:r>
            <a:r>
              <a:rPr lang="ko-KR" altLang="en-US" sz="1100" b="1" dirty="0"/>
              <a:t>시스템미래성장동력사업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기술개발</a:t>
            </a:r>
            <a:r>
              <a:rPr lang="en-US" altLang="ko-KR" sz="1100" b="1" dirty="0"/>
              <a:t>)』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3944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눈물 방울 6"/>
          <p:cNvSpPr/>
          <p:nvPr userDrawn="1"/>
        </p:nvSpPr>
        <p:spPr>
          <a:xfrm rot="5400000">
            <a:off x="8841169" y="6555169"/>
            <a:ext cx="311748" cy="293915"/>
          </a:xfrm>
          <a:prstGeom prst="teardrop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0147" tIns="40074" rIns="80147" bIns="40074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828580" y="6562550"/>
            <a:ext cx="349410" cy="265597"/>
          </a:xfrm>
          <a:prstGeom prst="rect">
            <a:avLst/>
          </a:prstGeom>
        </p:spPr>
        <p:txBody>
          <a:bodyPr wrap="none" lIns="80147" tIns="40074" rIns="80147" bIns="40074">
            <a:spAutoFit/>
          </a:bodyPr>
          <a:lstStyle/>
          <a:p>
            <a:pPr algn="ctr"/>
            <a:fld id="{BC1C3B1F-7945-4103-A436-E5C613B2E793}" type="slidenum"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/>
              <a:t>‹#›</a:t>
            </a:fld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17" y="63312"/>
            <a:ext cx="1108342" cy="140070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6625726" y="199392"/>
            <a:ext cx="2518274" cy="250208"/>
          </a:xfrm>
          <a:prstGeom prst="rect">
            <a:avLst/>
          </a:prstGeom>
        </p:spPr>
        <p:txBody>
          <a:bodyPr wrap="none" lIns="80147" tIns="40074" rIns="80147" bIns="40074">
            <a:spAutoFit/>
          </a:bodyPr>
          <a:lstStyle/>
          <a:p>
            <a:pPr algn="r"/>
            <a:r>
              <a:rPr lang="en-US" altLang="ko-KR" sz="1100" b="1" dirty="0"/>
              <a:t>『</a:t>
            </a:r>
            <a:r>
              <a:rPr lang="ko-KR" altLang="en-US" sz="1100" b="1" dirty="0"/>
              <a:t>시스템미래성장동력사업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기술개발</a:t>
            </a:r>
            <a:r>
              <a:rPr lang="en-US" altLang="ko-KR" sz="1100" b="1" dirty="0"/>
              <a:t>)』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3944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36" y="-1490"/>
            <a:ext cx="9144000" cy="3421294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16935" y="2302322"/>
            <a:ext cx="9146605" cy="458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5160066"/>
            <a:ext cx="3257398" cy="508000"/>
          </a:xfrm>
        </p:spPr>
        <p:txBody>
          <a:bodyPr anchor="ctr">
            <a:normAutofit/>
          </a:bodyPr>
          <a:lstStyle>
            <a:lvl1pPr marL="0" indent="0">
              <a:buNone/>
              <a:defRPr sz="1800" spc="-150" baseline="0">
                <a:ln w="3175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kumimoji="1" lang="en-US" altLang="ko-KR" dirty="0"/>
              <a:t>Presenter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" y="1741042"/>
            <a:ext cx="4329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kern="1200" spc="-150" baseline="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algun Gothic"/>
              </a:rPr>
              <a:t>산업기술혁신사업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21249"/>
            <a:ext cx="7772400" cy="1470025"/>
          </a:xfrm>
        </p:spPr>
        <p:txBody>
          <a:bodyPr>
            <a:normAutofit/>
          </a:bodyPr>
          <a:lstStyle>
            <a:lvl1pPr algn="l">
              <a:defRPr kumimoji="1" lang="ja-JP" altLang="en-US" sz="2800" b="1" kern="1200" spc="-150" baseline="0" dirty="0">
                <a:ln w="3175">
                  <a:solidFill>
                    <a:srgbClr val="12315D">
                      <a:alpha val="11000"/>
                    </a:srgbClr>
                  </a:solidFill>
                </a:ln>
                <a:solidFill>
                  <a:srgbClr val="12315D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1255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en-US" altLang="ko-KR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atinLnBrk="1">
              <a:spcBef>
                <a:spcPts val="600"/>
              </a:spcBef>
              <a:buClr>
                <a:srgbClr val="12315D"/>
              </a:buClr>
              <a:buSzPct val="100000"/>
            </a:pPr>
            <a:fld id="{DFAA71A8-F5AD-40F4-86A5-3024007BF053}" type="datetime1">
              <a:rPr lang="ko-KR" altLang="en-US" smtClean="0"/>
              <a:t>2017-12-04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81745" y="1673071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181745" y="2506176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181745" y="3381938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81745" y="4252924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181745" y="5148473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131" name="TextBox 130"/>
          <p:cNvSpPr txBox="1"/>
          <p:nvPr userDrawn="1"/>
        </p:nvSpPr>
        <p:spPr>
          <a:xfrm>
            <a:off x="278265" y="731670"/>
            <a:ext cx="458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-100" baseline="0" dirty="0">
                <a:ln w="3175">
                  <a:solidFill>
                    <a:srgbClr val="12315D">
                      <a:alpha val="5000"/>
                    </a:srgbClr>
                  </a:solidFill>
                </a:ln>
                <a:solidFill>
                  <a:srgbClr val="12315D"/>
                </a:solidFill>
              </a:rPr>
              <a:t>Contents</a:t>
            </a:r>
            <a:endParaRPr kumimoji="1" lang="ja-JP" altLang="en-US" sz="3600" b="1" spc="-100" baseline="0" dirty="0">
              <a:ln w="3175">
                <a:solidFill>
                  <a:srgbClr val="12315D">
                    <a:alpha val="5000"/>
                  </a:srgbClr>
                </a:solidFill>
              </a:ln>
              <a:solidFill>
                <a:srgbClr val="123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72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AC8B78A2-0047-4CD7-BD11-FE6AF1DDAFB8}" type="datetime1">
              <a:rPr lang="ko-KR" altLang="en-US" smtClean="0"/>
              <a:t>2017-12-04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81745" y="1673071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181745" y="3063231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181745" y="3758311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81745" y="4453391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181745" y="5148473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131" name="TextBox 130"/>
          <p:cNvSpPr txBox="1"/>
          <p:nvPr userDrawn="1"/>
        </p:nvSpPr>
        <p:spPr>
          <a:xfrm>
            <a:off x="335315" y="707240"/>
            <a:ext cx="458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/>
            <a:r>
              <a:rPr kumimoji="1" lang="en-US" altLang="ja-JP" sz="3600" b="1" kern="1200" spc="-100" baseline="0" dirty="0">
                <a:ln w="3175">
                  <a:solidFill>
                    <a:srgbClr val="12315D">
                      <a:alpha val="5000"/>
                    </a:srgbClr>
                  </a:solidFill>
                </a:ln>
                <a:solidFill>
                  <a:srgbClr val="12315D"/>
                </a:solidFill>
                <a:latin typeface="+mn-lt"/>
                <a:ea typeface="+mn-ea"/>
                <a:cs typeface="+mn-cs"/>
              </a:rPr>
              <a:t>Contents</a:t>
            </a:r>
            <a:endParaRPr kumimoji="1" lang="ja-JP" altLang="en-US" sz="3600" b="1" kern="1200" spc="-100" baseline="0" dirty="0">
              <a:ln w="3175">
                <a:solidFill>
                  <a:srgbClr val="12315D">
                    <a:alpha val="5000"/>
                  </a:srgbClr>
                </a:solidFill>
              </a:ln>
              <a:solidFill>
                <a:srgbClr val="12315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1181745" y="2368151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86738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kumimoji="1" lang="en-US" altLang="ko-KR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F35C775-01AE-4B61-8253-87514D65FD68}" type="datetime1">
              <a:rPr lang="ko-KR" altLang="en-US" smtClean="0"/>
              <a:t>2017-12-04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352" y="2290474"/>
            <a:ext cx="7772400" cy="782349"/>
          </a:xfrm>
        </p:spPr>
        <p:txBody>
          <a:bodyPr anchor="ctr">
            <a:normAutofit/>
          </a:bodyPr>
          <a:lstStyle>
            <a:lvl1pPr algn="l">
              <a:defRPr sz="3200" b="1" cap="all" spc="-150" baseline="0">
                <a:solidFill>
                  <a:srgbClr val="12315D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056" y="3449350"/>
            <a:ext cx="7772400" cy="1500187"/>
          </a:xfrm>
        </p:spPr>
        <p:txBody>
          <a:bodyPr anchor="t"/>
          <a:lstStyle>
            <a:lvl1pPr marL="0" indent="0">
              <a:buFont typeface="+mj-lt"/>
              <a:buNone/>
              <a:defRPr sz="2000" spc="-150" baseline="0">
                <a:solidFill>
                  <a:srgbClr val="12315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7058" y="731260"/>
            <a:ext cx="2997748" cy="782349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 b="1">
                <a:ln w="3175">
                  <a:solidFill>
                    <a:srgbClr val="376092">
                      <a:alpha val="7000"/>
                    </a:srgbClr>
                  </a:solidFill>
                </a:ln>
                <a:solidFill>
                  <a:srgbClr val="376092"/>
                </a:solidFill>
              </a:defRPr>
            </a:lvl1pPr>
          </a:lstStyle>
          <a:p>
            <a:pPr lvl="0"/>
            <a:r>
              <a:rPr kumimoji="1" lang="en-US" altLang="ja-JP" dirty="0"/>
              <a:t>CH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400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5490ABD5-31DA-4821-B2DD-D5649B9B08BC}" type="datetime1">
              <a:rPr lang="ko-KR" altLang="en-US" smtClean="0"/>
              <a:t>2017-12-04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rgbClr val="800000"/>
                </a:solidFill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71064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6080"/>
            <a:ext cx="8229600" cy="447008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7675DB82-9B34-4CB0-82CE-D42AC60B288B}" type="datetime1">
              <a:rPr lang="ko-KR" altLang="en-US" smtClean="0"/>
              <a:t>2017-12-04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>
                <a:solidFill>
                  <a:srgbClr val="800000"/>
                </a:solidFill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4"/>
          </p:nvPr>
        </p:nvSpPr>
        <p:spPr>
          <a:xfrm>
            <a:off x="457200" y="1141413"/>
            <a:ext cx="4561840" cy="428769"/>
          </a:xfrm>
          <a:solidFill>
            <a:srgbClr val="12315D"/>
          </a:solidFill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50903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E2C75BC1-AB52-4FE0-96FC-62E7745CF2CA}" type="datetime1">
              <a:rPr lang="ko-KR" altLang="en-US" smtClean="0"/>
              <a:t>2017-12-04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-150"/>
            </a:lvl1pPr>
          </a:lstStyle>
          <a:p>
            <a:endParaRPr lang="ja-JP" alt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24206" y="107876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 spc="-150">
                <a:solidFill>
                  <a:srgbClr val="800000"/>
                </a:solidFill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4"/>
          </p:nvPr>
        </p:nvSpPr>
        <p:spPr>
          <a:xfrm>
            <a:off x="457200" y="1141413"/>
            <a:ext cx="4561840" cy="428769"/>
          </a:xfrm>
          <a:solidFill>
            <a:srgbClr val="12315D"/>
          </a:solidFill>
        </p:spPr>
        <p:txBody>
          <a:bodyPr anchor="ctr">
            <a:noAutofit/>
          </a:bodyPr>
          <a:lstStyle>
            <a:lvl1pPr marL="0" indent="0" algn="l">
              <a:buNone/>
              <a:defRPr sz="1800" b="1" spc="-15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4909" y="239008"/>
            <a:ext cx="7538721" cy="653014"/>
          </a:xfrm>
        </p:spPr>
        <p:txBody>
          <a:bodyPr/>
          <a:lstStyle>
            <a:lvl1pPr>
              <a:defRPr spc="-150"/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90132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2315D"/>
                </a:solidFill>
              </a:defRPr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2200"/>
            <a:ext cx="4038600" cy="5033963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2200"/>
            <a:ext cx="4038600" cy="5033963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55545AD9-6D7B-4BB0-B04C-E41422BE4226}" type="datetime1">
              <a:rPr lang="ko-KR" altLang="en-US" smtClean="0"/>
              <a:t>2017-12-04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>
                <a:solidFill>
                  <a:srgbClr val="800000"/>
                </a:solidFill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68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AE8EDAC6-BB84-47B7-9E19-6807404784C5}" type="datetime1">
              <a:rPr lang="ko-KR" altLang="en-US" smtClean="0"/>
              <a:t>2017-12-04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81745" y="1673071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181745" y="3063231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181745" y="3758311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81745" y="4453391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181745" y="5148473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131" name="TextBox 130"/>
          <p:cNvSpPr txBox="1"/>
          <p:nvPr userDrawn="1"/>
        </p:nvSpPr>
        <p:spPr>
          <a:xfrm>
            <a:off x="335315" y="707240"/>
            <a:ext cx="458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/>
            <a:r>
              <a:rPr kumimoji="1" lang="en-US" altLang="ja-JP" sz="3600" b="1" kern="1200" spc="-100" baseline="0" dirty="0">
                <a:ln w="3175">
                  <a:solidFill>
                    <a:srgbClr val="12315D">
                      <a:alpha val="5000"/>
                    </a:srgbClr>
                  </a:solidFill>
                </a:ln>
                <a:solidFill>
                  <a:srgbClr val="12315D"/>
                </a:solidFill>
                <a:latin typeface="+mn-lt"/>
                <a:ea typeface="+mn-ea"/>
                <a:cs typeface="+mn-cs"/>
              </a:rPr>
              <a:t>Contents</a:t>
            </a:r>
            <a:endParaRPr kumimoji="1" lang="ja-JP" altLang="en-US" sz="3600" b="1" kern="1200" spc="-100" baseline="0" dirty="0">
              <a:ln w="3175">
                <a:solidFill>
                  <a:srgbClr val="12315D">
                    <a:alpha val="5000"/>
                  </a:srgbClr>
                </a:solidFill>
              </a:ln>
              <a:solidFill>
                <a:srgbClr val="12315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1181745" y="2368151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41342" y="6288087"/>
            <a:ext cx="1524000" cy="501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73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413"/>
            <a:ext cx="4040188" cy="428769"/>
          </a:xfrm>
          <a:solidFill>
            <a:srgbClr val="12315D"/>
          </a:solidFill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62546"/>
            <a:ext cx="4040188" cy="446361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1413"/>
            <a:ext cx="4041775" cy="428769"/>
          </a:xfrm>
          <a:solidFill>
            <a:srgbClr val="12315D"/>
          </a:solidFill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62546"/>
            <a:ext cx="4041775" cy="446361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83365D31-CA36-45FA-B006-526CF7320CCC}" type="datetime1">
              <a:rPr lang="ko-KR" altLang="en-US" smtClean="0"/>
              <a:t>2017-12-04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>
                <a:solidFill>
                  <a:srgbClr val="800000"/>
                </a:solidFill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62461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413"/>
            <a:ext cx="4561200" cy="428769"/>
          </a:xfrm>
          <a:solidFill>
            <a:srgbClr val="12315D"/>
          </a:solidFill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62546"/>
            <a:ext cx="4040188" cy="446361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62546"/>
            <a:ext cx="4041775" cy="446361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D58D2F35-65BC-4233-ABAC-6D6654DBD8AB}" type="datetime1">
              <a:rPr lang="ko-KR" altLang="en-US" smtClean="0"/>
              <a:t>2017-12-04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>
                <a:solidFill>
                  <a:srgbClr val="800000"/>
                </a:solidFill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6762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909" y="239008"/>
            <a:ext cx="7538721" cy="653014"/>
          </a:xfrm>
        </p:spPr>
        <p:txBody>
          <a:bodyPr/>
          <a:lstStyle>
            <a:lvl1pPr>
              <a:defRPr spc="-150"/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4B57D2AA-D81C-42AD-8527-3CADC0D2A88E}" type="datetime1">
              <a:rPr lang="ko-KR" altLang="en-US" smtClean="0"/>
              <a:t>2017-12-04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-150"/>
            </a:lvl1pPr>
          </a:lstStyle>
          <a:p>
            <a:endParaRPr lang="ja-JP" alt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 spc="-150">
                <a:solidFill>
                  <a:srgbClr val="800000"/>
                </a:solidFill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69219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1CCF94C6-CC6F-49C5-B702-7A1FBDE60D95}" type="datetime1">
              <a:rPr lang="ko-KR" altLang="en-US" smtClean="0"/>
              <a:t>2017-12-04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>
                <a:solidFill>
                  <a:srgbClr val="800000"/>
                </a:solidFill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50675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2"/>
          </p:nvPr>
        </p:nvSpPr>
        <p:spPr>
          <a:xfrm>
            <a:off x="0" y="1092200"/>
            <a:ext cx="9144000" cy="4953000"/>
          </a:xfrm>
        </p:spPr>
        <p:txBody>
          <a:bodyPr/>
          <a:lstStyle/>
          <a:p>
            <a:r>
              <a:rPr kumimoji="1" lang="ko-KR" altLang="en-US" dirty="0"/>
              <a:t>미디어를 추가하려면 아이콘을 클릭하십시오</a:t>
            </a:r>
            <a:endParaRPr kumimoji="1" lang="ja-JP" alt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9486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>
                <a:solidFill>
                  <a:srgbClr val="800000"/>
                </a:solidFill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83583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&amp; Tas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358082" y="320495"/>
            <a:ext cx="1785918" cy="4652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214290"/>
            <a:ext cx="8929750" cy="571504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214282" y="4357694"/>
            <a:ext cx="2786082" cy="357190"/>
          </a:xfrm>
          <a:prstGeom prst="rect">
            <a:avLst/>
          </a:prstGeom>
          <a:solidFill>
            <a:srgbClr val="1E457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/>
              <a:t>Last Week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143240" y="4357694"/>
            <a:ext cx="2857520" cy="357190"/>
          </a:xfrm>
          <a:prstGeom prst="rect">
            <a:avLst/>
          </a:prstGeom>
          <a:solidFill>
            <a:srgbClr val="3C3C3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/>
              <a:t>This</a:t>
            </a:r>
            <a:r>
              <a:rPr lang="en-US" sz="1600" b="1" dirty="0"/>
              <a:t> Week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143636" y="4357694"/>
            <a:ext cx="2786082" cy="357190"/>
          </a:xfrm>
          <a:prstGeom prst="rect">
            <a:avLst/>
          </a:prstGeom>
          <a:solidFill>
            <a:srgbClr val="1E457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/>
              <a:t>Next</a:t>
            </a:r>
            <a:r>
              <a:rPr lang="en-US" sz="1600" b="1" dirty="0"/>
              <a:t> Week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214282" y="4786322"/>
            <a:ext cx="2786082" cy="133869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>
            <a:normAutofit/>
          </a:bodyPr>
          <a:lstStyle>
            <a:lvl1pPr marL="18097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1pPr>
            <a:lvl2pPr marL="360363" indent="-179388">
              <a:buFont typeface="Wingdings" pitchFamily="2" charset="2"/>
              <a:buChar char="§"/>
              <a:defRPr sz="1200" b="0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8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3143240" y="4786322"/>
            <a:ext cx="2857520" cy="133869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>
            <a:normAutofit/>
          </a:bodyPr>
          <a:lstStyle>
            <a:lvl1pPr marL="18097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1pPr>
            <a:lvl2pPr marL="361950" indent="-180975">
              <a:buFont typeface="Wingdings" pitchFamily="2" charset="2"/>
              <a:buChar char="§"/>
              <a:defRPr sz="1200" b="0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9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6143636" y="4786322"/>
            <a:ext cx="2786082" cy="133869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>
            <a:normAutofit/>
          </a:bodyPr>
          <a:lstStyle>
            <a:lvl1pPr marL="18097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1pPr>
            <a:lvl2pPr marL="361950" indent="-180975">
              <a:buFont typeface="Wingdings" pitchFamily="2" charset="2"/>
              <a:buChar char="§"/>
              <a:defRPr sz="1200" b="0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7" hasCustomPrompt="1"/>
          </p:nvPr>
        </p:nvSpPr>
        <p:spPr>
          <a:xfrm>
            <a:off x="3786182" y="1000108"/>
            <a:ext cx="1071570" cy="357190"/>
          </a:xfrm>
          <a:prstGeom prst="rect">
            <a:avLst/>
          </a:prstGeom>
          <a:solidFill>
            <a:srgbClr val="12315D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5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214282" y="1357298"/>
            <a:ext cx="3571900" cy="2857520"/>
          </a:xfrm>
          <a:prstGeom prst="rect">
            <a:avLst/>
          </a:prstGeom>
          <a:noFill/>
          <a:ln>
            <a:solidFill>
              <a:srgbClr val="12315D"/>
            </a:solidFill>
          </a:ln>
        </p:spPr>
        <p:txBody>
          <a:bodyPr tIns="108000" bIns="0" anchor="t">
            <a:normAutofit/>
          </a:bodyPr>
          <a:lstStyle>
            <a:lvl1pPr marL="180975" indent="-180975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Font typeface="Courier New" pitchFamily="49" charset="0"/>
              <a:buChar char="o"/>
              <a:defRPr sz="1400" b="0" baseline="0">
                <a:solidFill>
                  <a:schemeClr val="tx1"/>
                </a:solidFill>
                <a:effectLst/>
              </a:defRPr>
            </a:lvl1pPr>
            <a:lvl2pPr marL="360000" indent="-180975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Font typeface="Wingdings" pitchFamily="2" charset="2"/>
              <a:buChar char="§"/>
              <a:defRPr sz="1400" b="0">
                <a:solidFill>
                  <a:schemeClr val="tx1"/>
                </a:solidFill>
                <a:effectLst/>
              </a:defRPr>
            </a:lvl2pPr>
            <a:lvl3pPr marL="540000" indent="-180975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altLang="ko-KR" dirty="0"/>
              <a:t>Click to edit Task</a:t>
            </a:r>
          </a:p>
          <a:p>
            <a:pPr lvl="0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6" name="텍스트 개체 틀 14"/>
          <p:cNvSpPr>
            <a:spLocks noGrp="1"/>
          </p:cNvSpPr>
          <p:nvPr>
            <p:ph type="body" sz="quarter" idx="19" hasCustomPrompt="1"/>
          </p:nvPr>
        </p:nvSpPr>
        <p:spPr>
          <a:xfrm>
            <a:off x="4857752" y="1000108"/>
            <a:ext cx="1071570" cy="357190"/>
          </a:xfrm>
          <a:prstGeom prst="rect">
            <a:avLst/>
          </a:prstGeom>
          <a:solidFill>
            <a:srgbClr val="12315D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7" name="텍스트 개체 틀 14"/>
          <p:cNvSpPr>
            <a:spLocks noGrp="1"/>
          </p:cNvSpPr>
          <p:nvPr>
            <p:ph type="body" sz="quarter" idx="20" hasCustomPrompt="1"/>
          </p:nvPr>
        </p:nvSpPr>
        <p:spPr>
          <a:xfrm>
            <a:off x="5929322" y="1000108"/>
            <a:ext cx="1071570" cy="357190"/>
          </a:xfrm>
          <a:prstGeom prst="rect">
            <a:avLst/>
          </a:prstGeom>
          <a:solidFill>
            <a:srgbClr val="12315D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8" name="텍스트 개체 틀 14"/>
          <p:cNvSpPr>
            <a:spLocks noGrp="1"/>
          </p:cNvSpPr>
          <p:nvPr>
            <p:ph type="body" sz="quarter" idx="21" hasCustomPrompt="1"/>
          </p:nvPr>
        </p:nvSpPr>
        <p:spPr>
          <a:xfrm>
            <a:off x="7000892" y="1000108"/>
            <a:ext cx="1071570" cy="357190"/>
          </a:xfrm>
          <a:prstGeom prst="rect">
            <a:avLst/>
          </a:prstGeom>
          <a:solidFill>
            <a:srgbClr val="12315D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9" name="텍스트 개체 틀 14"/>
          <p:cNvSpPr>
            <a:spLocks noGrp="1"/>
          </p:cNvSpPr>
          <p:nvPr>
            <p:ph type="body" sz="quarter" idx="22" hasCustomPrompt="1"/>
          </p:nvPr>
        </p:nvSpPr>
        <p:spPr>
          <a:xfrm>
            <a:off x="8072462" y="1357298"/>
            <a:ext cx="857256" cy="2857520"/>
          </a:xfrm>
          <a:prstGeom prst="rect">
            <a:avLst/>
          </a:prstGeom>
          <a:noFill/>
          <a:ln>
            <a:solidFill>
              <a:srgbClr val="12315D"/>
            </a:solidFill>
          </a:ln>
        </p:spPr>
        <p:txBody>
          <a:bodyPr tIns="108000" bIns="0"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 sz="1400" b="0" baseline="0">
                <a:solidFill>
                  <a:schemeClr val="tx1"/>
                </a:solidFill>
                <a:effectLst/>
              </a:defRPr>
            </a:lvl1pPr>
            <a:lvl2pPr marL="361950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altLang="ko-KR" dirty="0"/>
              <a:t>Progress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4143372" y="1357298"/>
            <a:ext cx="35719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3786182" y="1357298"/>
            <a:ext cx="107157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14282" y="1000108"/>
            <a:ext cx="3571900" cy="357190"/>
          </a:xfrm>
          <a:prstGeom prst="rect">
            <a:avLst/>
          </a:prstGeom>
          <a:solidFill>
            <a:srgbClr val="828381"/>
          </a:solidFill>
          <a:ln w="9525">
            <a:solidFill>
              <a:srgbClr val="1231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Malgun Gothic"/>
                <a:ea typeface="나눔고딕"/>
                <a:cs typeface="Malgun Gothic"/>
              </a:rPr>
              <a:t>Tasks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5214942" y="1357298"/>
            <a:ext cx="35719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286512" y="1357298"/>
            <a:ext cx="35719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7358082" y="1357298"/>
            <a:ext cx="35719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8072462" y="1000108"/>
            <a:ext cx="857256" cy="357190"/>
          </a:xfrm>
          <a:prstGeom prst="rect">
            <a:avLst/>
          </a:prstGeom>
          <a:solidFill>
            <a:srgbClr val="828381"/>
          </a:solidFill>
          <a:ln w="9525">
            <a:solidFill>
              <a:srgbClr val="1231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Malgun Gothic"/>
                <a:ea typeface="나눔고딕"/>
                <a:cs typeface="Malgun Gothic"/>
              </a:rPr>
              <a:t>Progress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214282" y="171448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>
            <a:off x="214282" y="242886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>
            <a:off x="214282" y="207167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 userDrawn="1"/>
        </p:nvCxnSpPr>
        <p:spPr>
          <a:xfrm>
            <a:off x="214282" y="2784470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 userDrawn="1"/>
        </p:nvCxnSpPr>
        <p:spPr>
          <a:xfrm>
            <a:off x="214282" y="350043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 userDrawn="1"/>
        </p:nvCxnSpPr>
        <p:spPr>
          <a:xfrm>
            <a:off x="214282" y="314324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 userDrawn="1"/>
        </p:nvCxnSpPr>
        <p:spPr>
          <a:xfrm>
            <a:off x="214282" y="3856040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 userDrawn="1"/>
        </p:nvSpPr>
        <p:spPr>
          <a:xfrm>
            <a:off x="4857752" y="1357298"/>
            <a:ext cx="107157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 userDrawn="1"/>
        </p:nvSpPr>
        <p:spPr>
          <a:xfrm>
            <a:off x="5929322" y="1357298"/>
            <a:ext cx="107157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 userDrawn="1"/>
        </p:nvSpPr>
        <p:spPr>
          <a:xfrm>
            <a:off x="7000892" y="1357298"/>
            <a:ext cx="1071570" cy="285752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7916986" y="6392701"/>
            <a:ext cx="1227014" cy="4652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4047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7358082" y="320495"/>
            <a:ext cx="1785918" cy="4652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2" y="214290"/>
            <a:ext cx="8929750" cy="571504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7" hasCustomPrompt="1"/>
          </p:nvPr>
        </p:nvSpPr>
        <p:spPr>
          <a:xfrm>
            <a:off x="3786182" y="1000108"/>
            <a:ext cx="1071570" cy="357190"/>
          </a:xfrm>
          <a:prstGeom prst="rect">
            <a:avLst/>
          </a:prstGeom>
          <a:solidFill>
            <a:srgbClr val="1E457F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ea typeface="나눔고딕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5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214282" y="1357298"/>
            <a:ext cx="3571900" cy="4643470"/>
          </a:xfrm>
          <a:prstGeom prst="rect">
            <a:avLst/>
          </a:prstGeom>
          <a:noFill/>
          <a:ln>
            <a:solidFill>
              <a:srgbClr val="12315D"/>
            </a:solidFill>
          </a:ln>
        </p:spPr>
        <p:txBody>
          <a:bodyPr tIns="108000" bIns="0" anchor="t">
            <a:normAutofit/>
          </a:bodyPr>
          <a:lstStyle>
            <a:lvl1pPr marL="180975" indent="-180975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Font typeface="Courier New" pitchFamily="49" charset="0"/>
              <a:buChar char="o"/>
              <a:defRPr sz="1400" b="0" baseline="0">
                <a:solidFill>
                  <a:schemeClr val="tx1"/>
                </a:solidFill>
                <a:effectLst/>
              </a:defRPr>
            </a:lvl1pPr>
            <a:lvl2pPr marL="360000" indent="-180975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Font typeface="Wingdings" pitchFamily="2" charset="2"/>
              <a:buChar char="§"/>
              <a:defRPr sz="1400" b="0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altLang="ko-KR" dirty="0"/>
              <a:t>Click to edit Task</a:t>
            </a:r>
          </a:p>
          <a:p>
            <a:pPr lvl="1"/>
            <a:endParaRPr lang="en-US" altLang="ko-KR" dirty="0"/>
          </a:p>
        </p:txBody>
      </p:sp>
      <p:sp>
        <p:nvSpPr>
          <p:cNvPr id="26" name="텍스트 개체 틀 14"/>
          <p:cNvSpPr>
            <a:spLocks noGrp="1"/>
          </p:cNvSpPr>
          <p:nvPr>
            <p:ph type="body" sz="quarter" idx="19" hasCustomPrompt="1"/>
          </p:nvPr>
        </p:nvSpPr>
        <p:spPr>
          <a:xfrm>
            <a:off x="4857752" y="1000108"/>
            <a:ext cx="1071570" cy="357190"/>
          </a:xfrm>
          <a:prstGeom prst="rect">
            <a:avLst/>
          </a:prstGeom>
          <a:solidFill>
            <a:srgbClr val="1E457F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ea typeface="나눔고딕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7" name="텍스트 개체 틀 14"/>
          <p:cNvSpPr>
            <a:spLocks noGrp="1"/>
          </p:cNvSpPr>
          <p:nvPr>
            <p:ph type="body" sz="quarter" idx="20" hasCustomPrompt="1"/>
          </p:nvPr>
        </p:nvSpPr>
        <p:spPr>
          <a:xfrm>
            <a:off x="5929322" y="1000108"/>
            <a:ext cx="1071570" cy="357190"/>
          </a:xfrm>
          <a:prstGeom prst="rect">
            <a:avLst/>
          </a:prstGeom>
          <a:solidFill>
            <a:srgbClr val="1E457F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ea typeface="나눔고딕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8" name="텍스트 개체 틀 14"/>
          <p:cNvSpPr>
            <a:spLocks noGrp="1"/>
          </p:cNvSpPr>
          <p:nvPr>
            <p:ph type="body" sz="quarter" idx="21" hasCustomPrompt="1"/>
          </p:nvPr>
        </p:nvSpPr>
        <p:spPr>
          <a:xfrm>
            <a:off x="7000892" y="1000108"/>
            <a:ext cx="1071570" cy="357190"/>
          </a:xfrm>
          <a:prstGeom prst="rect">
            <a:avLst/>
          </a:prstGeom>
          <a:solidFill>
            <a:srgbClr val="1E457F"/>
          </a:solidFill>
          <a:ln>
            <a:solidFill>
              <a:srgbClr val="12315D"/>
            </a:solidFill>
          </a:ln>
        </p:spPr>
        <p:txBody>
          <a:bodyPr anchor="ctr">
            <a:normAutofit/>
          </a:bodyPr>
          <a:lstStyle>
            <a:lvl1pPr marL="180975" indent="-180975" algn="r">
              <a:buFont typeface="Courier New" pitchFamily="49" charset="0"/>
              <a:buNone/>
              <a:defRPr sz="1400" b="0">
                <a:solidFill>
                  <a:schemeClr val="bg1"/>
                </a:solidFill>
                <a:effectLst/>
                <a:latin typeface="Malgun Gothic"/>
                <a:ea typeface="나눔고딕"/>
                <a:cs typeface="Malgun Gothic"/>
              </a:defRPr>
            </a:lvl1pPr>
            <a:lvl2pPr marL="3619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200" b="1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9" name="텍스트 개체 틀 14"/>
          <p:cNvSpPr>
            <a:spLocks noGrp="1"/>
          </p:cNvSpPr>
          <p:nvPr>
            <p:ph type="body" sz="quarter" idx="22" hasCustomPrompt="1"/>
          </p:nvPr>
        </p:nvSpPr>
        <p:spPr>
          <a:xfrm>
            <a:off x="8072462" y="1357298"/>
            <a:ext cx="857256" cy="4643470"/>
          </a:xfrm>
          <a:prstGeom prst="rect">
            <a:avLst/>
          </a:prstGeom>
          <a:noFill/>
          <a:ln>
            <a:solidFill>
              <a:srgbClr val="12315D"/>
            </a:solidFill>
          </a:ln>
        </p:spPr>
        <p:txBody>
          <a:bodyPr tIns="108000" bIns="0"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ts val="14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 sz="1400" b="0" spc="-150" baseline="0">
                <a:solidFill>
                  <a:schemeClr val="tx1"/>
                </a:solidFill>
                <a:effectLst/>
              </a:defRPr>
            </a:lvl1pPr>
            <a:lvl2pPr marL="361950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2pPr>
            <a:lvl3pPr marL="542925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3pPr>
            <a:lvl4pPr marL="714375" indent="-171450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4pPr>
            <a:lvl5pPr marL="895350" indent="-180975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altLang="ko-KR" dirty="0"/>
              <a:t>Progress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4143372" y="1357298"/>
            <a:ext cx="35719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3786182" y="1357298"/>
            <a:ext cx="107157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14282" y="1000108"/>
            <a:ext cx="3571900" cy="357190"/>
          </a:xfrm>
          <a:prstGeom prst="rect">
            <a:avLst/>
          </a:prstGeom>
          <a:solidFill>
            <a:srgbClr val="828381"/>
          </a:solidFill>
          <a:ln w="9525">
            <a:solidFill>
              <a:srgbClr val="1231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algun Gothic"/>
                <a:ea typeface="나눔고딕"/>
                <a:cs typeface="Malgun Gothic"/>
              </a:rPr>
              <a:t>Tasks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5214942" y="1357298"/>
            <a:ext cx="35719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286512" y="1357298"/>
            <a:ext cx="35719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7358082" y="1357298"/>
            <a:ext cx="35719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8072462" y="1000108"/>
            <a:ext cx="857256" cy="357190"/>
          </a:xfrm>
          <a:prstGeom prst="rect">
            <a:avLst/>
          </a:prstGeom>
          <a:solidFill>
            <a:srgbClr val="828381"/>
          </a:solidFill>
          <a:ln w="9525">
            <a:solidFill>
              <a:srgbClr val="1231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spc="-100" baseline="0" dirty="0">
                <a:solidFill>
                  <a:schemeClr val="tx1"/>
                </a:solidFill>
                <a:latin typeface="Malgun Gothic"/>
                <a:ea typeface="나눔고딕"/>
                <a:cs typeface="Malgun Gothic"/>
              </a:rPr>
              <a:t>Progress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214282" y="171448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>
            <a:off x="214282" y="242886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>
            <a:off x="214282" y="207167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 userDrawn="1"/>
        </p:nvCxnSpPr>
        <p:spPr>
          <a:xfrm>
            <a:off x="214282" y="2784470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 userDrawn="1"/>
        </p:nvCxnSpPr>
        <p:spPr>
          <a:xfrm>
            <a:off x="214282" y="350043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 userDrawn="1"/>
        </p:nvCxnSpPr>
        <p:spPr>
          <a:xfrm>
            <a:off x="214282" y="314324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 userDrawn="1"/>
        </p:nvCxnSpPr>
        <p:spPr>
          <a:xfrm>
            <a:off x="214282" y="3856040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 userDrawn="1"/>
        </p:nvSpPr>
        <p:spPr>
          <a:xfrm>
            <a:off x="4857752" y="1357298"/>
            <a:ext cx="107157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 userDrawn="1"/>
        </p:nvSpPr>
        <p:spPr>
          <a:xfrm>
            <a:off x="5929322" y="1357298"/>
            <a:ext cx="107157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 userDrawn="1"/>
        </p:nvSpPr>
        <p:spPr>
          <a:xfrm>
            <a:off x="7000892" y="1357298"/>
            <a:ext cx="1071570" cy="4643470"/>
          </a:xfrm>
          <a:prstGeom prst="rect">
            <a:avLst/>
          </a:prstGeom>
          <a:noFill/>
          <a:ln w="9525">
            <a:solidFill>
              <a:srgbClr val="1231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214282" y="421481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214282" y="492919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214282" y="457200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214282" y="5284800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214282" y="5643578"/>
            <a:ext cx="871543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 userDrawn="1"/>
        </p:nvSpPr>
        <p:spPr>
          <a:xfrm>
            <a:off x="7916986" y="6392701"/>
            <a:ext cx="1227014" cy="4652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6937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한쪽 모서리가 잘린 사각형 19"/>
          <p:cNvSpPr/>
          <p:nvPr userDrawn="1"/>
        </p:nvSpPr>
        <p:spPr>
          <a:xfrm>
            <a:off x="5004048" y="1052737"/>
            <a:ext cx="4032448" cy="5087278"/>
          </a:xfrm>
          <a:prstGeom prst="snip1Rect">
            <a:avLst>
              <a:gd name="adj" fmla="val 6243"/>
            </a:avLst>
          </a:prstGeom>
          <a:ln>
            <a:solidFill>
              <a:srgbClr val="12315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18" name="한쪽 모서리가 잘린 사각형 17"/>
          <p:cNvSpPr/>
          <p:nvPr userDrawn="1"/>
        </p:nvSpPr>
        <p:spPr>
          <a:xfrm>
            <a:off x="107504" y="3705341"/>
            <a:ext cx="4608512" cy="2399721"/>
          </a:xfrm>
          <a:prstGeom prst="snip1Rect">
            <a:avLst>
              <a:gd name="adj" fmla="val 11476"/>
            </a:avLst>
          </a:prstGeom>
          <a:solidFill>
            <a:srgbClr val="CCCC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17" name="한쪽 모서리가 잘린 사각형 16"/>
          <p:cNvSpPr/>
          <p:nvPr userDrawn="1"/>
        </p:nvSpPr>
        <p:spPr>
          <a:xfrm>
            <a:off x="107504" y="2246612"/>
            <a:ext cx="4608512" cy="991263"/>
          </a:xfrm>
          <a:prstGeom prst="snip1Rect">
            <a:avLst>
              <a:gd name="adj" fmla="val 11476"/>
            </a:avLst>
          </a:prstGeom>
          <a:solidFill>
            <a:srgbClr val="1A3C7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2637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algun Gothic"/>
                <a:cs typeface="Malgun Gothic"/>
              </a:defRPr>
            </a:lvl1pPr>
          </a:lstStyle>
          <a:p>
            <a:fld id="{81B4ACCB-68EC-48FA-884A-D49B3868937C}" type="datetime1">
              <a:rPr kumimoji="0" lang="ko-KR" altLang="en-US" smtClean="0">
                <a:solidFill>
                  <a:prstClr val="black">
                    <a:tint val="75000"/>
                  </a:prstClr>
                </a:solidFill>
                <a:ea typeface="바탕"/>
              </a:rPr>
              <a:t>2017-12-04</a:t>
            </a:fld>
            <a:endParaRPr kumimoji="0" lang="en-US" dirty="0">
              <a:solidFill>
                <a:prstClr val="black">
                  <a:tint val="75000"/>
                </a:prstClr>
              </a:solidFill>
              <a:ea typeface="바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algun Gothic"/>
                <a:cs typeface="Malgun Gothic"/>
              </a:defRPr>
            </a:lvl1pPr>
          </a:lstStyle>
          <a:p>
            <a:endParaRPr kumimoji="0" lang="en-US" dirty="0">
              <a:solidFill>
                <a:prstClr val="black">
                  <a:tint val="75000"/>
                </a:prstClr>
              </a:solidFill>
              <a:ea typeface="바탕"/>
            </a:endParaRPr>
          </a:p>
        </p:txBody>
      </p:sp>
      <p:sp>
        <p:nvSpPr>
          <p:cNvPr id="16" name="한쪽 모서리가 잘린 사각형 15"/>
          <p:cNvSpPr/>
          <p:nvPr userDrawn="1"/>
        </p:nvSpPr>
        <p:spPr>
          <a:xfrm>
            <a:off x="107504" y="1886572"/>
            <a:ext cx="1584176" cy="360040"/>
          </a:xfrm>
          <a:prstGeom prst="snip1Rect">
            <a:avLst>
              <a:gd name="adj" fmla="val 11476"/>
            </a:avLst>
          </a:prstGeom>
          <a:solidFill>
            <a:srgbClr val="1A3C7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FFFF"/>
                </a:solidFill>
                <a:latin typeface="Malgun Gothic"/>
                <a:cs typeface="Malgun Gothic"/>
              </a:rPr>
              <a:t>Objective</a:t>
            </a:r>
            <a:endParaRPr lang="ko-KR" altLang="en-US" sz="1600" b="1" dirty="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19" name="한쪽 모서리가 잘린 사각형 18"/>
          <p:cNvSpPr/>
          <p:nvPr userDrawn="1"/>
        </p:nvSpPr>
        <p:spPr>
          <a:xfrm>
            <a:off x="107504" y="3345302"/>
            <a:ext cx="1584176" cy="360040"/>
          </a:xfrm>
          <a:prstGeom prst="snip1Rect">
            <a:avLst>
              <a:gd name="adj" fmla="val 11476"/>
            </a:avLst>
          </a:prstGeom>
          <a:solidFill>
            <a:srgbClr val="CCCCC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Malgun Gothic"/>
                <a:cs typeface="Malgun Gothic"/>
              </a:rPr>
              <a:t>Summary</a:t>
            </a:r>
            <a:endParaRPr lang="ko-KR" altLang="en-US" sz="1600" b="1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>
                <a:solidFill>
                  <a:srgbClr val="800000"/>
                </a:solidFill>
                <a:latin typeface="Malgun Gothic"/>
                <a:cs typeface="Malgun Gothic"/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07950" y="2246313"/>
            <a:ext cx="4608513" cy="99218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107950" y="3705225"/>
            <a:ext cx="4608513" cy="24003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3"/>
          </p:nvPr>
        </p:nvSpPr>
        <p:spPr>
          <a:xfrm>
            <a:off x="5003800" y="1052513"/>
            <a:ext cx="4032250" cy="5053012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107504" y="1052737"/>
            <a:ext cx="4286250" cy="71437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ja-JP" smtClean="0">
                <a:solidFill>
                  <a:srgbClr val="1C3F74"/>
                </a:solidFill>
              </a:defRPr>
            </a:lvl1pPr>
            <a:lvl2pPr>
              <a:defRPr lang="en-US" altLang="ja-JP" smtClean="0"/>
            </a:lvl2pPr>
            <a:lvl3pPr>
              <a:defRPr lang="en-US" altLang="ja-JP" smtClean="0"/>
            </a:lvl3pPr>
            <a:lvl4pPr>
              <a:defRPr lang="en-US" altLang="ja-JP" smtClean="0"/>
            </a:lvl4pPr>
            <a:lvl5pPr>
              <a:defRPr lang="ja-JP" altLang="en-US"/>
            </a:lvl5pPr>
          </a:lstStyle>
          <a:p>
            <a:pPr marL="0" lvl="0" indent="0">
              <a:buNone/>
            </a:pPr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-1" y="186290"/>
            <a:ext cx="7538721" cy="653014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07468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 userDrawn="1"/>
        </p:nvSpPr>
        <p:spPr>
          <a:xfrm>
            <a:off x="107504" y="2221676"/>
            <a:ext cx="8928992" cy="3801830"/>
          </a:xfrm>
          <a:prstGeom prst="snip1Rect">
            <a:avLst>
              <a:gd name="adj" fmla="val 5154"/>
            </a:avLst>
          </a:prstGeom>
          <a:ln>
            <a:noFill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fld id="{AA906423-5293-464D-A650-B6DF72A5759A}" type="datetime1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Euclid"/>
                <a:ea typeface="바탕"/>
              </a:rPr>
              <a:t>2017-12-04</a:t>
            </a:fld>
            <a:endParaRPr kumimoji="0" lang="en-US" b="0" dirty="0">
              <a:solidFill>
                <a:prstClr val="black">
                  <a:tint val="75000"/>
                </a:prstClr>
              </a:solidFill>
              <a:latin typeface="Euclid"/>
              <a:ea typeface="바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b="0" dirty="0">
              <a:solidFill>
                <a:prstClr val="black">
                  <a:tint val="75000"/>
                </a:prstClr>
              </a:solidFill>
              <a:latin typeface="Euclid"/>
              <a:ea typeface="바탕"/>
            </a:endParaRPr>
          </a:p>
        </p:txBody>
      </p:sp>
      <p:sp>
        <p:nvSpPr>
          <p:cNvPr id="16" name="한쪽 모서리가 잘린 사각형 15"/>
          <p:cNvSpPr/>
          <p:nvPr userDrawn="1"/>
        </p:nvSpPr>
        <p:spPr>
          <a:xfrm>
            <a:off x="107504" y="1861636"/>
            <a:ext cx="2448272" cy="360040"/>
          </a:xfrm>
          <a:prstGeom prst="snip1Rect">
            <a:avLst>
              <a:gd name="adj" fmla="val 11476"/>
            </a:avLst>
          </a:prstGeom>
          <a:solidFill>
            <a:srgbClr val="CCCCCC"/>
          </a:solidFill>
          <a:ln/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Demonstration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28560" y="105020"/>
            <a:ext cx="161544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sz="1800" b="1">
                <a:solidFill>
                  <a:srgbClr val="800000"/>
                </a:solidFill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-76201" y="1235126"/>
            <a:ext cx="7528561" cy="653014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18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107504" y="1052737"/>
            <a:ext cx="4286250" cy="71437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ja-JP" smtClean="0">
                <a:solidFill>
                  <a:srgbClr val="1C3F74"/>
                </a:solidFill>
              </a:defRPr>
            </a:lvl1pPr>
            <a:lvl2pPr>
              <a:defRPr lang="en-US" altLang="ja-JP" smtClean="0"/>
            </a:lvl2pPr>
            <a:lvl3pPr>
              <a:defRPr lang="en-US" altLang="ja-JP" smtClean="0"/>
            </a:lvl3pPr>
            <a:lvl4pPr>
              <a:defRPr lang="en-US" altLang="ja-JP" smtClean="0"/>
            </a:lvl4pPr>
            <a:lvl5pPr>
              <a:defRPr lang="ja-JP" altLang="en-US"/>
            </a:lvl5pPr>
          </a:lstStyle>
          <a:p>
            <a:pPr marL="0" lvl="0" indent="0">
              <a:buNone/>
            </a:pPr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5"/>
          </p:nvPr>
        </p:nvSpPr>
        <p:spPr>
          <a:xfrm>
            <a:off x="107950" y="2362200"/>
            <a:ext cx="8928100" cy="3568700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2585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315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5" descr="symbol_02.ai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24" y="2076824"/>
            <a:ext cx="2704353" cy="2704353"/>
          </a:xfrm>
          <a:prstGeom prst="rect">
            <a:avLst/>
          </a:prstGeom>
        </p:spPr>
      </p:pic>
      <p:pic>
        <p:nvPicPr>
          <p:cNvPr id="7" name="Picture 6" descr="logo_04.ai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5654655"/>
            <a:ext cx="1371600" cy="41148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41299" y="6066135"/>
            <a:ext cx="346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solidFill>
                  <a:srgbClr val="828381"/>
                </a:solidFill>
                <a:latin typeface="+mn-ea"/>
                <a:ea typeface="+mn-ea"/>
                <a:cs typeface="나눔고딕"/>
              </a:rPr>
              <a:t>426-791</a:t>
            </a:r>
            <a:r>
              <a:rPr kumimoji="1" lang="en-US" altLang="ja-JP" sz="1200" b="1" baseline="0" dirty="0">
                <a:solidFill>
                  <a:srgbClr val="828381"/>
                </a:solidFill>
                <a:latin typeface="+mn-ea"/>
                <a:ea typeface="+mn-ea"/>
                <a:cs typeface="나눔고딕"/>
              </a:rPr>
              <a:t> </a:t>
            </a:r>
            <a:r>
              <a:rPr kumimoji="1" lang="ko-KR" altLang="en-US" sz="1200" b="1" baseline="0" dirty="0">
                <a:solidFill>
                  <a:srgbClr val="828381"/>
                </a:solidFill>
                <a:latin typeface="+mn-ea"/>
                <a:ea typeface="+mn-ea"/>
                <a:cs typeface="나눔고딕"/>
              </a:rPr>
              <a:t>경기도 안산시 상록구 한양대학로 </a:t>
            </a:r>
            <a:r>
              <a:rPr kumimoji="1" lang="en-US" altLang="ko-KR" sz="1200" b="1" baseline="0" dirty="0">
                <a:solidFill>
                  <a:srgbClr val="828381"/>
                </a:solidFill>
                <a:latin typeface="+mn-ea"/>
                <a:ea typeface="+mn-ea"/>
                <a:cs typeface="나눔고딕"/>
              </a:rPr>
              <a:t>55</a:t>
            </a:r>
            <a:endParaRPr kumimoji="1" lang="en-US" altLang="ja-JP" sz="1200" b="1" dirty="0">
              <a:solidFill>
                <a:srgbClr val="828381"/>
              </a:solidFill>
              <a:latin typeface="+mn-ea"/>
              <a:ea typeface="+mn-ea"/>
              <a:cs typeface="나눔고딕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829300" y="6066135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sz="1200" b="1" dirty="0">
                <a:solidFill>
                  <a:srgbClr val="828381"/>
                </a:solidFill>
                <a:latin typeface="+mn-ea"/>
                <a:ea typeface="+mn-ea"/>
                <a:cs typeface="나눔고딕"/>
              </a:rPr>
              <a:t>TEL.</a:t>
            </a:r>
            <a:r>
              <a:rPr kumimoji="1" lang="en-US" altLang="ko-KR" sz="1200" b="1" baseline="0" dirty="0">
                <a:solidFill>
                  <a:srgbClr val="828381"/>
                </a:solidFill>
                <a:latin typeface="+mn-ea"/>
                <a:ea typeface="+mn-ea"/>
                <a:cs typeface="나눔고딕"/>
              </a:rPr>
              <a:t> </a:t>
            </a:r>
            <a:r>
              <a:rPr kumimoji="1" lang="ko-KR" altLang="en-US" sz="1200" b="1" dirty="0">
                <a:solidFill>
                  <a:srgbClr val="828381"/>
                </a:solidFill>
                <a:latin typeface="+mn-ea"/>
                <a:ea typeface="+mn-ea"/>
                <a:cs typeface="나눔고딕"/>
              </a:rPr>
              <a:t>+</a:t>
            </a:r>
            <a:r>
              <a:rPr kumimoji="1" lang="en-US" altLang="ko-KR" sz="1200" b="1" dirty="0">
                <a:solidFill>
                  <a:srgbClr val="828381"/>
                </a:solidFill>
                <a:latin typeface="+mn-ea"/>
                <a:ea typeface="+mn-ea"/>
                <a:cs typeface="나눔고딕"/>
              </a:rPr>
              <a:t>82-400-4062</a:t>
            </a:r>
          </a:p>
          <a:p>
            <a:pPr algn="l"/>
            <a:r>
              <a:rPr kumimoji="1" lang="en-US" altLang="ja-JP" sz="1200" b="1" dirty="0">
                <a:solidFill>
                  <a:srgbClr val="828381"/>
                </a:solidFill>
                <a:latin typeface="+mn-ea"/>
                <a:ea typeface="+mn-ea"/>
                <a:cs typeface="나눔고딕"/>
              </a:rPr>
              <a:t>FAX.</a:t>
            </a:r>
            <a:r>
              <a:rPr kumimoji="1" lang="en-US" altLang="ja-JP" sz="1200" b="1" baseline="0" dirty="0">
                <a:solidFill>
                  <a:srgbClr val="828381"/>
                </a:solidFill>
                <a:latin typeface="+mn-ea"/>
                <a:ea typeface="+mn-ea"/>
                <a:cs typeface="나눔고딕"/>
              </a:rPr>
              <a:t> +82-406-6398</a:t>
            </a:r>
          </a:p>
          <a:p>
            <a:pPr algn="l"/>
            <a:r>
              <a:rPr kumimoji="1" lang="en-US" altLang="ja-JP" sz="1200" b="1" baseline="0" dirty="0">
                <a:solidFill>
                  <a:srgbClr val="828381"/>
                </a:solidFill>
                <a:latin typeface="+mn-ea"/>
                <a:ea typeface="+mn-ea"/>
                <a:cs typeface="나눔고딕"/>
              </a:rPr>
              <a:t>cnrlab.re.kr</a:t>
            </a:r>
            <a:endParaRPr kumimoji="1" lang="en-US" altLang="ja-JP" sz="1200" b="1" dirty="0">
              <a:solidFill>
                <a:srgbClr val="828381"/>
              </a:solidFill>
              <a:latin typeface="+mn-ea"/>
              <a:ea typeface="+mn-ea"/>
              <a:cs typeface="나눔고딕"/>
            </a:endParaRPr>
          </a:p>
        </p:txBody>
      </p:sp>
      <p:pic>
        <p:nvPicPr>
          <p:cNvPr id="2" name="Picture 1" descr="CnR Lab Signiture(gray)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5507335"/>
            <a:ext cx="2984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3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kumimoji="1" lang="en-US" altLang="ko-KR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3C99951B-536E-435A-A510-7C259C57584B}" type="datetime1">
              <a:rPr lang="ko-KR" altLang="en-US" smtClean="0"/>
              <a:t>2017-12-04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352" y="2290474"/>
            <a:ext cx="7772400" cy="782349"/>
          </a:xfrm>
        </p:spPr>
        <p:txBody>
          <a:bodyPr anchor="ctr">
            <a:normAutofit/>
          </a:bodyPr>
          <a:lstStyle>
            <a:lvl1pPr algn="l">
              <a:defRPr sz="3200" b="1" cap="all" spc="-150" baseline="0">
                <a:solidFill>
                  <a:srgbClr val="12315D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056" y="3449350"/>
            <a:ext cx="7772400" cy="1500187"/>
          </a:xfrm>
        </p:spPr>
        <p:txBody>
          <a:bodyPr anchor="t"/>
          <a:lstStyle>
            <a:lvl1pPr marL="0" indent="0">
              <a:buFont typeface="+mj-lt"/>
              <a:buNone/>
              <a:defRPr sz="2000" spc="-150" baseline="0">
                <a:solidFill>
                  <a:srgbClr val="12315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7058" y="731260"/>
            <a:ext cx="2997748" cy="782349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 b="1">
                <a:ln w="3175">
                  <a:solidFill>
                    <a:srgbClr val="376092">
                      <a:alpha val="7000"/>
                    </a:srgbClr>
                  </a:solidFill>
                </a:ln>
                <a:solidFill>
                  <a:srgbClr val="376092"/>
                </a:solidFill>
              </a:defRPr>
            </a:lvl1pPr>
          </a:lstStyle>
          <a:p>
            <a:pPr lvl="0"/>
            <a:r>
              <a:rPr kumimoji="1" lang="en-US" altLang="ja-JP" dirty="0"/>
              <a:t>CH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541342" y="6288087"/>
            <a:ext cx="1524000" cy="501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004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7287" y="64157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en-US" altLang="ko-KR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042B90AF-4784-496B-BE26-5F17AF7F51F8}" type="datetime1">
              <a:rPr lang="ko-KR" altLang="en-US" smtClean="0"/>
              <a:t>2017-12-04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5160066"/>
            <a:ext cx="3257398" cy="5080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kumimoji="1" lang="en-US" altLang="ko-KR" dirty="0"/>
              <a:t>Presenter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21249"/>
            <a:ext cx="7772400" cy="1470025"/>
          </a:xfrm>
        </p:spPr>
        <p:txBody>
          <a:bodyPr>
            <a:normAutofit/>
          </a:bodyPr>
          <a:lstStyle>
            <a:lvl1pPr algn="l">
              <a:defRPr kumimoji="1" lang="ja-JP" altLang="en-US" sz="2800" b="1" kern="1200" dirty="0">
                <a:ln w="3175">
                  <a:solidFill>
                    <a:srgbClr val="12315D">
                      <a:alpha val="11000"/>
                    </a:srgbClr>
                  </a:solidFill>
                </a:ln>
                <a:solidFill>
                  <a:srgbClr val="12315D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143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239007"/>
            <a:ext cx="7538721" cy="653014"/>
          </a:xfrm>
        </p:spPr>
        <p:txBody>
          <a:bodyPr/>
          <a:lstStyle/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C63992DD-593A-4EBE-993C-F0AFAE6E2218}" type="datetime1">
              <a:rPr lang="ko-KR" altLang="en-US" smtClean="0"/>
              <a:t>2017-12-04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239007"/>
            <a:ext cx="1667902" cy="50458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altLang="ja-JP" baseline="0" dirty="0" smtClean="0">
                <a:ln w="3175"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40000"/>
              </a:lnSpc>
              <a:buNone/>
            </a:pPr>
            <a:r>
              <a:rPr kumimoji="1" lang="en-US" altLang="ja-JP" dirty="0"/>
              <a:t>CH.</a:t>
            </a:r>
            <a:r>
              <a:rPr kumimoji="1" lang="ko-KR" altLang="en-US" dirty="0"/>
              <a:t> </a:t>
            </a:r>
            <a:r>
              <a:rPr kumimoji="1" lang="en-US" altLang="ja-JP" dirty="0"/>
              <a:t>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710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39007"/>
            <a:ext cx="7538721" cy="653014"/>
          </a:xfrm>
        </p:spPr>
        <p:txBody>
          <a:bodyPr/>
          <a:lstStyle/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6080"/>
            <a:ext cx="8229600" cy="447008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DCE23A7D-1C31-49EC-A6B9-E0CE300729E7}" type="datetime1">
              <a:rPr lang="ko-KR" altLang="en-US" smtClean="0"/>
              <a:t>2017-12-04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4"/>
          </p:nvPr>
        </p:nvSpPr>
        <p:spPr>
          <a:xfrm>
            <a:off x="457200" y="1141413"/>
            <a:ext cx="4561840" cy="428769"/>
          </a:xfrm>
          <a:solidFill>
            <a:srgbClr val="12315D"/>
          </a:solidFill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239007"/>
            <a:ext cx="1667902" cy="504581"/>
          </a:xfrm>
        </p:spPr>
        <p:txBody>
          <a:bodyPr vert="horz" lIns="91440" tIns="45720" rIns="91440" bIns="45720" rtlCol="0" anchor="ctr">
            <a:noAutofit/>
          </a:bodyPr>
          <a:lstStyle>
            <a:lvl1pPr marL="342900" indent="-342900">
              <a:buNone/>
              <a:defRPr lang="en-US" altLang="ja-JP" baseline="0" dirty="0" smtClean="0">
                <a:ln w="3175"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40000"/>
              </a:lnSpc>
            </a:pPr>
            <a:r>
              <a:rPr kumimoji="1" lang="en-US" altLang="ja-JP" dirty="0"/>
              <a:t>CH.</a:t>
            </a:r>
            <a:r>
              <a:rPr kumimoji="1" lang="ko-KR" altLang="en-US" dirty="0"/>
              <a:t> </a:t>
            </a:r>
            <a:r>
              <a:rPr kumimoji="1" lang="en-US" altLang="ja-JP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7509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7A0CB469-3300-4EC9-9AD2-9DB64F2AE0F1}" type="datetime1">
              <a:rPr lang="ko-KR" altLang="en-US" smtClean="0"/>
              <a:t>2017-12-04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-150"/>
            </a:lvl1pPr>
          </a:lstStyle>
          <a:p>
            <a:endParaRPr lang="ja-JP" alt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4"/>
          </p:nvPr>
        </p:nvSpPr>
        <p:spPr>
          <a:xfrm>
            <a:off x="457200" y="1141413"/>
            <a:ext cx="4561840" cy="428769"/>
          </a:xfrm>
          <a:solidFill>
            <a:srgbClr val="12315D"/>
          </a:solidFill>
        </p:spPr>
        <p:txBody>
          <a:bodyPr anchor="ctr">
            <a:noAutofit/>
          </a:bodyPr>
          <a:lstStyle>
            <a:lvl1pPr marL="0" indent="0" algn="l">
              <a:buNone/>
              <a:defRPr sz="1800" b="1" spc="-15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245176"/>
            <a:ext cx="7538721" cy="653014"/>
          </a:xfrm>
        </p:spPr>
        <p:txBody>
          <a:bodyPr/>
          <a:lstStyle>
            <a:lvl1pPr>
              <a:defRPr spc="-150"/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239007"/>
            <a:ext cx="1667902" cy="50458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buNone/>
              <a:defRPr lang="en-US" altLang="ja-JP" baseline="0" dirty="0" smtClean="0">
                <a:ln w="3175"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40000"/>
              </a:lnSpc>
            </a:pPr>
            <a:r>
              <a:rPr kumimoji="1" lang="en-US" altLang="ja-JP" dirty="0"/>
              <a:t>CH.</a:t>
            </a:r>
            <a:r>
              <a:rPr kumimoji="1" lang="ko-KR" altLang="en-US" dirty="0"/>
              <a:t> </a:t>
            </a:r>
            <a:r>
              <a:rPr kumimoji="1" lang="en-US" altLang="ja-JP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2901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235343"/>
            <a:ext cx="7538721" cy="653014"/>
          </a:xfrm>
        </p:spPr>
        <p:txBody>
          <a:bodyPr/>
          <a:lstStyle>
            <a:lvl1pPr>
              <a:defRPr>
                <a:solidFill>
                  <a:srgbClr val="12315D"/>
                </a:solidFill>
              </a:defRPr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2200"/>
            <a:ext cx="4038600" cy="5033963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2200"/>
            <a:ext cx="4038600" cy="5033963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B59163A3-F4A6-4058-AD51-9CD83D476370}" type="datetime1">
              <a:rPr lang="ko-KR" altLang="en-US" smtClean="0"/>
              <a:t>2017-12-04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5255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239007"/>
            <a:ext cx="1667902" cy="50458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altLang="ja-JP" baseline="0" dirty="0" smtClean="0">
                <a:ln w="3175"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40000"/>
              </a:lnSpc>
              <a:buNone/>
            </a:pPr>
            <a:r>
              <a:rPr kumimoji="1" lang="en-US" altLang="ja-JP" dirty="0"/>
              <a:t>CH.</a:t>
            </a:r>
            <a:r>
              <a:rPr kumimoji="1" lang="ko-KR" altLang="en-US" dirty="0"/>
              <a:t> </a:t>
            </a:r>
            <a:r>
              <a:rPr kumimoji="1" lang="en-US" altLang="ja-JP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468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239007"/>
            <a:ext cx="7538721" cy="65301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413"/>
            <a:ext cx="4040188" cy="428769"/>
          </a:xfrm>
          <a:solidFill>
            <a:srgbClr val="12315D"/>
          </a:solidFill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62546"/>
            <a:ext cx="4040188" cy="446361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1413"/>
            <a:ext cx="4041775" cy="428769"/>
          </a:xfrm>
          <a:solidFill>
            <a:srgbClr val="12315D"/>
          </a:solidFill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62546"/>
            <a:ext cx="4041775" cy="4463618"/>
          </a:xfrm>
        </p:spPr>
        <p:txBody>
          <a:bodyPr>
            <a:normAutofit/>
          </a:bodyPr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F184C936-6138-46B4-AFB8-EBA2209080FC}" type="datetime1">
              <a:rPr lang="ko-KR" altLang="en-US" smtClean="0"/>
              <a:t>2017-12-04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239007"/>
            <a:ext cx="1667902" cy="50458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altLang="ja-JP" baseline="0" dirty="0" smtClean="0">
                <a:ln w="3175"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40000"/>
              </a:lnSpc>
              <a:buNone/>
            </a:pPr>
            <a:r>
              <a:rPr kumimoji="1" lang="en-US" altLang="ja-JP" dirty="0"/>
              <a:t>CH.</a:t>
            </a:r>
            <a:r>
              <a:rPr kumimoji="1" lang="ko-KR" altLang="en-US" dirty="0"/>
              <a:t> </a:t>
            </a:r>
            <a:r>
              <a:rPr kumimoji="1" lang="en-US" altLang="ja-JP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1624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3421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104098"/>
            <a:ext cx="7538721" cy="65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1217"/>
            <a:ext cx="8229600" cy="505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31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870" y="-166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01259" y="6486040"/>
            <a:ext cx="74778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kumimoji="1" lang="en-US" altLang="ko-KR" sz="1400" b="1" dirty="0">
                <a:ln w="3175">
                  <a:solidFill>
                    <a:schemeClr val="bg1">
                      <a:lumMod val="75000"/>
                      <a:alpha val="8000"/>
                    </a:schemeClr>
                  </a:solidFill>
                </a:ln>
                <a:solidFill>
                  <a:srgbClr val="828381"/>
                </a:solidFill>
                <a:latin typeface="나눔고딕"/>
                <a:ea typeface="나눔고딕"/>
                <a:cs typeface="나눔고딕"/>
              </a:rPr>
              <a:t>/ 29</a:t>
            </a:r>
            <a:endParaRPr kumimoji="1" lang="ja-JP" altLang="en-US" sz="1400" b="1" dirty="0">
              <a:ln w="3175">
                <a:solidFill>
                  <a:schemeClr val="bg1">
                    <a:lumMod val="75000"/>
                    <a:alpha val="8000"/>
                  </a:schemeClr>
                </a:solidFill>
              </a:ln>
              <a:solidFill>
                <a:srgbClr val="828381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806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8" r:id="rId3"/>
    <p:sldLayoutId id="2147483651" r:id="rId4"/>
    <p:sldLayoutId id="2147483650" r:id="rId5"/>
    <p:sldLayoutId id="2147483666" r:id="rId6"/>
    <p:sldLayoutId id="2147483667" r:id="rId7"/>
    <p:sldLayoutId id="2147483652" r:id="rId8"/>
    <p:sldLayoutId id="2147483653" r:id="rId9"/>
    <p:sldLayoutId id="2147483664" r:id="rId10"/>
    <p:sldLayoutId id="2147483654" r:id="rId11"/>
    <p:sldLayoutId id="2147483655" r:id="rId12"/>
    <p:sldLayoutId id="2147483661" r:id="rId13"/>
    <p:sldLayoutId id="2147483659" r:id="rId14"/>
    <p:sldLayoutId id="2147483660" r:id="rId15"/>
    <p:sldLayoutId id="2147483662" r:id="rId16"/>
    <p:sldLayoutId id="2147483663" r:id="rId17"/>
    <p:sldLayoutId id="2147483656" r:id="rId18"/>
    <p:sldLayoutId id="2147483711" r:id="rId19"/>
    <p:sldLayoutId id="2147483714" r:id="rId20"/>
    <p:sldLayoutId id="2147483715" r:id="rId21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kumimoji="1" sz="2800" b="1" kern="1200" spc="-150" baseline="0">
          <a:ln w="3175">
            <a:solidFill>
              <a:srgbClr val="12315D">
                <a:alpha val="14000"/>
              </a:srgbClr>
            </a:solidFill>
          </a:ln>
          <a:solidFill>
            <a:srgbClr val="12315D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600"/>
        </a:spcBef>
        <a:buClr>
          <a:srgbClr val="12315D"/>
        </a:buClr>
        <a:buSzPct val="100000"/>
        <a:buFont typeface="Wingdings" charset="2"/>
        <a:buChar char=""/>
        <a:defRPr kumimoji="1" sz="1600" b="1" kern="1200" spc="-150" baseline="0">
          <a:ln w="3175">
            <a:solidFill>
              <a:schemeClr val="tx1">
                <a:alpha val="7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1pPr>
      <a:lvl2pPr marL="540000" indent="-285750" algn="l" defTabSz="457200" rtl="0" eaLnBrk="1" latinLnBrk="1" hangingPunct="1">
        <a:lnSpc>
          <a:spcPct val="100000"/>
        </a:lnSpc>
        <a:spcBef>
          <a:spcPts val="600"/>
        </a:spcBef>
        <a:buClr>
          <a:srgbClr val="3C3C3B"/>
        </a:buClr>
        <a:buFont typeface="Arial"/>
        <a:buChar char="❍"/>
        <a:defRPr kumimoji="1" sz="14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2pPr>
      <a:lvl3pPr marL="748800" indent="-228600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AppleGothic"/>
        <a:buChar char="▹"/>
        <a:defRPr kumimoji="1" sz="1200" kern="1200" spc="-150" baseline="0">
          <a:ln w="3175">
            <a:solidFill>
              <a:schemeClr val="tx1">
                <a:alpha val="5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3pPr>
      <a:lvl4pPr marL="990000" indent="-228600" algn="l" defTabSz="457200" rtl="0" eaLnBrk="1" latinLnBrk="1" hangingPunct="1">
        <a:lnSpc>
          <a:spcPct val="100000"/>
        </a:lnSpc>
        <a:spcBef>
          <a:spcPts val="600"/>
        </a:spcBef>
        <a:buFont typeface="Arial"/>
        <a:buChar char="▪"/>
        <a:defRPr kumimoji="1" sz="1200" kern="1200" spc="-150" baseline="0">
          <a:ln w="3175">
            <a:solidFill>
              <a:schemeClr val="tx1">
                <a:alpha val="9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4pPr>
      <a:lvl5pPr marL="1231200" indent="-228600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Wingdings" charset="2"/>
        <a:buChar char="⁃"/>
        <a:defRPr kumimoji="1" sz="12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3421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104098"/>
            <a:ext cx="7538721" cy="65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1217"/>
            <a:ext cx="8229600" cy="505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31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5164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870" y="-166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06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kumimoji="1" sz="2800" b="1" kern="1200" spc="-150" baseline="0">
          <a:ln w="3175">
            <a:solidFill>
              <a:srgbClr val="12315D">
                <a:alpha val="14000"/>
              </a:srgbClr>
            </a:solidFill>
          </a:ln>
          <a:solidFill>
            <a:srgbClr val="12315D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600"/>
        </a:spcBef>
        <a:buClr>
          <a:srgbClr val="12315D"/>
        </a:buClr>
        <a:buSzPct val="100000"/>
        <a:buFont typeface="Wingdings" charset="2"/>
        <a:buChar char=""/>
        <a:defRPr kumimoji="1" sz="1600" b="1" kern="1200" spc="-150" baseline="0">
          <a:ln w="3175">
            <a:solidFill>
              <a:schemeClr val="tx1">
                <a:alpha val="7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1pPr>
      <a:lvl2pPr marL="540000" indent="-285750" algn="l" defTabSz="457200" rtl="0" eaLnBrk="1" latinLnBrk="1" hangingPunct="1">
        <a:lnSpc>
          <a:spcPct val="100000"/>
        </a:lnSpc>
        <a:spcBef>
          <a:spcPts val="600"/>
        </a:spcBef>
        <a:buClr>
          <a:srgbClr val="3C3C3B"/>
        </a:buClr>
        <a:buFont typeface="Arial"/>
        <a:buChar char="❍"/>
        <a:defRPr kumimoji="1" sz="14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2pPr>
      <a:lvl3pPr marL="748800" indent="-228600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AppleGothic"/>
        <a:buChar char="▹"/>
        <a:defRPr kumimoji="1" sz="1200" kern="1200" spc="-150" baseline="0">
          <a:ln w="3175">
            <a:solidFill>
              <a:schemeClr val="tx1">
                <a:alpha val="5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3pPr>
      <a:lvl4pPr marL="990000" indent="-228600" algn="l" defTabSz="457200" rtl="0" eaLnBrk="1" latinLnBrk="1" hangingPunct="1">
        <a:lnSpc>
          <a:spcPct val="100000"/>
        </a:lnSpc>
        <a:spcBef>
          <a:spcPts val="600"/>
        </a:spcBef>
        <a:buFont typeface="Arial"/>
        <a:buChar char="▪"/>
        <a:defRPr kumimoji="1" sz="1200" kern="1200" spc="-150" baseline="0">
          <a:ln w="3175">
            <a:solidFill>
              <a:schemeClr val="tx1">
                <a:alpha val="9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4pPr>
      <a:lvl5pPr marL="1231200" indent="-228600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Wingdings" charset="2"/>
        <a:buChar char="⁃"/>
        <a:defRPr kumimoji="1" sz="12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jp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0.jpe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12781" y="2328201"/>
            <a:ext cx="45719" cy="71114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0524" y="1815553"/>
            <a:ext cx="4250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0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"/>
              </a:rPr>
              <a:t>2017</a:t>
            </a:r>
            <a:r>
              <a:rPr lang="ko-KR" altLang="en-US" sz="1600" b="1" spc="-10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"/>
              </a:rPr>
              <a:t>년도 산업수학 </a:t>
            </a:r>
            <a:r>
              <a:rPr lang="ko-KR" altLang="en-US" sz="1600" b="1" spc="-100" dirty="0" err="1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"/>
              </a:rPr>
              <a:t>스터디그룹</a:t>
            </a:r>
            <a:endParaRPr kumimoji="1" lang="ko-KR" altLang="en-US" sz="1600" b="1" kern="1200" spc="-100" dirty="0">
              <a:ln w="3175"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Malgun Gothic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39815" y="4891287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20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 pitchFamily="50" charset="-127"/>
                <a:cs typeface="맑은 고딕" pitchFamily="50" charset="-127"/>
              </a:rPr>
              <a:t>이광원 </a:t>
            </a:r>
            <a:r>
              <a:rPr lang="en-US" altLang="ko-KR" sz="1600" b="1" spc="-10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pitchFamily="50" charset="-127"/>
              </a:rPr>
              <a:t> </a:t>
            </a:r>
            <a:r>
              <a:rPr lang="ko-KR" altLang="en-US" sz="1600" b="1" spc="-10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맑은 고딕" pitchFamily="50" charset="-127"/>
              </a:rPr>
              <a:t>연구소장 </a:t>
            </a:r>
            <a:r>
              <a:rPr lang="en-US" altLang="ko-KR" sz="1600" b="1" spc="-10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"/>
              </a:rPr>
              <a:t>/ </a:t>
            </a:r>
            <a:r>
              <a:rPr lang="ko-KR" altLang="en-US" sz="1600" b="1" spc="-100" dirty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algun Gothic"/>
              </a:rPr>
              <a:t>주식회사 타키온테크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8500" y="2066348"/>
            <a:ext cx="8884774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sz="2000" b="1" i="0" u="none" strike="noStrike" kern="1200" cap="none" spc="-200" normalizeH="0" baseline="0" noProof="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ea"/>
                <a:ea typeface="맑은 고딕" pitchFamily="50" charset="-127"/>
                <a:cs typeface="맑은 고딕" pitchFamily="50" charset="-127"/>
              </a:rPr>
              <a:t> </a:t>
            </a:r>
            <a:br>
              <a:rPr kumimoji="1" lang="en-US" altLang="ko-KR" sz="2800" b="1" i="0" u="none" strike="noStrike" kern="1200" cap="none" spc="-150" normalizeH="0" baseline="0" noProof="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맑은 고딕" pitchFamily="50" charset="-127"/>
              </a:rPr>
            </a:br>
            <a:r>
              <a:rPr lang="en-US" altLang="ko-KR" sz="2800" b="1" spc="-15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cs typeface="맑은 고딕" pitchFamily="50" charset="-127"/>
              </a:rPr>
              <a:t>CNC</a:t>
            </a:r>
            <a:r>
              <a:rPr lang="ko-KR" altLang="en-US" sz="2800" b="1" spc="-15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cs typeface="맑은 고딕" pitchFamily="50" charset="-127"/>
              </a:rPr>
              <a:t> 공정에서의 시계열 데이터 불량신호 모니터링</a:t>
            </a:r>
            <a:endParaRPr kumimoji="1" lang="ko-KR" altLang="en-US" sz="3200" b="1" i="0" u="none" strike="noStrike" kern="1200" cap="none" spc="-300" normalizeH="0" baseline="0" noProof="0" dirty="0">
              <a:ln w="3175">
                <a:solidFill>
                  <a:srgbClr val="12315D">
                    <a:alpha val="14000"/>
                  </a:srgbClr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6532" y="3774562"/>
            <a:ext cx="146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2017.12.26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298" y="5768330"/>
            <a:ext cx="2172342" cy="35793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68" y="5772294"/>
            <a:ext cx="1526727" cy="35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50654" y="3571315"/>
            <a:ext cx="6057255" cy="49530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산업수학 문제의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1250654" y="3995666"/>
            <a:ext cx="6057255" cy="49530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산업수학 문제의 특징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1250654" y="4831139"/>
            <a:ext cx="6057255" cy="49530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제공 데이터 설명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50654" y="5237560"/>
            <a:ext cx="6057255" cy="495300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80145" y="3789666"/>
            <a:ext cx="108000" cy="10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80145" y="4210374"/>
            <a:ext cx="108000" cy="10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80145" y="5042204"/>
            <a:ext cx="108000" cy="10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145" y="5462911"/>
            <a:ext cx="108000" cy="10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3"/>
          <p:cNvSpPr txBox="1">
            <a:spLocks/>
          </p:cNvSpPr>
          <p:nvPr/>
        </p:nvSpPr>
        <p:spPr>
          <a:xfrm>
            <a:off x="1247606" y="4416969"/>
            <a:ext cx="6057255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  <a:lvl2pPr marL="540000" indent="-28575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3C3C3B"/>
              </a:buClr>
              <a:buFont typeface="Arial"/>
              <a:buChar char="❍"/>
              <a:defRPr kumimoji="1" sz="1400" kern="1200" spc="-150" baseline="0">
                <a:ln w="3175">
                  <a:solidFill>
                    <a:schemeClr val="tx1">
                      <a:alpha val="8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2pPr>
            <a:lvl3pPr marL="748800" indent="-22860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AppleGothic"/>
              <a:buChar char="▹"/>
              <a:defRPr kumimoji="1" sz="1200" kern="1200" spc="-150" baseline="0">
                <a:ln w="3175"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3pPr>
            <a:lvl4pPr marL="990000" indent="-22860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Font typeface="Arial"/>
              <a:buChar char="▪"/>
              <a:defRPr kumimoji="1" sz="1200" kern="1200" spc="-150" baseline="0">
                <a:ln w="3175">
                  <a:solidFill>
                    <a:schemeClr val="tx1">
                      <a:alpha val="9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4pPr>
            <a:lvl5pPr marL="1231200" indent="-22860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Wingdings" charset="2"/>
              <a:buChar char="⁃"/>
              <a:defRPr kumimoji="1" sz="1200" kern="1200" spc="-150" baseline="0">
                <a:ln w="3175">
                  <a:solidFill>
                    <a:schemeClr val="tx1">
                      <a:alpha val="8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산업수학 문제의 해결목표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77097" y="4628034"/>
            <a:ext cx="108000" cy="10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1247605" y="5294239"/>
            <a:ext cx="6057255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  <a:lvl2pPr marL="540000" indent="-28575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3C3C3B"/>
              </a:buClr>
              <a:buFont typeface="Arial"/>
              <a:buChar char="❍"/>
              <a:defRPr kumimoji="1" sz="1400" kern="1200" spc="-150" baseline="0">
                <a:ln w="3175">
                  <a:solidFill>
                    <a:schemeClr val="tx1">
                      <a:alpha val="8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2pPr>
            <a:lvl3pPr marL="748800" indent="-22860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AppleGothic"/>
              <a:buChar char="▹"/>
              <a:defRPr kumimoji="1" sz="1200" kern="1200" spc="-150" baseline="0">
                <a:ln w="3175"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3pPr>
            <a:lvl4pPr marL="990000" indent="-22860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Font typeface="Arial"/>
              <a:buChar char="▪"/>
              <a:defRPr kumimoji="1" sz="1200" kern="1200" spc="-150" baseline="0">
                <a:ln w="3175">
                  <a:solidFill>
                    <a:schemeClr val="tx1">
                      <a:alpha val="9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4pPr>
            <a:lvl5pPr marL="1231200" indent="-22860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Wingdings" charset="2"/>
              <a:buChar char="⁃"/>
              <a:defRPr kumimoji="1" sz="1200" kern="1200" spc="-150" baseline="0">
                <a:ln w="3175">
                  <a:solidFill>
                    <a:schemeClr val="tx1">
                      <a:alpha val="8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56920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/>
          <p:cNvSpPr txBox="1">
            <a:spLocks/>
          </p:cNvSpPr>
          <p:nvPr/>
        </p:nvSpPr>
        <p:spPr>
          <a:xfrm>
            <a:off x="163776" y="340712"/>
            <a:ext cx="7538721" cy="65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1">
              <a:spcBef>
                <a:spcPct val="0"/>
              </a:spcBef>
            </a:pPr>
            <a:r>
              <a:rPr lang="en-US" altLang="ko-KR" sz="2400" b="1" spc="-150" dirty="0">
                <a:ln w="3175">
                  <a:solidFill>
                    <a:srgbClr val="12315D">
                      <a:alpha val="14000"/>
                    </a:srgbClr>
                  </a:solidFill>
                </a:ln>
                <a:solidFill>
                  <a:srgbClr val="12315D"/>
                </a:solidFill>
                <a:latin typeface="맑은 고딕" pitchFamily="50" charset="-127"/>
                <a:cs typeface="맑은 고딕" pitchFamily="50" charset="-127"/>
              </a:rPr>
              <a:t>1. </a:t>
            </a:r>
            <a:r>
              <a:rPr lang="ko-KR" altLang="en-US" sz="2400" b="1" spc="-150" dirty="0">
                <a:ln w="3175">
                  <a:solidFill>
                    <a:srgbClr val="12315D">
                      <a:alpha val="14000"/>
                    </a:srgbClr>
                  </a:solidFill>
                </a:ln>
                <a:solidFill>
                  <a:srgbClr val="12315D"/>
                </a:solidFill>
                <a:latin typeface="맑은 고딕" pitchFamily="50" charset="-127"/>
                <a:cs typeface="맑은 고딕" pitchFamily="50" charset="-127"/>
              </a:rPr>
              <a:t>산업수학 문제의 개요</a:t>
            </a:r>
            <a:endParaRPr lang="ko-KR" altLang="en-US" sz="1600" b="1" spc="-150" dirty="0">
              <a:ln w="3175">
                <a:solidFill>
                  <a:srgbClr val="12315D">
                    <a:alpha val="14000"/>
                  </a:srgbClr>
                </a:solidFill>
              </a:ln>
              <a:solidFill>
                <a:srgbClr val="12315D"/>
              </a:solidFill>
              <a:latin typeface="맑은 고딕" pitchFamily="50" charset="-127"/>
              <a:cs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3249" y="6466702"/>
            <a:ext cx="1458495" cy="365125"/>
          </a:xfrm>
        </p:spPr>
        <p:txBody>
          <a:bodyPr/>
          <a:lstStyle/>
          <a:p>
            <a:fld id="{27655F23-C921-6945-88A6-CC79264B7678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2" name="AutoShape 2" descr="http://webmail.keti.re.kr:8080/mail/mails/26759236/attachments/image/0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4" descr="http://webmail.keti.re.kr:8080/mail/mails/26759236/attachments/image/0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6" descr="http://webmail.keti.re.kr:8080/mail/mails/26759236/attachments/image/0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9" descr="http://webmail.keti.re.kr:8080/mail/mails/26759236/attachments/image/1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manipulator path planning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88032" y="969752"/>
            <a:ext cx="8471920" cy="924033"/>
          </a:xfrm>
          <a:prstGeom prst="roundRect">
            <a:avLst>
              <a:gd name="adj" fmla="val 458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762000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Quality Guard: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sym typeface="Wingdings" pitchFamily="2" charset="2"/>
              </a:rPr>
              <a:t> CNC(Computerized Numerical Control) 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sym typeface="Wingdings" pitchFamily="2" charset="2"/>
              </a:rPr>
              <a:t>공작기계와 </a:t>
            </a:r>
            <a:r>
              <a:rPr lang="en-US" altLang="ko-KR" sz="1200" b="1" u="sng" dirty="0">
                <a:solidFill>
                  <a:schemeClr val="tx1"/>
                </a:solidFill>
                <a:latin typeface="HY견고딕" pitchFamily="18" charset="-127"/>
                <a:sym typeface="Wingdings" pitchFamily="2" charset="2"/>
              </a:rPr>
              <a:t>ICT</a:t>
            </a:r>
            <a:r>
              <a:rPr lang="ko-KR" altLang="en-US" sz="1200" b="1" u="sng" dirty="0">
                <a:solidFill>
                  <a:schemeClr val="tx1"/>
                </a:solidFill>
                <a:latin typeface="HY견고딕" pitchFamily="18" charset="-127"/>
                <a:sym typeface="Wingdings" pitchFamily="2" charset="2"/>
              </a:rPr>
              <a:t>기술을 융합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sym typeface="Wingdings" pitchFamily="2" charset="2"/>
              </a:rPr>
              <a:t>하여 장비들을 네트워크화하고 공정 및 품질의 실시간 관리 시스템을 구축하는 </a:t>
            </a:r>
            <a:r>
              <a:rPr lang="ko-KR" altLang="en-US" sz="1200" b="1" u="sng" dirty="0">
                <a:solidFill>
                  <a:schemeClr val="tx1"/>
                </a:solidFill>
                <a:latin typeface="HY견고딕" pitchFamily="18" charset="-127"/>
                <a:sym typeface="Wingdings" pitchFamily="2" charset="2"/>
              </a:rPr>
              <a:t>스마트팩토리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sym typeface="Wingdings" pitchFamily="2" charset="2"/>
              </a:rPr>
              <a:t> 솔루션</a:t>
            </a:r>
            <a:endParaRPr lang="en-US" altLang="ko-KR" sz="1200" dirty="0">
              <a:solidFill>
                <a:schemeClr val="tx1"/>
              </a:solidFill>
              <a:latin typeface="HY견고딕" pitchFamily="18" charset="-127"/>
            </a:endParaRPr>
          </a:p>
        </p:txBody>
      </p:sp>
      <p:pic>
        <p:nvPicPr>
          <p:cNvPr id="74" name="Picture 2" descr="http://machine.hyundai-wia.com/img/newproduct/kit4500/big_01.jpg">
            <a:extLst>
              <a:ext uri="{FF2B5EF4-FFF2-40B4-BE49-F238E27FC236}">
                <a16:creationId xmlns:a16="http://schemas.microsoft.com/office/drawing/2014/main" id="{6CA76B03-DE5F-4BB1-9838-4D0E2AA8A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9" y="2131537"/>
            <a:ext cx="3246990" cy="1944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http://machine.hyundai-wia.com/img/newproduct/kit4500/big_02.jpg">
            <a:extLst>
              <a:ext uri="{FF2B5EF4-FFF2-40B4-BE49-F238E27FC236}">
                <a16:creationId xmlns:a16="http://schemas.microsoft.com/office/drawing/2014/main" id="{B15C7BEF-DE0F-48DA-814D-FB7626D90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9" y="4179268"/>
            <a:ext cx="3253605" cy="1948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Freeform 19">
            <a:extLst>
              <a:ext uri="{FF2B5EF4-FFF2-40B4-BE49-F238E27FC236}">
                <a16:creationId xmlns:a16="http://schemas.microsoft.com/office/drawing/2014/main" id="{ED742D10-E788-47D4-8DF9-CC88EAD48C81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4086482" y="3637190"/>
            <a:ext cx="2643938" cy="596206"/>
          </a:xfrm>
          <a:custGeom>
            <a:avLst/>
            <a:gdLst>
              <a:gd name="T0" fmla="*/ 416 w 1445"/>
              <a:gd name="T1" fmla="*/ 127 h 408"/>
              <a:gd name="T2" fmla="*/ 766 w 1445"/>
              <a:gd name="T3" fmla="*/ 57 h 408"/>
              <a:gd name="T4" fmla="*/ 0 w 1445"/>
              <a:gd name="T5" fmla="*/ 82 h 408"/>
              <a:gd name="T6" fmla="*/ 1432 w 1445"/>
              <a:gd name="T7" fmla="*/ 0 h 408"/>
              <a:gd name="T8" fmla="*/ 2853 w 1445"/>
              <a:gd name="T9" fmla="*/ 82 h 408"/>
              <a:gd name="T10" fmla="*/ 2094 w 1445"/>
              <a:gd name="T11" fmla="*/ 57 h 408"/>
              <a:gd name="T12" fmla="*/ 2458 w 1445"/>
              <a:gd name="T13" fmla="*/ 127 h 408"/>
              <a:gd name="T14" fmla="*/ 416 w 1445"/>
              <a:gd name="T15" fmla="*/ 127 h 4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45"/>
              <a:gd name="T25" fmla="*/ 0 h 408"/>
              <a:gd name="T26" fmla="*/ 1445 w 1445"/>
              <a:gd name="T27" fmla="*/ 408 h 4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45" h="408">
                <a:moveTo>
                  <a:pt x="211" y="408"/>
                </a:moveTo>
                <a:lnTo>
                  <a:pt x="388" y="184"/>
                </a:lnTo>
                <a:lnTo>
                  <a:pt x="0" y="264"/>
                </a:lnTo>
                <a:lnTo>
                  <a:pt x="725" y="0"/>
                </a:lnTo>
                <a:lnTo>
                  <a:pt x="1445" y="264"/>
                </a:lnTo>
                <a:lnTo>
                  <a:pt x="1061" y="182"/>
                </a:lnTo>
                <a:lnTo>
                  <a:pt x="1245" y="408"/>
                </a:lnTo>
                <a:lnTo>
                  <a:pt x="211" y="408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lumMod val="20000"/>
                  <a:lumOff val="80000"/>
                </a:schemeClr>
              </a:gs>
              <a:gs pos="35001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7D715B6-59F6-43B5-A78C-2883E488B231}"/>
              </a:ext>
            </a:extLst>
          </p:cNvPr>
          <p:cNvGrpSpPr/>
          <p:nvPr/>
        </p:nvGrpSpPr>
        <p:grpSpPr>
          <a:xfrm>
            <a:off x="3597478" y="4964216"/>
            <a:ext cx="1499177" cy="1222470"/>
            <a:chOff x="782516" y="2667000"/>
            <a:chExt cx="2312376" cy="1828800"/>
          </a:xfrm>
        </p:grpSpPr>
        <p:pic>
          <p:nvPicPr>
            <p:cNvPr id="78" name="Picture 2" descr="http://pimg.daara.co.kr/kidd/photo/2015/05/08/thumbs/thumb_520390_1431063685_71.jpg">
              <a:extLst>
                <a:ext uri="{FF2B5EF4-FFF2-40B4-BE49-F238E27FC236}">
                  <a16:creationId xmlns:a16="http://schemas.microsoft.com/office/drawing/2014/main" id="{0B73BBE4-F210-4727-9904-0FAFA6D24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00" t="55750" r="20000" b="2438"/>
            <a:stretch>
              <a:fillRect/>
            </a:stretch>
          </p:blipFill>
          <p:spPr bwMode="auto">
            <a:xfrm>
              <a:off x="844061" y="2667000"/>
              <a:ext cx="2250831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원호 78">
              <a:extLst>
                <a:ext uri="{FF2B5EF4-FFF2-40B4-BE49-F238E27FC236}">
                  <a16:creationId xmlns:a16="http://schemas.microsoft.com/office/drawing/2014/main" id="{8C6A886E-AE98-440D-A158-B12BC409A8B2}"/>
                </a:ext>
              </a:extLst>
            </p:cNvPr>
            <p:cNvSpPr/>
            <p:nvPr/>
          </p:nvSpPr>
          <p:spPr>
            <a:xfrm>
              <a:off x="782516" y="3019425"/>
              <a:ext cx="664615" cy="720000"/>
            </a:xfrm>
            <a:prstGeom prst="arc">
              <a:avLst>
                <a:gd name="adj1" fmla="val 7951354"/>
                <a:gd name="adj2" fmla="val 17878901"/>
              </a:avLst>
            </a:prstGeom>
            <a:ln w="66675" cmpd="sng">
              <a:solidFill>
                <a:srgbClr val="FF0000"/>
              </a:solidFill>
              <a:prstDash val="sysDot"/>
              <a:tailEnd type="triangle" w="sm" len="sm"/>
            </a:ln>
            <a:scene3d>
              <a:camera prst="orthographicFront">
                <a:rot lat="1500000" lon="18599983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0" name="구름 79">
            <a:extLst>
              <a:ext uri="{FF2B5EF4-FFF2-40B4-BE49-F238E27FC236}">
                <a16:creationId xmlns:a16="http://schemas.microsoft.com/office/drawing/2014/main" id="{BBD0B6F7-1D27-4D72-9693-83A466036C50}"/>
              </a:ext>
            </a:extLst>
          </p:cNvPr>
          <p:cNvSpPr/>
          <p:nvPr/>
        </p:nvSpPr>
        <p:spPr bwMode="auto">
          <a:xfrm>
            <a:off x="3746737" y="4375512"/>
            <a:ext cx="1076325" cy="482600"/>
          </a:xfrm>
          <a:prstGeom prst="cloud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61200" rIns="90000" bIns="61200" anchor="ctr"/>
          <a:lstStyle/>
          <a:p>
            <a:pPr algn="ctr" eaLnBrk="1" latinLnBrk="1" hangingPunct="1">
              <a:spcBef>
                <a:spcPts val="400"/>
              </a:spcBef>
            </a:pPr>
            <a:r>
              <a:rPr lang="en-US" altLang="ko-KR" sz="1100" b="1" dirty="0"/>
              <a:t>Axis load</a:t>
            </a:r>
            <a:endParaRPr lang="ko-KR" altLang="en-US" sz="1100" b="1" dirty="0"/>
          </a:p>
        </p:txBody>
      </p:sp>
      <p:sp>
        <p:nvSpPr>
          <p:cNvPr id="81" name="구름 80">
            <a:extLst>
              <a:ext uri="{FF2B5EF4-FFF2-40B4-BE49-F238E27FC236}">
                <a16:creationId xmlns:a16="http://schemas.microsoft.com/office/drawing/2014/main" id="{11C4618B-2D0A-413F-8A61-556CC46A158F}"/>
              </a:ext>
            </a:extLst>
          </p:cNvPr>
          <p:cNvSpPr/>
          <p:nvPr/>
        </p:nvSpPr>
        <p:spPr bwMode="auto">
          <a:xfrm>
            <a:off x="3068295" y="2749417"/>
            <a:ext cx="1503705" cy="484188"/>
          </a:xfrm>
          <a:prstGeom prst="cloud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61200" rIns="90000" bIns="61200" anchor="ctr"/>
          <a:lstStyle/>
          <a:p>
            <a:pPr algn="ctr" eaLnBrk="1" latinLnBrk="1" hangingPunct="1">
              <a:spcBef>
                <a:spcPts val="400"/>
              </a:spcBef>
            </a:pPr>
            <a:r>
              <a:rPr lang="en-US" altLang="ko-KR" sz="1100" dirty="0"/>
              <a:t>Tool setting</a:t>
            </a:r>
            <a:endParaRPr lang="ko-KR" altLang="en-US" sz="1100" dirty="0"/>
          </a:p>
        </p:txBody>
      </p:sp>
      <p:sp>
        <p:nvSpPr>
          <p:cNvPr id="82" name="구름 81">
            <a:extLst>
              <a:ext uri="{FF2B5EF4-FFF2-40B4-BE49-F238E27FC236}">
                <a16:creationId xmlns:a16="http://schemas.microsoft.com/office/drawing/2014/main" id="{CC9172BA-FFA8-432B-A262-5BC8781BB5ED}"/>
              </a:ext>
            </a:extLst>
          </p:cNvPr>
          <p:cNvSpPr/>
          <p:nvPr/>
        </p:nvSpPr>
        <p:spPr bwMode="auto">
          <a:xfrm>
            <a:off x="3058337" y="3333989"/>
            <a:ext cx="1536564" cy="482600"/>
          </a:xfrm>
          <a:prstGeom prst="cloud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61200" rIns="90000" bIns="61200" anchor="ctr"/>
          <a:lstStyle/>
          <a:p>
            <a:pPr algn="ctr" eaLnBrk="1" latinLnBrk="1" hangingPunct="1">
              <a:spcBef>
                <a:spcPts val="400"/>
              </a:spcBef>
            </a:pPr>
            <a:r>
              <a:rPr lang="en-US" altLang="ko-KR" sz="1100" dirty="0"/>
              <a:t>Machine Status</a:t>
            </a:r>
            <a:endParaRPr lang="ko-KR" altLang="en-US" sz="1100" dirty="0"/>
          </a:p>
        </p:txBody>
      </p:sp>
      <p:sp>
        <p:nvSpPr>
          <p:cNvPr id="83" name="구름 82">
            <a:extLst>
              <a:ext uri="{FF2B5EF4-FFF2-40B4-BE49-F238E27FC236}">
                <a16:creationId xmlns:a16="http://schemas.microsoft.com/office/drawing/2014/main" id="{E6CA8910-54BD-4412-ABB7-980C7C572598}"/>
              </a:ext>
            </a:extLst>
          </p:cNvPr>
          <p:cNvSpPr/>
          <p:nvPr/>
        </p:nvSpPr>
        <p:spPr bwMode="auto">
          <a:xfrm>
            <a:off x="3044712" y="2130724"/>
            <a:ext cx="1527288" cy="482600"/>
          </a:xfrm>
          <a:prstGeom prst="cloud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61200" rIns="90000" bIns="61200" anchor="ctr"/>
          <a:lstStyle/>
          <a:p>
            <a:pPr algn="ctr" eaLnBrk="1" latinLnBrk="1" hangingPunct="1">
              <a:spcBef>
                <a:spcPts val="400"/>
              </a:spcBef>
            </a:pPr>
            <a:r>
              <a:rPr lang="en-US" altLang="ko-KR" sz="1100" dirty="0"/>
              <a:t>G-Code</a:t>
            </a:r>
            <a:endParaRPr lang="ko-KR" altLang="en-US" sz="1100" dirty="0"/>
          </a:p>
        </p:txBody>
      </p:sp>
      <p:pic>
        <p:nvPicPr>
          <p:cNvPr id="84" name="Picture 2" descr="check, database icon">
            <a:extLst>
              <a:ext uri="{FF2B5EF4-FFF2-40B4-BE49-F238E27FC236}">
                <a16:creationId xmlns:a16="http://schemas.microsoft.com/office/drawing/2014/main" id="{27E178D5-6CBB-4E27-A586-058F58BA1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684" y="4789865"/>
            <a:ext cx="1072392" cy="107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tv icon">
            <a:extLst>
              <a:ext uri="{FF2B5EF4-FFF2-40B4-BE49-F238E27FC236}">
                <a16:creationId xmlns:a16="http://schemas.microsoft.com/office/drawing/2014/main" id="{BCABDF92-937A-475A-B5EB-CECD0DC82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001" y="1881872"/>
            <a:ext cx="2466235" cy="229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arrow, cycle, interface, update icon">
            <a:extLst>
              <a:ext uri="{FF2B5EF4-FFF2-40B4-BE49-F238E27FC236}">
                <a16:creationId xmlns:a16="http://schemas.microsoft.com/office/drawing/2014/main" id="{F299366B-BF90-45EC-B173-67EA27064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48788">
            <a:off x="7284289" y="3950448"/>
            <a:ext cx="971131" cy="97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hosting, power, server, status icon">
            <a:extLst>
              <a:ext uri="{FF2B5EF4-FFF2-40B4-BE49-F238E27FC236}">
                <a16:creationId xmlns:a16="http://schemas.microsoft.com/office/drawing/2014/main" id="{E8987683-4CF6-457C-AEDE-3C2585BB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445" y="4685189"/>
            <a:ext cx="1225505" cy="127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6">
            <a:extLst>
              <a:ext uri="{FF2B5EF4-FFF2-40B4-BE49-F238E27FC236}">
                <a16:creationId xmlns:a16="http://schemas.microsoft.com/office/drawing/2014/main" id="{8188BA44-2E96-4854-8E74-5A3958C45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64" y="2332887"/>
            <a:ext cx="2038027" cy="121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1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/>
          <p:cNvSpPr txBox="1">
            <a:spLocks/>
          </p:cNvSpPr>
          <p:nvPr/>
        </p:nvSpPr>
        <p:spPr>
          <a:xfrm>
            <a:off x="163776" y="340712"/>
            <a:ext cx="7538721" cy="65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1">
              <a:spcBef>
                <a:spcPct val="0"/>
              </a:spcBef>
            </a:pPr>
            <a:r>
              <a:rPr lang="en-US" altLang="ko-KR" sz="2400" b="1" spc="-150" dirty="0">
                <a:ln w="3175">
                  <a:solidFill>
                    <a:srgbClr val="12315D">
                      <a:alpha val="14000"/>
                    </a:srgbClr>
                  </a:solidFill>
                </a:ln>
                <a:solidFill>
                  <a:srgbClr val="12315D"/>
                </a:solidFill>
                <a:latin typeface="맑은 고딕" pitchFamily="50" charset="-127"/>
                <a:cs typeface="맑은 고딕" pitchFamily="50" charset="-127"/>
              </a:rPr>
              <a:t>2. </a:t>
            </a:r>
            <a:r>
              <a:rPr lang="ko-KR" altLang="en-US" sz="2400" b="1" spc="-150" dirty="0">
                <a:ln w="3175">
                  <a:solidFill>
                    <a:srgbClr val="12315D">
                      <a:alpha val="14000"/>
                    </a:srgbClr>
                  </a:solidFill>
                </a:ln>
                <a:solidFill>
                  <a:srgbClr val="12315D"/>
                </a:solidFill>
                <a:latin typeface="맑은 고딕" pitchFamily="50" charset="-127"/>
                <a:cs typeface="맑은 고딕" pitchFamily="50" charset="-127"/>
              </a:rPr>
              <a:t>산업수학 문제의 특징</a:t>
            </a:r>
            <a:endParaRPr lang="ko-KR" altLang="en-US" sz="1600" b="1" spc="-150" dirty="0">
              <a:ln w="3175">
                <a:solidFill>
                  <a:srgbClr val="12315D">
                    <a:alpha val="14000"/>
                  </a:srgbClr>
                </a:solidFill>
              </a:ln>
              <a:solidFill>
                <a:srgbClr val="12315D"/>
              </a:solidFill>
              <a:latin typeface="맑은 고딕" pitchFamily="50" charset="-127"/>
              <a:cs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3249" y="6466702"/>
            <a:ext cx="1458495" cy="365125"/>
          </a:xfrm>
        </p:spPr>
        <p:txBody>
          <a:bodyPr/>
          <a:lstStyle/>
          <a:p>
            <a:fld id="{27655F23-C921-6945-88A6-CC79264B7678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2" name="AutoShape 2" descr="http://webmail.keti.re.kr:8080/mail/mails/26759236/attachments/image/0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4" descr="http://webmail.keti.re.kr:8080/mail/mails/26759236/attachments/image/0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6" descr="http://webmail.keti.re.kr:8080/mail/mails/26759236/attachments/image/0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9" descr="http://webmail.keti.re.kr:8080/mail/mails/26759236/attachments/image/1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manipulator path planning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0" name="텍스트 개체 틀 3"/>
          <p:cNvSpPr txBox="1">
            <a:spLocks/>
          </p:cNvSpPr>
          <p:nvPr/>
        </p:nvSpPr>
        <p:spPr>
          <a:xfrm>
            <a:off x="226218" y="1084838"/>
            <a:ext cx="3414554" cy="360000"/>
          </a:xfrm>
          <a:prstGeom prst="rect">
            <a:avLst/>
          </a:prstGeom>
          <a:solidFill>
            <a:srgbClr val="12315D"/>
          </a:solidFill>
        </p:spPr>
        <p:txBody>
          <a:bodyPr vert="horz" lIns="80147" tIns="40074" rIns="80147" bIns="40074" rtlCol="0" anchor="ctr">
            <a:noAutofit/>
          </a:bodyPr>
          <a:lstStyle>
            <a:lvl1pPr mar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  <a:defRPr kumimoji="1" sz="1800" b="1" kern="1200" spc="-150" baseline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Malgun Gothic"/>
              </a:defRPr>
            </a:lvl1pPr>
            <a:lvl2pPr marL="45720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3C3C3B"/>
              </a:buClr>
              <a:buFont typeface="Arial"/>
              <a:buNone/>
              <a:defRPr kumimoji="1" sz="2000" b="1" kern="1200" spc="-150" baseline="0">
                <a:ln w="3175">
                  <a:solidFill>
                    <a:schemeClr val="tx1">
                      <a:alpha val="8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2pPr>
            <a:lvl3pPr marL="91440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AppleGothic"/>
              <a:buNone/>
              <a:defRPr kumimoji="1" sz="1800" b="1" kern="1200" spc="-150" baseline="0">
                <a:ln w="3175"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3pPr>
            <a:lvl4pPr marL="137160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Font typeface="Arial"/>
              <a:buNone/>
              <a:defRPr kumimoji="1" sz="1600" b="1" kern="1200" spc="-150" baseline="0">
                <a:ln w="3175">
                  <a:solidFill>
                    <a:schemeClr val="tx1">
                      <a:alpha val="9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4pPr>
            <a:lvl5pPr marL="182880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Wingdings" charset="2"/>
              <a:buNone/>
              <a:defRPr kumimoji="1" sz="1600" b="1" kern="1200" spc="-150" baseline="0">
                <a:ln w="3175">
                  <a:solidFill>
                    <a:schemeClr val="tx1">
                      <a:alpha val="8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00736">
              <a:spcBef>
                <a:spcPts val="526"/>
              </a:spcBef>
              <a:defRPr/>
            </a:pPr>
            <a:r>
              <a:rPr lang="en-US" altLang="ko-KR" spc="-131" dirty="0">
                <a:ln w="3175">
                  <a:solidFill>
                    <a:sysClr val="windowText" lastClr="000000">
                      <a:alpha val="7000"/>
                    </a:sysClr>
                  </a:solidFill>
                </a:ln>
                <a:solidFill>
                  <a:sysClr val="window" lastClr="FFFFFF"/>
                </a:solidFill>
              </a:rPr>
              <a:t>CNC </a:t>
            </a:r>
            <a:r>
              <a:rPr lang="ko-KR" altLang="en-US" spc="-131" dirty="0">
                <a:ln w="3175">
                  <a:solidFill>
                    <a:sysClr val="windowText" lastClr="000000">
                      <a:alpha val="7000"/>
                    </a:sysClr>
                  </a:solidFill>
                </a:ln>
                <a:solidFill>
                  <a:sysClr val="window" lastClr="FFFFFF"/>
                </a:solidFill>
              </a:rPr>
              <a:t>절삭가공 로드데이터 특징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602090" y="4291599"/>
            <a:ext cx="3182698" cy="45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wrap="square" lIns="0" tIns="72000" rIns="0" bIns="72000" anchor="ctr">
            <a:spAutoFit/>
            <a:scene3d>
              <a:camera prst="orthographicFront"/>
              <a:lightRig rig="threePt" dir="t"/>
            </a:scene3d>
            <a:sp3d contourW="38100">
              <a:bevelT w="1270"/>
              <a:contourClr>
                <a:schemeClr val="bg1"/>
              </a:contourClr>
            </a:sp3d>
          </a:bodyPr>
          <a:lstStyle/>
          <a:p>
            <a:pPr algn="ctr" defTabSz="669341">
              <a:defRPr/>
            </a:pPr>
            <a:r>
              <a:rPr lang="ko-KR" altLang="en-US" sz="2000" b="1" spc="-150" dirty="0">
                <a:ln>
                  <a:solidFill>
                    <a:srgbClr val="002060">
                      <a:alpha val="10000"/>
                    </a:srgbClr>
                  </a:solidFill>
                </a:ln>
                <a:gradFill flip="none" rotWithShape="1">
                  <a:gsLst>
                    <a:gs pos="0">
                      <a:srgbClr val="002D4C"/>
                    </a:gs>
                    <a:gs pos="100000">
                      <a:srgbClr val="045D9A"/>
                    </a:gs>
                  </a:gsLst>
                  <a:lin ang="13500000" scaled="1"/>
                  <a:tileRect/>
                </a:gradFill>
                <a:latin typeface="맑은 고딕" pitchFamily="50" charset="-127"/>
              </a:rPr>
              <a:t>불량 데이터의 수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02088" y="4295762"/>
            <a:ext cx="3182699" cy="470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5602044" y="5957690"/>
            <a:ext cx="3182698" cy="45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wrap="square" lIns="0" tIns="72000" rIns="0" bIns="72000" anchor="ctr">
            <a:spAutoFit/>
            <a:scene3d>
              <a:camera prst="orthographicFront"/>
              <a:lightRig rig="threePt" dir="t"/>
            </a:scene3d>
            <a:sp3d contourW="38100">
              <a:bevelT w="1270"/>
              <a:contourClr>
                <a:schemeClr val="bg1"/>
              </a:contourClr>
            </a:sp3d>
          </a:bodyPr>
          <a:lstStyle/>
          <a:p>
            <a:pPr algn="ctr" defTabSz="669341">
              <a:defRPr/>
            </a:pPr>
            <a:r>
              <a:rPr lang="ko-KR" altLang="en-US" sz="2000" b="1" spc="-150" dirty="0">
                <a:ln>
                  <a:solidFill>
                    <a:srgbClr val="002060">
                      <a:alpha val="10000"/>
                    </a:srgbClr>
                  </a:solidFill>
                </a:ln>
                <a:gradFill flip="none" rotWithShape="1">
                  <a:gsLst>
                    <a:gs pos="0">
                      <a:srgbClr val="002D4C"/>
                    </a:gs>
                    <a:gs pos="100000">
                      <a:srgbClr val="045D9A"/>
                    </a:gs>
                  </a:gsLst>
                  <a:lin ang="13500000" scaled="1"/>
                  <a:tileRect/>
                </a:gradFill>
                <a:latin typeface="맑은 고딕" pitchFamily="50" charset="-127"/>
              </a:rPr>
              <a:t>오판으로 인한 생산효율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602042" y="5961853"/>
            <a:ext cx="3182699" cy="470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5602065" y="5119050"/>
            <a:ext cx="3182698" cy="45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wrap="square" lIns="0" tIns="72000" rIns="0" bIns="72000" anchor="ctr">
            <a:spAutoFit/>
            <a:scene3d>
              <a:camera prst="orthographicFront"/>
              <a:lightRig rig="threePt" dir="t"/>
            </a:scene3d>
            <a:sp3d contourW="38100">
              <a:bevelT w="1270"/>
              <a:contourClr>
                <a:schemeClr val="bg1"/>
              </a:contourClr>
            </a:sp3d>
          </a:bodyPr>
          <a:lstStyle/>
          <a:p>
            <a:pPr algn="ctr" defTabSz="669341">
              <a:defRPr/>
            </a:pPr>
            <a:r>
              <a:rPr lang="ko-KR" altLang="en-US" sz="2000" b="1" spc="-150" dirty="0">
                <a:ln>
                  <a:solidFill>
                    <a:srgbClr val="002060">
                      <a:alpha val="10000"/>
                    </a:srgbClr>
                  </a:solidFill>
                </a:ln>
                <a:gradFill flip="none" rotWithShape="1">
                  <a:gsLst>
                    <a:gs pos="0">
                      <a:srgbClr val="002D4C"/>
                    </a:gs>
                    <a:gs pos="100000">
                      <a:srgbClr val="045D9A"/>
                    </a:gs>
                  </a:gsLst>
                  <a:lin ang="13500000" scaled="1"/>
                  <a:tileRect/>
                </a:gradFill>
                <a:latin typeface="맑은 고딕" pitchFamily="50" charset="-127"/>
              </a:rPr>
              <a:t>불량의 정도 예측불가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602063" y="5123213"/>
            <a:ext cx="3182699" cy="470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64029"/>
              </p:ext>
            </p:extLst>
          </p:nvPr>
        </p:nvGraphicFramePr>
        <p:xfrm>
          <a:off x="226314" y="4249366"/>
          <a:ext cx="4338825" cy="2161508"/>
        </p:xfrm>
        <a:graphic>
          <a:graphicData uri="http://schemas.openxmlformats.org/drawingml/2006/table">
            <a:tbl>
              <a:tblPr/>
              <a:tblGrid>
                <a:gridCol w="977183">
                  <a:extLst>
                    <a:ext uri="{9D8B030D-6E8A-4147-A177-3AD203B41FA5}">
                      <a16:colId xmlns:a16="http://schemas.microsoft.com/office/drawing/2014/main" val="2713614385"/>
                    </a:ext>
                  </a:extLst>
                </a:gridCol>
                <a:gridCol w="2076755">
                  <a:extLst>
                    <a:ext uri="{9D8B030D-6E8A-4147-A177-3AD203B41FA5}">
                      <a16:colId xmlns:a16="http://schemas.microsoft.com/office/drawing/2014/main" val="824153800"/>
                    </a:ext>
                  </a:extLst>
                </a:gridCol>
                <a:gridCol w="1284887">
                  <a:extLst>
                    <a:ext uri="{9D8B030D-6E8A-4147-A177-3AD203B41FA5}">
                      <a16:colId xmlns:a16="http://schemas.microsoft.com/office/drawing/2014/main" val="2600054484"/>
                    </a:ext>
                  </a:extLst>
                </a:gridCol>
              </a:tblGrid>
              <a:tr h="5403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기계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대상기계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일간 생산데이터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057143"/>
                  </a:ext>
                </a:extLst>
              </a:tr>
              <a:tr h="5403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통계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생산수량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7200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(720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420245"/>
                  </a:ext>
                </a:extLst>
              </a:tr>
              <a:tr h="54037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불량가공 수량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226892"/>
                  </a:ext>
                </a:extLst>
              </a:tr>
              <a:tr h="54037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절삭가공 불량률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0.138%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5929"/>
                  </a:ext>
                </a:extLst>
              </a:tr>
            </a:tbl>
          </a:graphicData>
        </a:graphic>
      </p:graphicFrame>
      <p:sp>
        <p:nvSpPr>
          <p:cNvPr id="46" name="Freeform 19"/>
          <p:cNvSpPr>
            <a:spLocks/>
          </p:cNvSpPr>
          <p:nvPr/>
        </p:nvSpPr>
        <p:spPr bwMode="auto">
          <a:xfrm rot="16200000" flipV="1">
            <a:off x="4130520" y="4983481"/>
            <a:ext cx="1977735" cy="509506"/>
          </a:xfrm>
          <a:custGeom>
            <a:avLst/>
            <a:gdLst>
              <a:gd name="T0" fmla="*/ 416 w 1445"/>
              <a:gd name="T1" fmla="*/ 127 h 408"/>
              <a:gd name="T2" fmla="*/ 766 w 1445"/>
              <a:gd name="T3" fmla="*/ 57 h 408"/>
              <a:gd name="T4" fmla="*/ 0 w 1445"/>
              <a:gd name="T5" fmla="*/ 82 h 408"/>
              <a:gd name="T6" fmla="*/ 1432 w 1445"/>
              <a:gd name="T7" fmla="*/ 0 h 408"/>
              <a:gd name="T8" fmla="*/ 2853 w 1445"/>
              <a:gd name="T9" fmla="*/ 82 h 408"/>
              <a:gd name="T10" fmla="*/ 2094 w 1445"/>
              <a:gd name="T11" fmla="*/ 57 h 408"/>
              <a:gd name="T12" fmla="*/ 2458 w 1445"/>
              <a:gd name="T13" fmla="*/ 127 h 408"/>
              <a:gd name="T14" fmla="*/ 416 w 1445"/>
              <a:gd name="T15" fmla="*/ 127 h 4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45"/>
              <a:gd name="T25" fmla="*/ 0 h 408"/>
              <a:gd name="T26" fmla="*/ 1445 w 1445"/>
              <a:gd name="T27" fmla="*/ 408 h 4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45" h="408">
                <a:moveTo>
                  <a:pt x="211" y="408"/>
                </a:moveTo>
                <a:lnTo>
                  <a:pt x="388" y="184"/>
                </a:lnTo>
                <a:lnTo>
                  <a:pt x="0" y="264"/>
                </a:lnTo>
                <a:lnTo>
                  <a:pt x="725" y="0"/>
                </a:lnTo>
                <a:lnTo>
                  <a:pt x="1445" y="264"/>
                </a:lnTo>
                <a:lnTo>
                  <a:pt x="1061" y="182"/>
                </a:lnTo>
                <a:lnTo>
                  <a:pt x="1245" y="408"/>
                </a:lnTo>
                <a:lnTo>
                  <a:pt x="211" y="408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lumMod val="20000"/>
                  <a:lumOff val="80000"/>
                </a:schemeClr>
              </a:gs>
              <a:gs pos="35001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9755EAA-CDA5-4739-B0FA-41EA42F51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256" y="1604407"/>
            <a:ext cx="5385062" cy="2206416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B664D760-4FC8-42A3-A7C2-AE2B1D7A7107}"/>
              </a:ext>
            </a:extLst>
          </p:cNvPr>
          <p:cNvGrpSpPr/>
          <p:nvPr/>
        </p:nvGrpSpPr>
        <p:grpSpPr>
          <a:xfrm>
            <a:off x="597476" y="3117266"/>
            <a:ext cx="1603641" cy="875577"/>
            <a:chOff x="782516" y="2667000"/>
            <a:chExt cx="2312376" cy="1828800"/>
          </a:xfrm>
        </p:grpSpPr>
        <p:pic>
          <p:nvPicPr>
            <p:cNvPr id="39" name="Picture 2" descr="http://pimg.daara.co.kr/kidd/photo/2015/05/08/thumbs/thumb_520390_1431063685_71.jpg">
              <a:extLst>
                <a:ext uri="{FF2B5EF4-FFF2-40B4-BE49-F238E27FC236}">
                  <a16:creationId xmlns:a16="http://schemas.microsoft.com/office/drawing/2014/main" id="{00EF0AD0-54A6-425A-8BCF-CA7D7F4551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00" t="55750" r="20000" b="2438"/>
            <a:stretch>
              <a:fillRect/>
            </a:stretch>
          </p:blipFill>
          <p:spPr bwMode="auto">
            <a:xfrm>
              <a:off x="844061" y="2667000"/>
              <a:ext cx="2250831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D191AE49-94C2-4AD2-8D3C-1CFBE8B2FB5B}"/>
                </a:ext>
              </a:extLst>
            </p:cNvPr>
            <p:cNvSpPr/>
            <p:nvPr/>
          </p:nvSpPr>
          <p:spPr>
            <a:xfrm>
              <a:off x="782516" y="3019425"/>
              <a:ext cx="664615" cy="720000"/>
            </a:xfrm>
            <a:prstGeom prst="arc">
              <a:avLst>
                <a:gd name="adj1" fmla="val 7951354"/>
                <a:gd name="adj2" fmla="val 17878901"/>
              </a:avLst>
            </a:prstGeom>
            <a:ln w="66675" cmpd="sng">
              <a:solidFill>
                <a:srgbClr val="FF0000"/>
              </a:solidFill>
              <a:prstDash val="sysDot"/>
              <a:tailEnd type="triangle" w="sm" len="sm"/>
            </a:ln>
            <a:scene3d>
              <a:camera prst="orthographicFront">
                <a:rot lat="1500000" lon="18599983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1" name="TextBox 14">
            <a:extLst>
              <a:ext uri="{FF2B5EF4-FFF2-40B4-BE49-F238E27FC236}">
                <a16:creationId xmlns:a16="http://schemas.microsoft.com/office/drawing/2014/main" id="{238042E0-5062-4DE6-ACCE-FB7F77CCD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74" y="2824604"/>
            <a:ext cx="1359277" cy="338554"/>
          </a:xfrm>
          <a:prstGeom prst="rect">
            <a:avLst/>
          </a:prstGeom>
          <a:solidFill>
            <a:srgbClr val="F6D40A"/>
          </a:solidFill>
          <a:ln>
            <a:noFill/>
          </a:ln>
          <a:effectLst>
            <a:softEdge rad="1270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600" b="1">
                <a:latin typeface="+mj-ea"/>
                <a:ea typeface="+mj-ea"/>
              </a:defRPr>
            </a:lvl1pPr>
            <a:lvl2pPr marL="742950" indent="-28575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dirty="0"/>
              <a:t>로드 부하</a:t>
            </a:r>
            <a:endParaRPr lang="ko-KR" altLang="en-US" i="1" u="sng" dirty="0">
              <a:solidFill>
                <a:srgbClr val="0070C0"/>
              </a:solidFill>
            </a:endParaRPr>
          </a:p>
        </p:txBody>
      </p:sp>
      <p:sp>
        <p:nvSpPr>
          <p:cNvPr id="42" name="Freeform 19">
            <a:extLst>
              <a:ext uri="{FF2B5EF4-FFF2-40B4-BE49-F238E27FC236}">
                <a16:creationId xmlns:a16="http://schemas.microsoft.com/office/drawing/2014/main" id="{3AF2320D-9EA7-4D46-9810-299BB11D46B6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2073882" y="2370613"/>
            <a:ext cx="1965790" cy="568661"/>
          </a:xfrm>
          <a:custGeom>
            <a:avLst/>
            <a:gdLst>
              <a:gd name="T0" fmla="*/ 416 w 1445"/>
              <a:gd name="T1" fmla="*/ 127 h 408"/>
              <a:gd name="T2" fmla="*/ 766 w 1445"/>
              <a:gd name="T3" fmla="*/ 57 h 408"/>
              <a:gd name="T4" fmla="*/ 0 w 1445"/>
              <a:gd name="T5" fmla="*/ 82 h 408"/>
              <a:gd name="T6" fmla="*/ 1432 w 1445"/>
              <a:gd name="T7" fmla="*/ 0 h 408"/>
              <a:gd name="T8" fmla="*/ 2853 w 1445"/>
              <a:gd name="T9" fmla="*/ 82 h 408"/>
              <a:gd name="T10" fmla="*/ 2094 w 1445"/>
              <a:gd name="T11" fmla="*/ 57 h 408"/>
              <a:gd name="T12" fmla="*/ 2458 w 1445"/>
              <a:gd name="T13" fmla="*/ 127 h 408"/>
              <a:gd name="T14" fmla="*/ 416 w 1445"/>
              <a:gd name="T15" fmla="*/ 127 h 4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45"/>
              <a:gd name="T25" fmla="*/ 0 h 408"/>
              <a:gd name="T26" fmla="*/ 1445 w 1445"/>
              <a:gd name="T27" fmla="*/ 408 h 4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45" h="408">
                <a:moveTo>
                  <a:pt x="211" y="408"/>
                </a:moveTo>
                <a:lnTo>
                  <a:pt x="388" y="184"/>
                </a:lnTo>
                <a:lnTo>
                  <a:pt x="0" y="264"/>
                </a:lnTo>
                <a:lnTo>
                  <a:pt x="725" y="0"/>
                </a:lnTo>
                <a:lnTo>
                  <a:pt x="1445" y="264"/>
                </a:lnTo>
                <a:lnTo>
                  <a:pt x="1061" y="182"/>
                </a:lnTo>
                <a:lnTo>
                  <a:pt x="1245" y="408"/>
                </a:lnTo>
                <a:lnTo>
                  <a:pt x="211" y="408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lumMod val="20000"/>
                  <a:lumOff val="80000"/>
                </a:schemeClr>
              </a:gs>
              <a:gs pos="35001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43" name="Picture 6" descr="http://machine.hyundai-wia.com/img/newproduct/kit4500/big_02.jpg">
            <a:extLst>
              <a:ext uri="{FF2B5EF4-FFF2-40B4-BE49-F238E27FC236}">
                <a16:creationId xmlns:a16="http://schemas.microsoft.com/office/drawing/2014/main" id="{A03B811C-2C8A-48D2-A2FD-598DD9645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879961"/>
            <a:ext cx="1462281" cy="875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8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/>
          <p:cNvSpPr txBox="1">
            <a:spLocks/>
          </p:cNvSpPr>
          <p:nvPr/>
        </p:nvSpPr>
        <p:spPr>
          <a:xfrm>
            <a:off x="163776" y="340712"/>
            <a:ext cx="7538721" cy="65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1">
              <a:spcBef>
                <a:spcPct val="0"/>
              </a:spcBef>
            </a:pPr>
            <a:r>
              <a:rPr lang="en-US" altLang="ko-KR" sz="2400" b="1" spc="-150" dirty="0">
                <a:ln w="3175">
                  <a:solidFill>
                    <a:srgbClr val="12315D">
                      <a:alpha val="14000"/>
                    </a:srgbClr>
                  </a:solidFill>
                </a:ln>
                <a:solidFill>
                  <a:srgbClr val="12315D"/>
                </a:solidFill>
                <a:latin typeface="맑은 고딕" pitchFamily="50" charset="-127"/>
                <a:cs typeface="맑은 고딕" pitchFamily="50" charset="-127"/>
              </a:rPr>
              <a:t>3. </a:t>
            </a:r>
            <a:r>
              <a:rPr lang="ko-KR" altLang="en-US" sz="2400" b="1" spc="-150" dirty="0">
                <a:ln w="3175">
                  <a:solidFill>
                    <a:srgbClr val="12315D">
                      <a:alpha val="14000"/>
                    </a:srgbClr>
                  </a:solidFill>
                </a:ln>
                <a:solidFill>
                  <a:srgbClr val="12315D"/>
                </a:solidFill>
                <a:latin typeface="맑은 고딕" pitchFamily="50" charset="-127"/>
                <a:cs typeface="맑은 고딕" pitchFamily="50" charset="-127"/>
              </a:rPr>
              <a:t>산업수학 문제의 해결목표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3249" y="6466702"/>
            <a:ext cx="1458495" cy="365125"/>
          </a:xfrm>
        </p:spPr>
        <p:txBody>
          <a:bodyPr/>
          <a:lstStyle/>
          <a:p>
            <a:fld id="{27655F23-C921-6945-88A6-CC79264B7678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2" name="AutoShape 2" descr="http://webmail.keti.re.kr:8080/mail/mails/26759236/attachments/image/0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4" descr="http://webmail.keti.re.kr:8080/mail/mails/26759236/attachments/image/0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6" descr="http://webmail.keti.re.kr:8080/mail/mails/26759236/attachments/image/0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9" descr="http://webmail.keti.re.kr:8080/mail/mails/26759236/attachments/image/1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manipulator path planning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25013D-C760-49DE-BD6D-0C274E359E62}"/>
              </a:ext>
            </a:extLst>
          </p:cNvPr>
          <p:cNvSpPr/>
          <p:nvPr/>
        </p:nvSpPr>
        <p:spPr>
          <a:xfrm>
            <a:off x="2754420" y="1638067"/>
            <a:ext cx="1778311" cy="263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3042BE-E1D9-423A-8049-5BB76AD57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77" y="1745353"/>
            <a:ext cx="5900377" cy="4771935"/>
          </a:xfrm>
          <a:prstGeom prst="rect">
            <a:avLst/>
          </a:prstGeom>
        </p:spPr>
      </p:pic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E099C833-39EA-4A66-8F3A-B6A15A7CC9C0}"/>
              </a:ext>
            </a:extLst>
          </p:cNvPr>
          <p:cNvSpPr txBox="1">
            <a:spLocks/>
          </p:cNvSpPr>
          <p:nvPr/>
        </p:nvSpPr>
        <p:spPr>
          <a:xfrm>
            <a:off x="226218" y="1084838"/>
            <a:ext cx="3414554" cy="360000"/>
          </a:xfrm>
          <a:prstGeom prst="rect">
            <a:avLst/>
          </a:prstGeom>
          <a:solidFill>
            <a:srgbClr val="12315D"/>
          </a:solidFill>
        </p:spPr>
        <p:txBody>
          <a:bodyPr vert="horz" lIns="80147" tIns="40074" rIns="80147" bIns="40074" rtlCol="0" anchor="ctr">
            <a:noAutofit/>
          </a:bodyPr>
          <a:lstStyle>
            <a:lvl1pPr mar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  <a:defRPr kumimoji="1" sz="1800" b="1" kern="1200" spc="-150" baseline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Malgun Gothic"/>
              </a:defRPr>
            </a:lvl1pPr>
            <a:lvl2pPr marL="45720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3C3C3B"/>
              </a:buClr>
              <a:buFont typeface="Arial"/>
              <a:buNone/>
              <a:defRPr kumimoji="1" sz="2000" b="1" kern="1200" spc="-150" baseline="0">
                <a:ln w="3175">
                  <a:solidFill>
                    <a:schemeClr val="tx1">
                      <a:alpha val="8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2pPr>
            <a:lvl3pPr marL="91440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AppleGothic"/>
              <a:buNone/>
              <a:defRPr kumimoji="1" sz="1800" b="1" kern="1200" spc="-150" baseline="0">
                <a:ln w="3175"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3pPr>
            <a:lvl4pPr marL="137160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Font typeface="Arial"/>
              <a:buNone/>
              <a:defRPr kumimoji="1" sz="1600" b="1" kern="1200" spc="-150" baseline="0">
                <a:ln w="3175">
                  <a:solidFill>
                    <a:schemeClr val="tx1">
                      <a:alpha val="9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4pPr>
            <a:lvl5pPr marL="182880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Wingdings" charset="2"/>
              <a:buNone/>
              <a:defRPr kumimoji="1" sz="1600" b="1" kern="1200" spc="-150" baseline="0">
                <a:ln w="3175">
                  <a:solidFill>
                    <a:schemeClr val="tx1">
                      <a:alpha val="8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00736">
              <a:spcBef>
                <a:spcPts val="526"/>
              </a:spcBef>
              <a:defRPr/>
            </a:pPr>
            <a:r>
              <a:rPr lang="ko-KR" altLang="en-US" spc="-131" dirty="0">
                <a:ln w="3175">
                  <a:solidFill>
                    <a:sysClr val="windowText" lastClr="000000">
                      <a:alpha val="7000"/>
                    </a:sysClr>
                  </a:solidFill>
                </a:ln>
                <a:solidFill>
                  <a:sysClr val="window" lastClr="FFFFFF"/>
                </a:solidFill>
              </a:rPr>
              <a:t>자동 모니터링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D07E864A-B821-4F46-A8A7-92AC3B712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19" y="1960623"/>
            <a:ext cx="2050097" cy="203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CADA32F-CAE1-42D0-A7DE-344D58D53D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506" b="11968"/>
          <a:stretch/>
        </p:blipFill>
        <p:spPr>
          <a:xfrm>
            <a:off x="6595620" y="4398705"/>
            <a:ext cx="2050097" cy="165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9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/>
          <p:cNvSpPr txBox="1">
            <a:spLocks/>
          </p:cNvSpPr>
          <p:nvPr/>
        </p:nvSpPr>
        <p:spPr>
          <a:xfrm>
            <a:off x="163776" y="340712"/>
            <a:ext cx="7538721" cy="65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1">
              <a:spcBef>
                <a:spcPct val="0"/>
              </a:spcBef>
            </a:pPr>
            <a:r>
              <a:rPr lang="en-US" altLang="ko-KR" sz="2400" b="1" spc="-150" dirty="0">
                <a:ln w="3175">
                  <a:solidFill>
                    <a:srgbClr val="12315D">
                      <a:alpha val="14000"/>
                    </a:srgbClr>
                  </a:solidFill>
                </a:ln>
                <a:solidFill>
                  <a:srgbClr val="12315D"/>
                </a:solidFill>
                <a:latin typeface="맑은 고딕" pitchFamily="50" charset="-127"/>
                <a:cs typeface="맑은 고딕" pitchFamily="50" charset="-127"/>
              </a:rPr>
              <a:t>3. </a:t>
            </a:r>
            <a:r>
              <a:rPr lang="ko-KR" altLang="en-US" sz="2400" b="1" spc="-150" dirty="0">
                <a:ln w="3175">
                  <a:solidFill>
                    <a:srgbClr val="12315D">
                      <a:alpha val="14000"/>
                    </a:srgbClr>
                  </a:solidFill>
                </a:ln>
                <a:solidFill>
                  <a:srgbClr val="12315D"/>
                </a:solidFill>
                <a:latin typeface="맑은 고딕" pitchFamily="50" charset="-127"/>
                <a:cs typeface="맑은 고딕" pitchFamily="50" charset="-127"/>
              </a:rPr>
              <a:t>산업수학 문제의 해결목표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3249" y="6466702"/>
            <a:ext cx="1458495" cy="365125"/>
          </a:xfrm>
        </p:spPr>
        <p:txBody>
          <a:bodyPr/>
          <a:lstStyle/>
          <a:p>
            <a:fld id="{27655F23-C921-6945-88A6-CC79264B7678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2" name="AutoShape 2" descr="http://webmail.keti.re.kr:8080/mail/mails/26759236/attachments/image/0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4" descr="http://webmail.keti.re.kr:8080/mail/mails/26759236/attachments/image/0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6" descr="http://webmail.keti.re.kr:8080/mail/mails/26759236/attachments/image/0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9" descr="http://webmail.keti.re.kr:8080/mail/mails/26759236/attachments/image/1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manipulator path planning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02AB1D-EEA8-493E-B71F-BC18504DD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49" y="1489854"/>
            <a:ext cx="6202606" cy="29979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F319F0-BEF8-4398-92D9-70C10654C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49" y="4487853"/>
            <a:ext cx="6202606" cy="22462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1626D7-DB14-4A3B-9FDE-EE8733D69A95}"/>
              </a:ext>
            </a:extLst>
          </p:cNvPr>
          <p:cNvSpPr/>
          <p:nvPr/>
        </p:nvSpPr>
        <p:spPr>
          <a:xfrm>
            <a:off x="221549" y="2057357"/>
            <a:ext cx="1652130" cy="26366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25013D-C760-49DE-BD6D-0C274E359E62}"/>
              </a:ext>
            </a:extLst>
          </p:cNvPr>
          <p:cNvSpPr/>
          <p:nvPr/>
        </p:nvSpPr>
        <p:spPr>
          <a:xfrm>
            <a:off x="2754420" y="1990370"/>
            <a:ext cx="1778311" cy="263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EEFF475-B527-427B-A786-BA437645D232}"/>
              </a:ext>
            </a:extLst>
          </p:cNvPr>
          <p:cNvCxnSpPr/>
          <p:nvPr/>
        </p:nvCxnSpPr>
        <p:spPr>
          <a:xfrm>
            <a:off x="6002502" y="4845766"/>
            <a:ext cx="76293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22C58E0-8D4D-4E56-8D66-32573591F5A4}"/>
              </a:ext>
            </a:extLst>
          </p:cNvPr>
          <p:cNvCxnSpPr/>
          <p:nvPr/>
        </p:nvCxnSpPr>
        <p:spPr>
          <a:xfrm>
            <a:off x="6002502" y="5177680"/>
            <a:ext cx="76293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500D5C6-D4E9-4469-B727-4EF6BF362EBA}"/>
              </a:ext>
            </a:extLst>
          </p:cNvPr>
          <p:cNvCxnSpPr/>
          <p:nvPr/>
        </p:nvCxnSpPr>
        <p:spPr>
          <a:xfrm>
            <a:off x="6002502" y="5267438"/>
            <a:ext cx="76293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B82CBE-B559-470B-B9D1-53D0036B8430}"/>
              </a:ext>
            </a:extLst>
          </p:cNvPr>
          <p:cNvCxnSpPr/>
          <p:nvPr/>
        </p:nvCxnSpPr>
        <p:spPr>
          <a:xfrm>
            <a:off x="6002502" y="4762554"/>
            <a:ext cx="76293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BC808B-02F6-4F77-9535-770277213868}"/>
              </a:ext>
            </a:extLst>
          </p:cNvPr>
          <p:cNvSpPr/>
          <p:nvPr/>
        </p:nvSpPr>
        <p:spPr>
          <a:xfrm>
            <a:off x="6383969" y="4513853"/>
            <a:ext cx="1127573" cy="3651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Lv3</a:t>
            </a:r>
            <a:r>
              <a:rPr lang="ko-KR" altLang="en-US" sz="8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상한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AB79D1-F679-4410-8612-009238B431FF}"/>
              </a:ext>
            </a:extLst>
          </p:cNvPr>
          <p:cNvSpPr/>
          <p:nvPr/>
        </p:nvSpPr>
        <p:spPr>
          <a:xfrm>
            <a:off x="6383969" y="5132664"/>
            <a:ext cx="1127573" cy="3651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Lv3</a:t>
            </a:r>
            <a:r>
              <a:rPr lang="ko-KR" altLang="en-US" sz="8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하한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45AD61-6466-4DF8-9682-0A031A183158}"/>
              </a:ext>
            </a:extLst>
          </p:cNvPr>
          <p:cNvSpPr/>
          <p:nvPr/>
        </p:nvSpPr>
        <p:spPr>
          <a:xfrm>
            <a:off x="6383969" y="4945117"/>
            <a:ext cx="1127573" cy="3651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Lv2</a:t>
            </a:r>
            <a:r>
              <a:rPr lang="ko-KR" altLang="en-US" sz="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하한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800886-447F-45F6-8629-8F06C3223CA0}"/>
              </a:ext>
            </a:extLst>
          </p:cNvPr>
          <p:cNvSpPr/>
          <p:nvPr/>
        </p:nvSpPr>
        <p:spPr>
          <a:xfrm>
            <a:off x="6383969" y="4701400"/>
            <a:ext cx="1127573" cy="3651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Lv2</a:t>
            </a:r>
            <a:r>
              <a:rPr lang="ko-KR" altLang="en-US" sz="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상한</a:t>
            </a: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78971F31-2DC7-41AE-AA67-8777F077AFD1}"/>
              </a:ext>
            </a:extLst>
          </p:cNvPr>
          <p:cNvSpPr txBox="1">
            <a:spLocks/>
          </p:cNvSpPr>
          <p:nvPr/>
        </p:nvSpPr>
        <p:spPr>
          <a:xfrm>
            <a:off x="226218" y="1084838"/>
            <a:ext cx="3414554" cy="360000"/>
          </a:xfrm>
          <a:prstGeom prst="rect">
            <a:avLst/>
          </a:prstGeom>
          <a:solidFill>
            <a:srgbClr val="12315D"/>
          </a:solidFill>
        </p:spPr>
        <p:txBody>
          <a:bodyPr vert="horz" lIns="80147" tIns="40074" rIns="80147" bIns="40074" rtlCol="0" anchor="ctr">
            <a:noAutofit/>
          </a:bodyPr>
          <a:lstStyle>
            <a:lvl1pPr mar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  <a:defRPr kumimoji="1" sz="1800" b="1" kern="1200" spc="-150" baseline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Malgun Gothic"/>
              </a:defRPr>
            </a:lvl1pPr>
            <a:lvl2pPr marL="45720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3C3C3B"/>
              </a:buClr>
              <a:buFont typeface="Arial"/>
              <a:buNone/>
              <a:defRPr kumimoji="1" sz="2000" b="1" kern="1200" spc="-150" baseline="0">
                <a:ln w="3175">
                  <a:solidFill>
                    <a:schemeClr val="tx1">
                      <a:alpha val="8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2pPr>
            <a:lvl3pPr marL="91440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AppleGothic"/>
              <a:buNone/>
              <a:defRPr kumimoji="1" sz="1800" b="1" kern="1200" spc="-150" baseline="0">
                <a:ln w="3175"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3pPr>
            <a:lvl4pPr marL="137160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Font typeface="Arial"/>
              <a:buNone/>
              <a:defRPr kumimoji="1" sz="1600" b="1" kern="1200" spc="-150" baseline="0">
                <a:ln w="3175">
                  <a:solidFill>
                    <a:schemeClr val="tx1">
                      <a:alpha val="9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4pPr>
            <a:lvl5pPr marL="182880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Wingdings" charset="2"/>
              <a:buNone/>
              <a:defRPr kumimoji="1" sz="1600" b="1" kern="1200" spc="-150" baseline="0">
                <a:ln w="3175">
                  <a:solidFill>
                    <a:schemeClr val="tx1">
                      <a:alpha val="8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00736">
              <a:spcBef>
                <a:spcPts val="526"/>
              </a:spcBef>
              <a:defRPr/>
            </a:pPr>
            <a:r>
              <a:rPr lang="ko-KR" altLang="en-US" spc="-131" dirty="0">
                <a:ln w="3175">
                  <a:solidFill>
                    <a:sysClr val="windowText" lastClr="000000">
                      <a:alpha val="7000"/>
                    </a:sysClr>
                  </a:solidFill>
                </a:ln>
                <a:solidFill>
                  <a:sysClr val="window" lastClr="FFFFFF"/>
                </a:solidFill>
              </a:rPr>
              <a:t>자동 설정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FBF41BA-EF00-467D-978A-739B1B98A36B}"/>
              </a:ext>
            </a:extLst>
          </p:cNvPr>
          <p:cNvCxnSpPr>
            <a:cxnSpLocks/>
          </p:cNvCxnSpPr>
          <p:nvPr/>
        </p:nvCxnSpPr>
        <p:spPr>
          <a:xfrm>
            <a:off x="1873679" y="2188583"/>
            <a:ext cx="46168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5EAAA3A-85C3-4510-BE6B-A3D5BBA0A39F}"/>
              </a:ext>
            </a:extLst>
          </p:cNvPr>
          <p:cNvSpPr/>
          <p:nvPr/>
        </p:nvSpPr>
        <p:spPr>
          <a:xfrm>
            <a:off x="6308695" y="1912883"/>
            <a:ext cx="1127573" cy="3651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검사방법 </a:t>
            </a:r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(Feature)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6F25652-8D6F-4F90-A7A2-E03E4FFBBC94}"/>
              </a:ext>
            </a:extLst>
          </p:cNvPr>
          <p:cNvCxnSpPr>
            <a:cxnSpLocks/>
          </p:cNvCxnSpPr>
          <p:nvPr/>
        </p:nvCxnSpPr>
        <p:spPr>
          <a:xfrm flipV="1">
            <a:off x="7418036" y="2057357"/>
            <a:ext cx="36464" cy="3372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512D32F-E51D-4C96-895E-21FD2111F48A}"/>
              </a:ext>
            </a:extLst>
          </p:cNvPr>
          <p:cNvGrpSpPr/>
          <p:nvPr/>
        </p:nvGrpSpPr>
        <p:grpSpPr>
          <a:xfrm>
            <a:off x="6832463" y="3359282"/>
            <a:ext cx="1740067" cy="653014"/>
            <a:chOff x="2998300" y="5717862"/>
            <a:chExt cx="1800226" cy="1733550"/>
          </a:xfrm>
        </p:grpSpPr>
        <p:sp>
          <p:nvSpPr>
            <p:cNvPr id="51" name="타원 3">
              <a:extLst>
                <a:ext uri="{FF2B5EF4-FFF2-40B4-BE49-F238E27FC236}">
                  <a16:creationId xmlns:a16="http://schemas.microsoft.com/office/drawing/2014/main" id="{BF910151-FDBF-40CF-AF7D-A9BC7802B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300" y="5717862"/>
              <a:ext cx="1800224" cy="1733550"/>
            </a:xfrm>
            <a:prstGeom prst="ellipse">
              <a:avLst/>
            </a:prstGeom>
            <a:solidFill>
              <a:schemeClr val="bg1"/>
            </a:solidFill>
            <a:ln w="123825">
              <a:solidFill>
                <a:srgbClr val="97E4FF"/>
              </a:solidFill>
              <a:round/>
              <a:headEnd/>
              <a:tailEnd/>
            </a:ln>
          </p:spPr>
          <p:txBody>
            <a:bodyPr wrap="none" lIns="90000" tIns="61200" rIns="90000" bIns="61200" anchor="ctr"/>
            <a:lstStyle>
              <a:lvl1pPr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ts val="400"/>
                </a:spcBef>
              </a:pPr>
              <a:endParaRPr lang="ko-KR" altLang="en-US" dirty="0"/>
            </a:p>
          </p:txBody>
        </p:sp>
        <p:sp>
          <p:nvSpPr>
            <p:cNvPr id="52" name="타원 37">
              <a:extLst>
                <a:ext uri="{FF2B5EF4-FFF2-40B4-BE49-F238E27FC236}">
                  <a16:creationId xmlns:a16="http://schemas.microsoft.com/office/drawing/2014/main" id="{C5F12343-571B-4721-BAFC-CF9A778BA0D3}"/>
                </a:ext>
              </a:extLst>
            </p:cNvPr>
            <p:cNvSpPr/>
            <p:nvPr/>
          </p:nvSpPr>
          <p:spPr bwMode="auto">
            <a:xfrm>
              <a:off x="3042751" y="5786125"/>
              <a:ext cx="1755775" cy="160813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2000">
                  <a:schemeClr val="accent1">
                    <a:lumMod val="50000"/>
                  </a:schemeClr>
                </a:gs>
                <a:gs pos="100000">
                  <a:schemeClr val="accent1">
                    <a:lumMod val="10000"/>
                  </a:schemeClr>
                </a:gs>
              </a:gsLst>
              <a:lin ang="9600000" scaled="0"/>
            </a:gra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61200" rIns="90000" bIns="61200" anchor="ctr"/>
            <a:lstStyle/>
            <a:p>
              <a:pPr algn="ctr" eaLnBrk="1" latinLnBrk="1" hangingPunct="1">
                <a:spcBef>
                  <a:spcPts val="400"/>
                </a:spcBef>
                <a:defRPr/>
              </a:pPr>
              <a:endParaRPr lang="ko-KR" altLang="en-US"/>
            </a:p>
          </p:txBody>
        </p:sp>
        <p:sp>
          <p:nvSpPr>
            <p:cNvPr id="53" name="TextBox 4">
              <a:extLst>
                <a:ext uri="{FF2B5EF4-FFF2-40B4-BE49-F238E27FC236}">
                  <a16:creationId xmlns:a16="http://schemas.microsoft.com/office/drawing/2014/main" id="{64741E8D-AC22-4960-B6EB-08A35EFFB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586" y="6188305"/>
              <a:ext cx="1256297" cy="898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Automatic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76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/>
          <p:cNvSpPr txBox="1">
            <a:spLocks/>
          </p:cNvSpPr>
          <p:nvPr/>
        </p:nvSpPr>
        <p:spPr>
          <a:xfrm>
            <a:off x="163776" y="340712"/>
            <a:ext cx="7538721" cy="65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1">
              <a:spcBef>
                <a:spcPct val="0"/>
              </a:spcBef>
            </a:pPr>
            <a:r>
              <a:rPr lang="en-US" altLang="ko-KR" sz="2400" b="1" spc="-150" dirty="0">
                <a:ln w="3175">
                  <a:solidFill>
                    <a:srgbClr val="12315D">
                      <a:alpha val="14000"/>
                    </a:srgbClr>
                  </a:solidFill>
                </a:ln>
                <a:solidFill>
                  <a:srgbClr val="12315D"/>
                </a:solidFill>
                <a:latin typeface="맑은 고딕" pitchFamily="50" charset="-127"/>
                <a:cs typeface="맑은 고딕" pitchFamily="50" charset="-127"/>
              </a:rPr>
              <a:t>4. </a:t>
            </a:r>
            <a:r>
              <a:rPr lang="ko-KR" altLang="en-US" sz="2400" b="1" spc="-150" dirty="0">
                <a:ln w="3175">
                  <a:solidFill>
                    <a:srgbClr val="12315D">
                      <a:alpha val="14000"/>
                    </a:srgbClr>
                  </a:solidFill>
                </a:ln>
                <a:solidFill>
                  <a:srgbClr val="12315D"/>
                </a:solidFill>
                <a:latin typeface="맑은 고딕" pitchFamily="50" charset="-127"/>
                <a:cs typeface="맑은 고딕" pitchFamily="50" charset="-127"/>
              </a:rPr>
              <a:t>제공 데이터 설명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3249" y="6466702"/>
            <a:ext cx="1458495" cy="365125"/>
          </a:xfrm>
        </p:spPr>
        <p:txBody>
          <a:bodyPr/>
          <a:lstStyle/>
          <a:p>
            <a:fld id="{27655F23-C921-6945-88A6-CC79264B7678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2" name="AutoShape 2" descr="http://webmail.keti.re.kr:8080/mail/mails/26759236/attachments/image/0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4" descr="http://webmail.keti.re.kr:8080/mail/mails/26759236/attachments/image/0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6" descr="http://webmail.keti.re.kr:8080/mail/mails/26759236/attachments/image/0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9" descr="http://webmail.keti.re.kr:8080/mail/mails/26759236/attachments/image/1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manipulator path planning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E01F0C0-BDD7-42B2-BD43-520992C74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72781"/>
              </p:ext>
            </p:extLst>
          </p:nvPr>
        </p:nvGraphicFramePr>
        <p:xfrm>
          <a:off x="158689" y="1458889"/>
          <a:ext cx="8826621" cy="5052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7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6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구             분</a:t>
                      </a:r>
                    </a:p>
                  </a:txBody>
                  <a:tcPr marL="91441" marR="91441" marT="43310" marB="433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358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공구 파손 검출</a:t>
                      </a:r>
                    </a:p>
                  </a:txBody>
                  <a:tcPr marL="91441" marR="91441" marT="43310" marB="433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41" marR="91441" marT="43310" marB="433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발생 일시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공정</a:t>
                      </a:r>
                    </a:p>
                  </a:txBody>
                  <a:tcPr marL="91441" marR="91441" marT="43310" marB="433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8/15(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), 01:40 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/ 3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차 </a:t>
                      </a:r>
                      <a:r>
                        <a:rPr lang="ko-KR" altLang="en-US" sz="1600" baseline="0" dirty="0" err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카바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OP80-2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호기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41" marR="91441" marT="43310" marB="433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41" marR="91441" marT="43310" marB="433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이상 파형 검출</a:t>
                      </a:r>
                    </a:p>
                  </a:txBody>
                  <a:tcPr marL="91441" marR="91441" marT="43310" marB="433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41" marR="91441" marT="43310" marB="433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41" marR="91441" marT="43310" marB="433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62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검출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알람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/ </a:t>
                      </a:r>
                      <a:br>
                        <a:rPr lang="en-US" altLang="ko-KR" sz="1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</a:b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경고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설비 정지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41" marR="91441" marT="43310" marB="433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41" marR="91441" marT="43310" marB="433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41" marR="91441" marT="43310" marB="4331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4075C8E0-3E68-45A6-B357-6D08AC2D9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309" y="2332564"/>
            <a:ext cx="4645638" cy="2283099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6687AB37-ADCC-4E46-B803-036F0C8B2F8B}"/>
              </a:ext>
            </a:extLst>
          </p:cNvPr>
          <p:cNvGrpSpPr/>
          <p:nvPr/>
        </p:nvGrpSpPr>
        <p:grpSpPr>
          <a:xfrm>
            <a:off x="3618381" y="2753182"/>
            <a:ext cx="2778915" cy="1376410"/>
            <a:chOff x="4233229" y="1781172"/>
            <a:chExt cx="4304309" cy="257841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88DBB55-5300-48F8-A99A-3FC2B2A51027}"/>
                </a:ext>
              </a:extLst>
            </p:cNvPr>
            <p:cNvSpPr/>
            <p:nvPr/>
          </p:nvSpPr>
          <p:spPr>
            <a:xfrm>
              <a:off x="7395529" y="3819521"/>
              <a:ext cx="1142009" cy="54006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21A2008-080E-4C40-B1BC-7A3A92E8BCEA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 flipV="1">
              <a:off x="5823908" y="2400300"/>
              <a:ext cx="1571621" cy="1689254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043306A-BBBF-4D6D-A825-CEC011B0BFA1}"/>
                </a:ext>
              </a:extLst>
            </p:cNvPr>
            <p:cNvSpPr/>
            <p:nvPr/>
          </p:nvSpPr>
          <p:spPr>
            <a:xfrm>
              <a:off x="4233229" y="1781172"/>
              <a:ext cx="2085974" cy="79893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pic>
          <p:nvPicPr>
            <p:cNvPr id="36" name="직사각형 22">
              <a:extLst>
                <a:ext uri="{FF2B5EF4-FFF2-40B4-BE49-F238E27FC236}">
                  <a16:creationId xmlns:a16="http://schemas.microsoft.com/office/drawing/2014/main" id="{2216DAA3-BF67-4F50-A428-72FE96C54E4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7929" y="3524249"/>
              <a:ext cx="800100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F47EC01-AC30-4A75-909D-A555B64183AC}"/>
              </a:ext>
            </a:extLst>
          </p:cNvPr>
          <p:cNvSpPr/>
          <p:nvPr/>
        </p:nvSpPr>
        <p:spPr>
          <a:xfrm>
            <a:off x="4426513" y="2430400"/>
            <a:ext cx="1233488" cy="28733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>
                <a:solidFill>
                  <a:schemeClr val="tx1"/>
                </a:solidFill>
                <a:latin typeface="현대하모니 L" pitchFamily="18" charset="-127"/>
                <a:ea typeface="현대하모니 L" pitchFamily="18" charset="-127"/>
              </a:rPr>
              <a:t>공구파손 검출</a:t>
            </a:r>
            <a:endParaRPr kumimoji="0" lang="en-US" altLang="ko-KR" sz="1050" dirty="0">
              <a:solidFill>
                <a:schemeClr val="tx1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31A9ECC-FA59-45C6-98A5-B6239566200A}"/>
              </a:ext>
            </a:extLst>
          </p:cNvPr>
          <p:cNvSpPr/>
          <p:nvPr/>
        </p:nvSpPr>
        <p:spPr>
          <a:xfrm>
            <a:off x="2049938" y="2753182"/>
            <a:ext cx="1346731" cy="42648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2609F55-A676-4089-A31E-0B3E76BB9189}"/>
              </a:ext>
            </a:extLst>
          </p:cNvPr>
          <p:cNvCxnSpPr>
            <a:cxnSpLocks/>
            <a:stCxn id="29" idx="2"/>
            <a:endCxn id="38" idx="5"/>
          </p:cNvCxnSpPr>
          <p:nvPr/>
        </p:nvCxnSpPr>
        <p:spPr>
          <a:xfrm flipH="1" flipV="1">
            <a:off x="3199445" y="3117210"/>
            <a:ext cx="2460556" cy="868233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">
            <a:extLst>
              <a:ext uri="{FF2B5EF4-FFF2-40B4-BE49-F238E27FC236}">
                <a16:creationId xmlns:a16="http://schemas.microsoft.com/office/drawing/2014/main" id="{5DDB18F0-B09E-4F7F-853E-213EFB5EE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05" y="2493871"/>
            <a:ext cx="1836124" cy="203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F5F531E-3644-436B-8B3F-EE576CB820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980" y="4743052"/>
            <a:ext cx="6642316" cy="1704665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C81C1F-8621-4ACA-90ED-6C09674AE9D5}"/>
              </a:ext>
            </a:extLst>
          </p:cNvPr>
          <p:cNvSpPr/>
          <p:nvPr/>
        </p:nvSpPr>
        <p:spPr>
          <a:xfrm>
            <a:off x="3632120" y="3408622"/>
            <a:ext cx="1980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00736">
              <a:spcBef>
                <a:spcPts val="526"/>
              </a:spcBef>
              <a:defRPr/>
            </a:pPr>
            <a:r>
              <a:rPr lang="ko-KR" altLang="en-US" spc="-131" dirty="0">
                <a:ln w="3175">
                  <a:solidFill>
                    <a:sysClr val="windowText" lastClr="000000">
                      <a:alpha val="7000"/>
                    </a:sysClr>
                  </a:solidFill>
                </a:ln>
                <a:solidFill>
                  <a:sysClr val="window" lastClr="FFFFFF"/>
                </a:solidFill>
                <a:latin typeface="맑은 고딕"/>
                <a:ea typeface="맑은 고딕"/>
              </a:rPr>
              <a:t>오일펌프 커버</a:t>
            </a:r>
            <a:r>
              <a:rPr lang="en-US" altLang="ko-KR" spc="-131" dirty="0">
                <a:ln w="3175">
                  <a:solidFill>
                    <a:sysClr val="windowText" lastClr="000000">
                      <a:alpha val="7000"/>
                    </a:sysClr>
                  </a:solidFill>
                </a:ln>
                <a:solidFill>
                  <a:sysClr val="window" lastClr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spc="-131" dirty="0">
                <a:ln w="3175">
                  <a:solidFill>
                    <a:sysClr val="windowText" lastClr="000000">
                      <a:alpha val="7000"/>
                    </a:sysClr>
                  </a:solidFill>
                </a:ln>
                <a:solidFill>
                  <a:sysClr val="window" lastClr="FFFFFF"/>
                </a:solidFill>
                <a:latin typeface="맑은 고딕"/>
                <a:ea typeface="맑은 고딕"/>
              </a:rPr>
              <a:t>파손 검출 유형</a:t>
            </a:r>
          </a:p>
        </p:txBody>
      </p:sp>
    </p:spTree>
    <p:extLst>
      <p:ext uri="{BB962C8B-B14F-4D97-AF65-F5344CB8AC3E}">
        <p14:creationId xmlns:p14="http://schemas.microsoft.com/office/powerpoint/2010/main" val="283194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04352" y="2290474"/>
            <a:ext cx="7772400" cy="1627476"/>
          </a:xfrm>
        </p:spPr>
        <p:txBody>
          <a:bodyPr>
            <a:normAutofit/>
          </a:bodyPr>
          <a:lstStyle/>
          <a:p>
            <a:br>
              <a:rPr lang="en-US" altLang="ko-KR" dirty="0">
                <a:ln w="3175">
                  <a:solidFill>
                    <a:schemeClr val="tx2">
                      <a:lumMod val="50000"/>
                      <a:alpha val="14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ln w="3175">
                  <a:solidFill>
                    <a:schemeClr val="tx2">
                      <a:lumMod val="50000"/>
                      <a:alpha val="14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ko-KR" altLang="en-US" dirty="0">
                <a:ln w="3175">
                  <a:solidFill>
                    <a:schemeClr val="tx2">
                      <a:lumMod val="50000"/>
                      <a:alpha val="14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                    감사합니다</a:t>
            </a:r>
            <a:r>
              <a:rPr lang="en-US" altLang="ko-KR" dirty="0">
                <a:ln w="3175">
                  <a:solidFill>
                    <a:schemeClr val="tx2">
                      <a:lumMod val="50000"/>
                      <a:alpha val="14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dirty="0">
              <a:ln w="3175">
                <a:solidFill>
                  <a:schemeClr val="tx2">
                    <a:lumMod val="50000"/>
                    <a:alpha val="14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7783242"/>
      </p:ext>
    </p:extLst>
  </p:cSld>
  <p:clrMapOvr>
    <a:masterClrMapping/>
  </p:clrMapOvr>
</p:sld>
</file>

<file path=ppt/theme/theme1.xml><?xml version="1.0" encoding="utf-8"?>
<a:theme xmlns:a="http://schemas.openxmlformats.org/drawingml/2006/main" name="Hanyang_CN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NR_HYU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sis PPT_final" id="{52A90602-11FF-4DCE-8DF7-3F99E2488091}" vid="{CE88A00F-0845-4C22-8E85-B18F669C0961}"/>
    </a:ext>
  </a:extLst>
</a:theme>
</file>

<file path=ppt/theme/theme2.xml><?xml version="1.0" encoding="utf-8"?>
<a:theme xmlns:a="http://schemas.openxmlformats.org/drawingml/2006/main" name="2_Hanyang_CN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NR_HYU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sis PPT_final" id="{52A90602-11FF-4DCE-8DF7-3F99E2488091}" vid="{CE88A00F-0845-4C22-8E85-B18F669C09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36703</TotalTime>
  <Words>179</Words>
  <Application>Microsoft Office PowerPoint</Application>
  <PresentationFormat>화면 슬라이드 쇼(4:3)</PresentationFormat>
  <Paragraphs>70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4" baseType="lpstr">
      <vt:lpstr>AppleGothic</vt:lpstr>
      <vt:lpstr>Euclid</vt:lpstr>
      <vt:lpstr>ＭＳ Ｐゴシック</vt:lpstr>
      <vt:lpstr>굴림</vt:lpstr>
      <vt:lpstr>나눔고딕</vt:lpstr>
      <vt:lpstr>바탕</vt:lpstr>
      <vt:lpstr>현대하모니 L</vt:lpstr>
      <vt:lpstr>Arial</vt:lpstr>
      <vt:lpstr>Calibri</vt:lpstr>
      <vt:lpstr>Courier New</vt:lpstr>
      <vt:lpstr>HY견고딕</vt:lpstr>
      <vt:lpstr>Wingdings</vt:lpstr>
      <vt:lpstr>맑은 고딕</vt:lpstr>
      <vt:lpstr>맑은 고딕</vt:lpstr>
      <vt:lpstr>Hanyang_CNR Template</vt:lpstr>
      <vt:lpstr>2_Hanyang_CNR Template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                    감사합니다.</vt:lpstr>
    </vt:vector>
  </TitlesOfParts>
  <Company>Hewlett-Packard Company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재난〮재해 초동 대응용 인명구조/초기복구지원 특수목적 기계 및 기반기술 개발</dc:title>
  <dc:creator>Wansoo Kim</dc:creator>
  <cp:lastModifiedBy>lee kwangwon</cp:lastModifiedBy>
  <cp:revision>1333</cp:revision>
  <cp:lastPrinted>2017-05-15T13:22:26Z</cp:lastPrinted>
  <dcterms:created xsi:type="dcterms:W3CDTF">2015-03-29T19:37:06Z</dcterms:created>
  <dcterms:modified xsi:type="dcterms:W3CDTF">2017-12-04T10:53:17Z</dcterms:modified>
</cp:coreProperties>
</file>