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8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45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7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8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3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7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9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3004-F83E-42DB-915C-6C334BB7DD5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82A6BD-87E1-41E9-B515-B9B9ACA43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8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B9590-AB01-4235-8E8A-4EBAA07A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2107107"/>
            <a:ext cx="4087306" cy="1740092"/>
          </a:xfrm>
        </p:spPr>
        <p:txBody>
          <a:bodyPr anchor="b">
            <a:normAutofit/>
          </a:bodyPr>
          <a:lstStyle/>
          <a:p>
            <a:r>
              <a:rPr lang="ko-KR" altLang="en-US" sz="3600" dirty="0"/>
              <a:t>컴퓨터 그래픽스 최종 발표</a:t>
            </a:r>
            <a:br>
              <a:rPr lang="en-US" altLang="ko-KR" sz="3600" dirty="0"/>
            </a:br>
            <a:r>
              <a:rPr lang="en-US" altLang="ko-KR" sz="3600" dirty="0"/>
              <a:t>-</a:t>
            </a:r>
            <a:r>
              <a:rPr lang="ko-KR" altLang="en-US" sz="3600" dirty="0"/>
              <a:t>직각이와 원근이</a:t>
            </a:r>
            <a:r>
              <a:rPr lang="en-US" altLang="ko-KR" sz="3600" dirty="0"/>
              <a:t>-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E4CE5-18B6-4849-9382-12C2409A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r>
              <a:rPr lang="en-US" altLang="ko-KR" sz="1900" dirty="0"/>
              <a:t>2018182007 </a:t>
            </a:r>
            <a:r>
              <a:rPr lang="ko-KR" altLang="en-US" sz="1900" dirty="0"/>
              <a:t>김성태</a:t>
            </a:r>
            <a:endParaRPr lang="en-US" altLang="ko-KR" sz="1900" dirty="0"/>
          </a:p>
          <a:p>
            <a:r>
              <a:rPr lang="en-US" altLang="ko-KR" sz="1900" dirty="0"/>
              <a:t>2018182011 </a:t>
            </a:r>
            <a:r>
              <a:rPr lang="ko-KR" altLang="en-US" sz="1900" dirty="0"/>
              <a:t>김호준</a:t>
            </a:r>
            <a:endParaRPr lang="en-US" altLang="ko-KR" sz="1900" dirty="0"/>
          </a:p>
        </p:txBody>
      </p:sp>
      <p:pic>
        <p:nvPicPr>
          <p:cNvPr id="5" name="그림 4" descr="텍스트, 장식이(가) 표시된 사진&#10;&#10;자동 생성된 설명">
            <a:extLst>
              <a:ext uri="{FF2B5EF4-FFF2-40B4-BE49-F238E27FC236}">
                <a16:creationId xmlns:a16="http://schemas.microsoft.com/office/drawing/2014/main" id="{FFCC3905-9088-4A56-B330-5663841B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r="2667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257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CA1CDE3-E578-4EC8-8CF4-109AF85FD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126" r="69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3BE204-DB74-4504-9CD1-29866EBE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2456" y="1396712"/>
            <a:ext cx="5770411" cy="406457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프로젝트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DB234-0A35-4DF4-BA9C-8E3A07E13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78" y="1586297"/>
            <a:ext cx="3875209" cy="4457696"/>
          </a:xfrm>
        </p:spPr>
        <p:txBody>
          <a:bodyPr anchor="ctr">
            <a:noAutofit/>
          </a:bodyPr>
          <a:lstStyle/>
          <a:p>
            <a:pPr algn="l"/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r>
              <a:rPr lang="en-US" altLang="ko-KR" sz="1600" dirty="0">
                <a:solidFill>
                  <a:srgbClr val="FFFF00"/>
                </a:solidFill>
              </a:rPr>
              <a:t>2. </a:t>
            </a:r>
            <a:r>
              <a:rPr lang="ko-KR" altLang="en-US" sz="1600" dirty="0">
                <a:solidFill>
                  <a:srgbClr val="FFFF00"/>
                </a:solidFill>
              </a:rPr>
              <a:t>투영변환을 이용한 두가지 시점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r>
              <a:rPr lang="en-US" altLang="ko-KR" sz="1600" dirty="0">
                <a:solidFill>
                  <a:srgbClr val="FFFF00"/>
                </a:solidFill>
              </a:rPr>
              <a:t>3. </a:t>
            </a:r>
            <a:r>
              <a:rPr lang="ko-KR" altLang="en-US" sz="1600" dirty="0" err="1">
                <a:solidFill>
                  <a:srgbClr val="FFFF00"/>
                </a:solidFill>
              </a:rPr>
              <a:t>알파블렌딩으로</a:t>
            </a:r>
            <a:r>
              <a:rPr lang="ko-KR" altLang="en-US" sz="1600" dirty="0">
                <a:solidFill>
                  <a:srgbClr val="FFFF00"/>
                </a:solidFill>
              </a:rPr>
              <a:t> 플레이어 구분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r>
              <a:rPr lang="en-US" altLang="ko-KR" sz="1600" dirty="0">
                <a:solidFill>
                  <a:srgbClr val="FFFF00"/>
                </a:solidFill>
              </a:rPr>
              <a:t>4. </a:t>
            </a:r>
            <a:r>
              <a:rPr lang="ko-KR" altLang="en-US" sz="1600" dirty="0">
                <a:solidFill>
                  <a:srgbClr val="FFFF00"/>
                </a:solidFill>
              </a:rPr>
              <a:t>총 </a:t>
            </a:r>
            <a:r>
              <a:rPr lang="en-US" altLang="ko-KR" sz="1600" dirty="0">
                <a:solidFill>
                  <a:srgbClr val="FFFF00"/>
                </a:solidFill>
              </a:rPr>
              <a:t>4</a:t>
            </a:r>
            <a:r>
              <a:rPr lang="ko-KR" altLang="en-US" sz="1600" dirty="0">
                <a:solidFill>
                  <a:srgbClr val="FFFF00"/>
                </a:solidFill>
              </a:rPr>
              <a:t>개의 스테이지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r>
              <a:rPr lang="en-US" altLang="ko-KR" sz="1600" dirty="0">
                <a:solidFill>
                  <a:srgbClr val="FFFF00"/>
                </a:solidFill>
              </a:rPr>
              <a:t>5. </a:t>
            </a:r>
            <a:r>
              <a:rPr lang="ko-KR" altLang="en-US" sz="1600" dirty="0" err="1">
                <a:solidFill>
                  <a:srgbClr val="FFFF00"/>
                </a:solidFill>
              </a:rPr>
              <a:t>맵의</a:t>
            </a:r>
            <a:r>
              <a:rPr lang="ko-KR" altLang="en-US" sz="1600" dirty="0">
                <a:solidFill>
                  <a:srgbClr val="FFFF00"/>
                </a:solidFill>
              </a:rPr>
              <a:t> 키를 모두 획득하면 포탈 활성화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endParaRPr lang="en-US" altLang="ko-KR" sz="1600" dirty="0">
              <a:solidFill>
                <a:srgbClr val="FFFF00"/>
              </a:solidFill>
            </a:endParaRPr>
          </a:p>
          <a:p>
            <a:pPr algn="l"/>
            <a:r>
              <a:rPr lang="en-US" altLang="ko-KR" sz="1600" dirty="0">
                <a:solidFill>
                  <a:srgbClr val="FFFF00"/>
                </a:solidFill>
              </a:rPr>
              <a:t>6. </a:t>
            </a:r>
            <a:r>
              <a:rPr lang="ko-KR" altLang="en-US" sz="1600" dirty="0">
                <a:solidFill>
                  <a:srgbClr val="FFFF00"/>
                </a:solidFill>
              </a:rPr>
              <a:t>포탈을 통해 다음 스테이지 이동</a:t>
            </a:r>
            <a:endParaRPr lang="en-US" altLang="ko-KR" sz="16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C1739-D819-4DED-8E0E-8F4D4CB1E447}"/>
              </a:ext>
            </a:extLst>
          </p:cNvPr>
          <p:cNvSpPr txBox="1"/>
          <p:nvPr/>
        </p:nvSpPr>
        <p:spPr>
          <a:xfrm>
            <a:off x="149978" y="1568741"/>
            <a:ext cx="819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1. </a:t>
            </a:r>
            <a:r>
              <a:rPr lang="ko-KR" altLang="en-US" sz="1800" dirty="0">
                <a:solidFill>
                  <a:srgbClr val="FFFF00"/>
                </a:solidFill>
              </a:rPr>
              <a:t>시점을 변경해가며 오브젝트를 사용하여 스테이지를 클리어하는 게임이다     </a:t>
            </a:r>
            <a:endParaRPr lang="en-US" altLang="ko-KR" sz="1800" dirty="0">
              <a:solidFill>
                <a:srgbClr val="FFFF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0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D1F7C-71DC-4CA5-863C-B0667CD4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163"/>
            <a:ext cx="9144000" cy="1043854"/>
          </a:xfrm>
        </p:spPr>
        <p:txBody>
          <a:bodyPr/>
          <a:lstStyle/>
          <a:p>
            <a:pPr algn="ctr"/>
            <a:r>
              <a:rPr lang="ko-KR" altLang="en-US" dirty="0"/>
              <a:t>프로젝트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B637E-F62E-4E43-9B42-662AA6BFF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13" y="1375087"/>
            <a:ext cx="7611374" cy="51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6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62339-0070-4C29-BA4D-051BFB97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역할 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C5329C-871D-415D-9E16-6C3DE052C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92915"/>
              </p:ext>
            </p:extLst>
          </p:nvPr>
        </p:nvGraphicFramePr>
        <p:xfrm>
          <a:off x="838200" y="1825623"/>
          <a:ext cx="9755037" cy="356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79">
                  <a:extLst>
                    <a:ext uri="{9D8B030D-6E8A-4147-A177-3AD203B41FA5}">
                      <a16:colId xmlns:a16="http://schemas.microsoft.com/office/drawing/2014/main" val="4081214744"/>
                    </a:ext>
                  </a:extLst>
                </a:gridCol>
                <a:gridCol w="3251679">
                  <a:extLst>
                    <a:ext uri="{9D8B030D-6E8A-4147-A177-3AD203B41FA5}">
                      <a16:colId xmlns:a16="http://schemas.microsoft.com/office/drawing/2014/main" val="3429906190"/>
                    </a:ext>
                  </a:extLst>
                </a:gridCol>
                <a:gridCol w="3251679">
                  <a:extLst>
                    <a:ext uri="{9D8B030D-6E8A-4147-A177-3AD203B41FA5}">
                      <a16:colId xmlns:a16="http://schemas.microsoft.com/office/drawing/2014/main" val="1781922254"/>
                    </a:ext>
                  </a:extLst>
                </a:gridCol>
              </a:tblGrid>
              <a:tr h="713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김성태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공동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김호준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38556"/>
                  </a:ext>
                </a:extLst>
              </a:tr>
              <a:tr h="713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충돌처리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리소스 수집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제작</a:t>
                      </a:r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프레임워크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81533"/>
                  </a:ext>
                </a:extLst>
              </a:tr>
              <a:tr h="713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플레이어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보스 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63815"/>
                  </a:ext>
                </a:extLst>
              </a:tr>
              <a:tr h="7131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일반 몬스터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여러가지 </a:t>
                      </a:r>
                      <a:r>
                        <a:rPr lang="en-US" altLang="ko-KR" sz="2000" b="1" dirty="0"/>
                        <a:t>Scene</a:t>
                      </a:r>
                      <a:endParaRPr lang="ko-KR" altLang="en-US" sz="2000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4798"/>
                  </a:ext>
                </a:extLst>
              </a:tr>
              <a:tr h="7131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8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07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운송, 항공기이(가) 표시된 사진&#10;&#10;자동 생성된 설명">
            <a:extLst>
              <a:ext uri="{FF2B5EF4-FFF2-40B4-BE49-F238E27FC236}">
                <a16:creationId xmlns:a16="http://schemas.microsoft.com/office/drawing/2014/main" id="{9CFD18BF-91FD-42DF-B422-C9045A8DB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r="57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6BAD44-100B-4FAB-BAD3-F774F0C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8000"/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43156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80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컴퓨터 그래픽스 최종 발표 -직각이와 원근이-</vt:lpstr>
      <vt:lpstr>프로젝트 소개</vt:lpstr>
      <vt:lpstr>프로젝트 구조</vt:lpstr>
      <vt:lpstr>역할 분담</vt:lpstr>
      <vt:lpstr>게임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발표 -직각이와 원근이-</dc:title>
  <dc:creator>김성태(2018182007)</dc:creator>
  <cp:lastModifiedBy>김성태(2018182007)</cp:lastModifiedBy>
  <cp:revision>3</cp:revision>
  <dcterms:created xsi:type="dcterms:W3CDTF">2021-12-14T13:41:57Z</dcterms:created>
  <dcterms:modified xsi:type="dcterms:W3CDTF">2021-12-14T14:26:31Z</dcterms:modified>
</cp:coreProperties>
</file>