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6" r:id="rId6"/>
    <p:sldId id="3827" r:id="rId7"/>
    <p:sldId id="3836" r:id="rId8"/>
    <p:sldId id="3791" r:id="rId9"/>
    <p:sldId id="3837" r:id="rId10"/>
    <p:sldId id="3792" r:id="rId11"/>
    <p:sldId id="3835" r:id="rId12"/>
    <p:sldId id="383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9DED9-2C1D-4553-A171-EE82BD375AB5}" v="422" dt="2022-05-30T08:48:07.715"/>
    <p1510:client id="{7AE11919-AC45-4E45-880C-23CB036A1D52}" v="14" dt="2022-05-30T08:53:06.559"/>
    <p1510:client id="{A14D3A05-6A93-4886-9D4A-1950B2F74EF2}" v="29" dt="2022-05-16T08:51:43.961"/>
    <p1510:client id="{F4BBBD9C-7EB6-417D-B28A-5AEA459B35F5}" v="524" dt="2022-05-16T09:29:35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110" y="3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 정원" userId="c374985bf306d930" providerId="Windows Live" clId="Web-{A14D3A05-6A93-4886-9D4A-1950B2F74EF2}"/>
    <pc:docChg chg="modSld">
      <pc:chgData name="손 정원" userId="c374985bf306d930" providerId="Windows Live" clId="Web-{A14D3A05-6A93-4886-9D4A-1950B2F74EF2}" dt="2022-05-16T08:51:40.477" v="21"/>
      <pc:docMkLst>
        <pc:docMk/>
      </pc:docMkLst>
      <pc:sldChg chg="modSp">
        <pc:chgData name="손 정원" userId="c374985bf306d930" providerId="Windows Live" clId="Web-{A14D3A05-6A93-4886-9D4A-1950B2F74EF2}" dt="2022-05-16T08:51:40.477" v="21"/>
        <pc:sldMkLst>
          <pc:docMk/>
          <pc:sldMk cId="3927950662" sldId="3792"/>
        </pc:sldMkLst>
        <pc:graphicFrameChg chg="mod modGraphic">
          <ac:chgData name="손 정원" userId="c374985bf306d930" providerId="Windows Live" clId="Web-{A14D3A05-6A93-4886-9D4A-1950B2F74EF2}" dt="2022-05-16T08:51:40.477" v="21"/>
          <ac:graphicFrameMkLst>
            <pc:docMk/>
            <pc:sldMk cId="3927950662" sldId="3792"/>
            <ac:graphicFrameMk id="6" creationId="{FE03FD29-2ABD-4741-B4AC-4F72BFB14A56}"/>
          </ac:graphicFrameMkLst>
        </pc:graphicFrameChg>
      </pc:sldChg>
      <pc:sldChg chg="modSp">
        <pc:chgData name="손 정원" userId="c374985bf306d930" providerId="Windows Live" clId="Web-{A14D3A05-6A93-4886-9D4A-1950B2F74EF2}" dt="2022-05-16T08:46:41.703" v="2" actId="20577"/>
        <pc:sldMkLst>
          <pc:docMk/>
          <pc:sldMk cId="55160260" sldId="3826"/>
        </pc:sldMkLst>
        <pc:spChg chg="mod">
          <ac:chgData name="손 정원" userId="c374985bf306d930" providerId="Windows Live" clId="Web-{A14D3A05-6A93-4886-9D4A-1950B2F74EF2}" dt="2022-05-16T08:46:41.703" v="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">
        <pc:chgData name="손 정원" userId="c374985bf306d930" providerId="Windows Live" clId="Web-{A14D3A05-6A93-4886-9D4A-1950B2F74EF2}" dt="2022-05-16T08:48:08.784" v="13" actId="1076"/>
        <pc:sldMkLst>
          <pc:docMk/>
          <pc:sldMk cId="1399487486" sldId="3836"/>
        </pc:sldMkLst>
        <pc:spChg chg="mod">
          <ac:chgData name="손 정원" userId="c374985bf306d930" providerId="Windows Live" clId="Web-{A14D3A05-6A93-4886-9D4A-1950B2F74EF2}" dt="2022-05-16T08:47:38.642" v="8" actId="1076"/>
          <ac:spMkLst>
            <pc:docMk/>
            <pc:sldMk cId="1399487486" sldId="3836"/>
            <ac:spMk id="10" creationId="{72C0701F-CACA-F721-0ABD-FD6303D021B8}"/>
          </ac:spMkLst>
        </pc:spChg>
        <pc:spChg chg="mod">
          <ac:chgData name="손 정원" userId="c374985bf306d930" providerId="Windows Live" clId="Web-{A14D3A05-6A93-4886-9D4A-1950B2F74EF2}" dt="2022-05-16T08:47:19.611" v="6" actId="1076"/>
          <ac:spMkLst>
            <pc:docMk/>
            <pc:sldMk cId="1399487486" sldId="3836"/>
            <ac:spMk id="14" creationId="{4C1C2FBC-CB52-419D-204E-3DA4DA4CAA6C}"/>
          </ac:spMkLst>
        </pc:spChg>
        <pc:spChg chg="mod">
          <ac:chgData name="손 정원" userId="c374985bf306d930" providerId="Windows Live" clId="Web-{A14D3A05-6A93-4886-9D4A-1950B2F74EF2}" dt="2022-05-16T08:47:43.174" v="9" actId="1076"/>
          <ac:spMkLst>
            <pc:docMk/>
            <pc:sldMk cId="1399487486" sldId="3836"/>
            <ac:spMk id="25" creationId="{206B3DBA-E19B-2B4B-109D-0D9E830D39EB}"/>
          </ac:spMkLst>
        </pc:spChg>
        <pc:spChg chg="mod">
          <ac:chgData name="손 정원" userId="c374985bf306d930" providerId="Windows Live" clId="Web-{A14D3A05-6A93-4886-9D4A-1950B2F74EF2}" dt="2022-05-16T08:47:45.768" v="10" actId="1076"/>
          <ac:spMkLst>
            <pc:docMk/>
            <pc:sldMk cId="1399487486" sldId="3836"/>
            <ac:spMk id="26" creationId="{9E037EDB-326E-4C03-8CD5-9E7A9DCAC0FC}"/>
          </ac:spMkLst>
        </pc:spChg>
        <pc:spChg chg="mod">
          <ac:chgData name="손 정원" userId="c374985bf306d930" providerId="Windows Live" clId="Web-{A14D3A05-6A93-4886-9D4A-1950B2F74EF2}" dt="2022-05-16T08:47:53.065" v="12" actId="14100"/>
          <ac:spMkLst>
            <pc:docMk/>
            <pc:sldMk cId="1399487486" sldId="3836"/>
            <ac:spMk id="28" creationId="{0DC5ADBC-8402-AEF1-68F1-F93BE33036C4}"/>
          </ac:spMkLst>
        </pc:spChg>
        <pc:spChg chg="mod">
          <ac:chgData name="손 정원" userId="c374985bf306d930" providerId="Windows Live" clId="Web-{A14D3A05-6A93-4886-9D4A-1950B2F74EF2}" dt="2022-05-16T08:48:08.784" v="13" actId="1076"/>
          <ac:spMkLst>
            <pc:docMk/>
            <pc:sldMk cId="1399487486" sldId="3836"/>
            <ac:spMk id="43" creationId="{B7F354D5-C044-35EF-265A-737A162901A5}"/>
          </ac:spMkLst>
        </pc:spChg>
      </pc:sldChg>
    </pc:docChg>
  </pc:docChgLst>
  <pc:docChgLst>
    <pc:chgData name="손 정원" userId="c374985bf306d930" providerId="Windows Live" clId="Web-{5859DED9-2C1D-4553-A171-EE82BD375AB5}"/>
    <pc:docChg chg="addSld delSld modSld">
      <pc:chgData name="손 정원" userId="c374985bf306d930" providerId="Windows Live" clId="Web-{5859DED9-2C1D-4553-A171-EE82BD375AB5}" dt="2022-05-30T08:47:45.683" v="389"/>
      <pc:docMkLst>
        <pc:docMk/>
      </pc:docMkLst>
      <pc:sldChg chg="modSp">
        <pc:chgData name="손 정원" userId="c374985bf306d930" providerId="Windows Live" clId="Web-{5859DED9-2C1D-4553-A171-EE82BD375AB5}" dt="2022-05-30T07:57:27.853" v="34" actId="20577"/>
        <pc:sldMkLst>
          <pc:docMk/>
          <pc:sldMk cId="1019213662" sldId="3791"/>
        </pc:sldMkLst>
        <pc:spChg chg="mod">
          <ac:chgData name="손 정원" userId="c374985bf306d930" providerId="Windows Live" clId="Web-{5859DED9-2C1D-4553-A171-EE82BD375AB5}" dt="2022-05-30T07:57:27.853" v="34" actId="20577"/>
          <ac:spMkLst>
            <pc:docMk/>
            <pc:sldMk cId="1019213662" sldId="3791"/>
            <ac:spMk id="11" creationId="{E78514DD-3FC6-4AEF-9C9C-057CF64C8E2D}"/>
          </ac:spMkLst>
        </pc:spChg>
      </pc:sldChg>
      <pc:sldChg chg="modSp">
        <pc:chgData name="손 정원" userId="c374985bf306d930" providerId="Windows Live" clId="Web-{5859DED9-2C1D-4553-A171-EE82BD375AB5}" dt="2022-05-30T08:47:45.683" v="389"/>
        <pc:sldMkLst>
          <pc:docMk/>
          <pc:sldMk cId="3927950662" sldId="3792"/>
        </pc:sldMkLst>
        <pc:graphicFrameChg chg="mod modGraphic">
          <ac:chgData name="손 정원" userId="c374985bf306d930" providerId="Windows Live" clId="Web-{5859DED9-2C1D-4553-A171-EE82BD375AB5}" dt="2022-05-30T08:47:45.683" v="389"/>
          <ac:graphicFrameMkLst>
            <pc:docMk/>
            <pc:sldMk cId="3927950662" sldId="3792"/>
            <ac:graphicFrameMk id="6" creationId="{FE03FD29-2ABD-4741-B4AC-4F72BFB14A56}"/>
          </ac:graphicFrameMkLst>
        </pc:graphicFrameChg>
      </pc:sldChg>
      <pc:sldChg chg="modSp">
        <pc:chgData name="손 정원" userId="c374985bf306d930" providerId="Windows Live" clId="Web-{5859DED9-2C1D-4553-A171-EE82BD375AB5}" dt="2022-05-30T08:44:25.599" v="282" actId="20577"/>
        <pc:sldMkLst>
          <pc:docMk/>
          <pc:sldMk cId="800962904" sldId="3825"/>
        </pc:sldMkLst>
        <pc:spChg chg="mod">
          <ac:chgData name="손 정원" userId="c374985bf306d930" providerId="Windows Live" clId="Web-{5859DED9-2C1D-4553-A171-EE82BD375AB5}" dt="2022-05-30T08:44:25.599" v="282" actId="20577"/>
          <ac:spMkLst>
            <pc:docMk/>
            <pc:sldMk cId="800962904" sldId="3825"/>
            <ac:spMk id="2" creationId="{28B08836-40C5-46C2-81BA-21AA27176925}"/>
          </ac:spMkLst>
        </pc:spChg>
      </pc:sldChg>
      <pc:sldChg chg="modSp">
        <pc:chgData name="손 정원" userId="c374985bf306d930" providerId="Windows Live" clId="Web-{5859DED9-2C1D-4553-A171-EE82BD375AB5}" dt="2022-05-30T08:45:02.944" v="319" actId="20577"/>
        <pc:sldMkLst>
          <pc:docMk/>
          <pc:sldMk cId="55160260" sldId="3826"/>
        </pc:sldMkLst>
        <pc:spChg chg="mod">
          <ac:chgData name="손 정원" userId="c374985bf306d930" providerId="Windows Live" clId="Web-{5859DED9-2C1D-4553-A171-EE82BD375AB5}" dt="2022-05-30T08:45:02.944" v="319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 add del">
        <pc:chgData name="손 정원" userId="c374985bf306d930" providerId="Windows Live" clId="Web-{5859DED9-2C1D-4553-A171-EE82BD375AB5}" dt="2022-05-30T08:43:07.190" v="280" actId="20577"/>
        <pc:sldMkLst>
          <pc:docMk/>
          <pc:sldMk cId="2769139007" sldId="3835"/>
        </pc:sldMkLst>
        <pc:spChg chg="mod">
          <ac:chgData name="손 정원" userId="c374985bf306d930" providerId="Windows Live" clId="Web-{5859DED9-2C1D-4553-A171-EE82BD375AB5}" dt="2022-05-30T08:43:07.190" v="280" actId="20577"/>
          <ac:spMkLst>
            <pc:docMk/>
            <pc:sldMk cId="2769139007" sldId="3835"/>
            <ac:spMk id="9" creationId="{78260B10-25FE-445D-A9FD-06B618F1B961}"/>
          </ac:spMkLst>
        </pc:spChg>
      </pc:sldChg>
      <pc:sldChg chg="addSp delSp modSp">
        <pc:chgData name="손 정원" userId="c374985bf306d930" providerId="Windows Live" clId="Web-{5859DED9-2C1D-4553-A171-EE82BD375AB5}" dt="2022-05-30T08:42:32.736" v="262"/>
        <pc:sldMkLst>
          <pc:docMk/>
          <pc:sldMk cId="1399487486" sldId="3836"/>
        </pc:sldMkLst>
        <pc:spChg chg="add mod">
          <ac:chgData name="손 정원" userId="c374985bf306d930" providerId="Windows Live" clId="Web-{5859DED9-2C1D-4553-A171-EE82BD375AB5}" dt="2022-05-30T08:40:48.358" v="242" actId="1076"/>
          <ac:spMkLst>
            <pc:docMk/>
            <pc:sldMk cId="1399487486" sldId="3836"/>
            <ac:spMk id="2" creationId="{9E6D5CC2-14E9-B33F-C2B5-A539DBA94B9E}"/>
          </ac:spMkLst>
        </pc:spChg>
        <pc:spChg chg="add mod">
          <ac:chgData name="손 정원" userId="c374985bf306d930" providerId="Windows Live" clId="Web-{5859DED9-2C1D-4553-A171-EE82BD375AB5}" dt="2022-05-30T08:41:49.188" v="249"/>
          <ac:spMkLst>
            <pc:docMk/>
            <pc:sldMk cId="1399487486" sldId="3836"/>
            <ac:spMk id="4" creationId="{4BF548F9-FD98-6B96-4697-845F4445A559}"/>
          </ac:spMkLst>
        </pc:spChg>
        <pc:spChg chg="mod">
          <ac:chgData name="손 정원" userId="c374985bf306d930" providerId="Windows Live" clId="Web-{5859DED9-2C1D-4553-A171-EE82BD375AB5}" dt="2022-05-30T08:40:37.217" v="239" actId="14100"/>
          <ac:spMkLst>
            <pc:docMk/>
            <pc:sldMk cId="1399487486" sldId="3836"/>
            <ac:spMk id="19" creationId="{B93DCCE5-B511-4404-CEB7-0B31D849D7F1}"/>
          </ac:spMkLst>
        </pc:spChg>
        <pc:spChg chg="mod">
          <ac:chgData name="손 정원" userId="c374985bf306d930" providerId="Windows Live" clId="Web-{5859DED9-2C1D-4553-A171-EE82BD375AB5}" dt="2022-05-30T08:40:37.280" v="240" actId="14100"/>
          <ac:spMkLst>
            <pc:docMk/>
            <pc:sldMk cId="1399487486" sldId="3836"/>
            <ac:spMk id="43" creationId="{B7F354D5-C044-35EF-265A-737A162901A5}"/>
          </ac:spMkLst>
        </pc:spChg>
        <pc:grpChg chg="add del mod">
          <ac:chgData name="손 정원" userId="c374985bf306d930" providerId="Windows Live" clId="Web-{5859DED9-2C1D-4553-A171-EE82BD375AB5}" dt="2022-05-30T08:42:32.736" v="262"/>
          <ac:grpSpMkLst>
            <pc:docMk/>
            <pc:sldMk cId="1399487486" sldId="3836"/>
            <ac:grpSpMk id="5" creationId="{6A066CE2-F100-6DA4-D6BD-07DCBB1B4683}"/>
          </ac:grpSpMkLst>
        </pc:grpChg>
        <pc:grpChg chg="add mod">
          <ac:chgData name="손 정원" userId="c374985bf306d930" providerId="Windows Live" clId="Web-{5859DED9-2C1D-4553-A171-EE82BD375AB5}" dt="2022-05-30T08:42:10.485" v="254" actId="1076"/>
          <ac:grpSpMkLst>
            <pc:docMk/>
            <pc:sldMk cId="1399487486" sldId="3836"/>
            <ac:grpSpMk id="6" creationId="{2E59729D-2EB1-92DE-6EB3-BA53778D75C5}"/>
          </ac:grpSpMkLst>
        </pc:grpChg>
        <pc:grpChg chg="add mod">
          <ac:chgData name="손 정원" userId="c374985bf306d930" providerId="Windows Live" clId="Web-{5859DED9-2C1D-4553-A171-EE82BD375AB5}" dt="2022-05-30T08:42:16.798" v="257" actId="1076"/>
          <ac:grpSpMkLst>
            <pc:docMk/>
            <pc:sldMk cId="1399487486" sldId="3836"/>
            <ac:grpSpMk id="20" creationId="{93E44C75-7594-5FFB-FECE-0E832CCDB649}"/>
          </ac:grpSpMkLst>
        </pc:grpChg>
        <pc:grpChg chg="add mod">
          <ac:chgData name="손 정원" userId="c374985bf306d930" providerId="Windows Live" clId="Web-{5859DED9-2C1D-4553-A171-EE82BD375AB5}" dt="2022-05-30T08:42:21.908" v="260" actId="1076"/>
          <ac:grpSpMkLst>
            <pc:docMk/>
            <pc:sldMk cId="1399487486" sldId="3836"/>
            <ac:grpSpMk id="23" creationId="{89791CD9-B5D0-D024-7504-B50B851B0872}"/>
          </ac:grpSpMkLst>
        </pc:grpChg>
        <pc:grpChg chg="add mod">
          <ac:chgData name="손 정원" userId="c374985bf306d930" providerId="Windows Live" clId="Web-{5859DED9-2C1D-4553-A171-EE82BD375AB5}" dt="2022-05-30T08:42:21.908" v="261" actId="1076"/>
          <ac:grpSpMkLst>
            <pc:docMk/>
            <pc:sldMk cId="1399487486" sldId="3836"/>
            <ac:grpSpMk id="29" creationId="{8A9449D4-1CEB-73D1-7162-4D9A33442E3B}"/>
          </ac:grpSpMkLst>
        </pc:grpChg>
        <pc:grpChg chg="mod">
          <ac:chgData name="손 정원" userId="c374985bf306d930" providerId="Windows Live" clId="Web-{5859DED9-2C1D-4553-A171-EE82BD375AB5}" dt="2022-05-30T08:40:19.076" v="235" actId="14100"/>
          <ac:grpSpMkLst>
            <pc:docMk/>
            <pc:sldMk cId="1399487486" sldId="3836"/>
            <ac:grpSpMk id="34" creationId="{8513B56A-8256-8382-41AC-C7AFA3C06CF9}"/>
          </ac:grpSpMkLst>
        </pc:grpChg>
      </pc:sldChg>
      <pc:sldChg chg="addSp delSp modSp add replId">
        <pc:chgData name="손 정원" userId="c374985bf306d930" providerId="Windows Live" clId="Web-{5859DED9-2C1D-4553-A171-EE82BD375AB5}" dt="2022-05-30T08:00:52.655" v="60" actId="20577"/>
        <pc:sldMkLst>
          <pc:docMk/>
          <pc:sldMk cId="959119276" sldId="3837"/>
        </pc:sldMkLst>
        <pc:spChg chg="mod">
          <ac:chgData name="손 정원" userId="c374985bf306d930" providerId="Windows Live" clId="Web-{5859DED9-2C1D-4553-A171-EE82BD375AB5}" dt="2022-05-30T08:00:52.655" v="60" actId="20577"/>
          <ac:spMkLst>
            <pc:docMk/>
            <pc:sldMk cId="959119276" sldId="3837"/>
            <ac:spMk id="11" creationId="{E78514DD-3FC6-4AEF-9C9C-057CF64C8E2D}"/>
          </ac:spMkLst>
        </pc:spChg>
        <pc:picChg chg="add mod">
          <ac:chgData name="손 정원" userId="c374985bf306d930" providerId="Windows Live" clId="Web-{5859DED9-2C1D-4553-A171-EE82BD375AB5}" dt="2022-05-30T08:00:32.670" v="42" actId="1076"/>
          <ac:picMkLst>
            <pc:docMk/>
            <pc:sldMk cId="959119276" sldId="3837"/>
            <ac:picMk id="2" creationId="{2B657080-C13D-C1D3-98ED-8DEE09618BEC}"/>
          </ac:picMkLst>
        </pc:picChg>
        <pc:picChg chg="del">
          <ac:chgData name="손 정원" userId="c374985bf306d930" providerId="Windows Live" clId="Web-{5859DED9-2C1D-4553-A171-EE82BD375AB5}" dt="2022-05-30T08:00:19.154" v="37"/>
          <ac:picMkLst>
            <pc:docMk/>
            <pc:sldMk cId="959119276" sldId="3837"/>
            <ac:picMk id="16" creationId="{F6B9262B-6DB4-02BA-17D7-272056BE9C05}"/>
          </ac:picMkLst>
        </pc:picChg>
        <pc:picChg chg="del">
          <ac:chgData name="손 정원" userId="c374985bf306d930" providerId="Windows Live" clId="Web-{5859DED9-2C1D-4553-A171-EE82BD375AB5}" dt="2022-05-30T08:00:19.138" v="36"/>
          <ac:picMkLst>
            <pc:docMk/>
            <pc:sldMk cId="959119276" sldId="3837"/>
            <ac:picMk id="18" creationId="{B105207C-AD60-6F5A-4EC8-2E81BD6F057C}"/>
          </ac:picMkLst>
        </pc:picChg>
      </pc:sldChg>
    </pc:docChg>
  </pc:docChgLst>
  <pc:docChgLst>
    <pc:chgData name="손 정원" userId="c374985bf306d930" providerId="Windows Live" clId="Web-{7AE11919-AC45-4E45-880C-23CB036A1D52}"/>
    <pc:docChg chg="modSld">
      <pc:chgData name="손 정원" userId="c374985bf306d930" providerId="Windows Live" clId="Web-{7AE11919-AC45-4E45-880C-23CB036A1D52}" dt="2022-05-30T08:53:06.559" v="12" actId="20577"/>
      <pc:docMkLst>
        <pc:docMk/>
      </pc:docMkLst>
      <pc:sldChg chg="modSp">
        <pc:chgData name="손 정원" userId="c374985bf306d930" providerId="Windows Live" clId="Web-{7AE11919-AC45-4E45-880C-23CB036A1D52}" dt="2022-05-30T08:52:56.215" v="5" actId="20577"/>
        <pc:sldMkLst>
          <pc:docMk/>
          <pc:sldMk cId="55160260" sldId="3826"/>
        </pc:sldMkLst>
        <pc:spChg chg="mod">
          <ac:chgData name="손 정원" userId="c374985bf306d930" providerId="Windows Live" clId="Web-{7AE11919-AC45-4E45-880C-23CB036A1D52}" dt="2022-05-30T08:52:56.215" v="5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modSp">
        <pc:chgData name="손 정원" userId="c374985bf306d930" providerId="Windows Live" clId="Web-{7AE11919-AC45-4E45-880C-23CB036A1D52}" dt="2022-05-30T08:53:06.559" v="12" actId="20577"/>
        <pc:sldMkLst>
          <pc:docMk/>
          <pc:sldMk cId="1002193766" sldId="3827"/>
        </pc:sldMkLst>
        <pc:spChg chg="mod">
          <ac:chgData name="손 정원" userId="c374985bf306d930" providerId="Windows Live" clId="Web-{7AE11919-AC45-4E45-880C-23CB036A1D52}" dt="2022-05-30T08:52:54.386" v="2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손 정원" userId="c374985bf306d930" providerId="Windows Live" clId="Web-{7AE11919-AC45-4E45-880C-23CB036A1D52}" dt="2022-05-30T08:53:06.559" v="12" actId="20577"/>
          <ac:spMkLst>
            <pc:docMk/>
            <pc:sldMk cId="1002193766" sldId="3827"/>
            <ac:spMk id="5" creationId="{B67B1E24-2840-4BB0-AE5A-2320A01CB80F}"/>
          </ac:spMkLst>
        </pc:spChg>
      </pc:sldChg>
    </pc:docChg>
  </pc:docChgLst>
  <pc:docChgLst>
    <pc:chgData name="손 정원" userId="c374985bf306d930" providerId="Windows Live" clId="Web-{F4BBBD9C-7EB6-417D-B28A-5AEA459B35F5}"/>
    <pc:docChg chg="modSld">
      <pc:chgData name="손 정원" userId="c374985bf306d930" providerId="Windows Live" clId="Web-{F4BBBD9C-7EB6-417D-B28A-5AEA459B35F5}" dt="2022-05-16T09:29:33.816" v="457"/>
      <pc:docMkLst>
        <pc:docMk/>
      </pc:docMkLst>
      <pc:sldChg chg="addSp delSp modSp">
        <pc:chgData name="손 정원" userId="c374985bf306d930" providerId="Windows Live" clId="Web-{F4BBBD9C-7EB6-417D-B28A-5AEA459B35F5}" dt="2022-05-16T09:29:33.816" v="457"/>
        <pc:sldMkLst>
          <pc:docMk/>
          <pc:sldMk cId="3927950662" sldId="3792"/>
        </pc:sldMkLst>
        <pc:graphicFrameChg chg="add del mod modGraphic">
          <ac:chgData name="손 정원" userId="c374985bf306d930" providerId="Windows Live" clId="Web-{F4BBBD9C-7EB6-417D-B28A-5AEA459B35F5}" dt="2022-05-16T09:22:20.932" v="73"/>
          <ac:graphicFrameMkLst>
            <pc:docMk/>
            <pc:sldMk cId="3927950662" sldId="3792"/>
            <ac:graphicFrameMk id="2" creationId="{A79E9ADD-E1B0-FAF5-D99D-9332D54AC792}"/>
          </ac:graphicFrameMkLst>
        </pc:graphicFrameChg>
        <pc:graphicFrameChg chg="mod modGraphic">
          <ac:chgData name="손 정원" userId="c374985bf306d930" providerId="Windows Live" clId="Web-{F4BBBD9C-7EB6-417D-B28A-5AEA459B35F5}" dt="2022-05-16T09:29:33.816" v="457"/>
          <ac:graphicFrameMkLst>
            <pc:docMk/>
            <pc:sldMk cId="3927950662" sldId="3792"/>
            <ac:graphicFrameMk id="6" creationId="{FE03FD29-2ABD-4741-B4AC-4F72BFB14A5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2022-05-30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30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68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911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4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94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624" y="2743200"/>
            <a:ext cx="7323038" cy="238658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b="1" dirty="0">
                <a:solidFill>
                  <a:srgbClr val="FFFFFF"/>
                </a:solidFill>
                <a:latin typeface="맑은 고딕"/>
                <a:ea typeface="맑은 고딕"/>
              </a:rPr>
              <a:t>스크립트언어 중간발표</a:t>
            </a:r>
            <a:br>
              <a:rPr lang="en-US" altLang="ko-KR" sz="4800" b="1" dirty="0"/>
            </a:br>
            <a:br>
              <a:rPr lang="en-US" altLang="ko-KR" sz="5400" b="1" dirty="0"/>
            </a:br>
            <a:r>
              <a:rPr lang="ko-KR" altLang="en-US" sz="4800" b="1" dirty="0" err="1">
                <a:solidFill>
                  <a:srgbClr val="FFFFFF"/>
                </a:solidFill>
                <a:latin typeface="맑은 고딕"/>
                <a:ea typeface="맑은 고딕"/>
              </a:rPr>
              <a:t>건강지키미</a:t>
            </a:r>
            <a:endParaRPr lang="ko-KR" altLang="en-US" sz="4800" b="1" dirty="0" err="1">
              <a:latin typeface="맑은 고딕"/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2018182007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김성태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solidFill>
                  <a:srgbClr val="FFFFFF"/>
                </a:solidFill>
              </a:rPr>
              <a:t>2018182015 </a:t>
            </a:r>
            <a:r>
              <a:rPr lang="ko-KR" altLang="en-US" dirty="0">
                <a:solidFill>
                  <a:srgbClr val="FFFFFF"/>
                </a:solidFill>
              </a:rPr>
              <a:t>손정원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>
                <a:latin typeface="맑은 고딕"/>
                <a:ea typeface="맑은 고딕"/>
              </a:rPr>
              <a:t>1. </a:t>
            </a:r>
            <a:r>
              <a:rPr lang="en-US" altLang="ko-KR" dirty="0" err="1">
                <a:latin typeface="맑은 고딕"/>
                <a:ea typeface="맑은 고딕"/>
              </a:rPr>
              <a:t>프로그램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dirty="0">
                <a:latin typeface="Malgun Gothic"/>
                <a:ea typeface="Malgun Gothic"/>
              </a:rPr>
              <a:t>기능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ko-KR" altLang="en-US" dirty="0">
                <a:latin typeface="맑은 고딕"/>
                <a:ea typeface="맑은 고딕"/>
              </a:rPr>
              <a:t>소개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 rtl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en-US" altLang="ko-KR" dirty="0"/>
          </a:p>
          <a:p>
            <a:r>
              <a:rPr lang="en-US" altLang="ko-KR" dirty="0">
                <a:latin typeface="맑은 고딕"/>
                <a:ea typeface="맑은 고딕"/>
              </a:rPr>
              <a:t>3. </a:t>
            </a:r>
            <a:r>
              <a:rPr lang="ko-KR" altLang="en-US" dirty="0">
                <a:latin typeface="맑은 고딕"/>
                <a:ea typeface="맑은 고딕"/>
              </a:rPr>
              <a:t>사용한 </a:t>
            </a:r>
            <a:r>
              <a:rPr lang="en-US" altLang="ko-KR" dirty="0">
                <a:latin typeface="맑은 고딕"/>
                <a:ea typeface="맑은 고딕"/>
              </a:rPr>
              <a:t>API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4. 깃 </a:t>
            </a:r>
            <a:r>
              <a:rPr lang="en-US" altLang="ko-KR" dirty="0" err="1">
                <a:latin typeface="맑은 고딕"/>
                <a:ea typeface="맑은 고딕"/>
              </a:rPr>
              <a:t>커밋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현황</a:t>
            </a:r>
            <a:endParaRPr lang="en-US" altLang="ko-KR" dirty="0">
              <a:latin typeface="맑은 고딕"/>
              <a:ea typeface="맑은 고딕"/>
            </a:endParaRPr>
          </a:p>
          <a:p>
            <a:pPr marL="0" indent="0" rtl="0">
              <a:buNone/>
            </a:pPr>
            <a:r>
              <a:rPr lang="en-US" altLang="ko-KR" dirty="0">
                <a:latin typeface="맑은 고딕"/>
                <a:ea typeface="맑은 고딕"/>
              </a:rPr>
              <a:t>5.</a:t>
            </a:r>
            <a:r>
              <a:rPr lang="ko-KR" altLang="en-US" dirty="0">
                <a:latin typeface="맑은 고딕"/>
                <a:ea typeface="맑은 고딕"/>
              </a:rPr>
              <a:t> 개발 일정</a:t>
            </a:r>
            <a:endParaRPr lang="en-US" altLang="ko-KR" dirty="0">
              <a:latin typeface="맑은 고딕"/>
              <a:ea typeface="맑은 고딕"/>
            </a:endParaRPr>
          </a:p>
          <a:p>
            <a:r>
              <a:rPr lang="en-US" altLang="ko-KR" dirty="0">
                <a:latin typeface="맑은 고딕"/>
                <a:ea typeface="맑은 고딕"/>
              </a:rPr>
              <a:t>6.</a:t>
            </a:r>
            <a:r>
              <a:rPr lang="ko-KR" altLang="en-US" dirty="0">
                <a:latin typeface="맑은 고딕"/>
                <a:ea typeface="맑은 고딕"/>
              </a:rPr>
              <a:t> 프로젝트 시연</a:t>
            </a:r>
            <a:endParaRPr lang="en-US" altLang="ko-KR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latin typeface="맑은 고딕"/>
                <a:ea typeface="맑은 고딕"/>
              </a:rPr>
              <a:t>프로그램 기능 소개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선택지역 병원 검색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/>
              <a:ea typeface="맑은 고딕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진료 과목별</a:t>
            </a:r>
            <a:r>
              <a:rPr lang="en-US" altLang="ko-KR" b="1" dirty="0"/>
              <a:t>, </a:t>
            </a:r>
            <a:r>
              <a:rPr lang="ko-KR" altLang="en-US" b="1" dirty="0"/>
              <a:t>종류별 병원 검색</a:t>
            </a: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b="1" dirty="0"/>
              <a:t>병원 주변 약국 검색</a:t>
            </a:r>
            <a:endParaRPr lang="en-US" altLang="ko-KR" b="1" dirty="0"/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2BE94D9-C7F4-E104-271F-47432F10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075" y="125113"/>
            <a:ext cx="3925849" cy="1325880"/>
          </a:xfrm>
        </p:spPr>
        <p:txBody>
          <a:bodyPr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13B56A-8256-8382-41AC-C7AFA3C06CF9}"/>
              </a:ext>
            </a:extLst>
          </p:cNvPr>
          <p:cNvGrpSpPr/>
          <p:nvPr/>
        </p:nvGrpSpPr>
        <p:grpSpPr>
          <a:xfrm>
            <a:off x="4125160" y="1241016"/>
            <a:ext cx="3954127" cy="5042263"/>
            <a:chOff x="1981919" y="1293860"/>
            <a:chExt cx="3954127" cy="50422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BD1D7B-EFD2-3C32-C609-4248B23922E7}"/>
                </a:ext>
              </a:extLst>
            </p:cNvPr>
            <p:cNvSpPr/>
            <p:nvPr/>
          </p:nvSpPr>
          <p:spPr>
            <a:xfrm>
              <a:off x="1981919" y="1293860"/>
              <a:ext cx="3954127" cy="50422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C0701F-CACA-F721-0ABD-FD6303D021B8}"/>
                </a:ext>
              </a:extLst>
            </p:cNvPr>
            <p:cNvSpPr/>
            <p:nvPr/>
          </p:nvSpPr>
          <p:spPr>
            <a:xfrm>
              <a:off x="2255401" y="3331017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병원명</a:t>
              </a:r>
              <a:r>
                <a:rPr lang="ko-KR" altLang="en-US" sz="900" dirty="0">
                  <a:solidFill>
                    <a:schemeClr val="tx1"/>
                  </a:solidFill>
                </a:rPr>
                <a:t> 입력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36F0B6B-36BC-83EE-9613-2A446E7F55AF}"/>
                </a:ext>
              </a:extLst>
            </p:cNvPr>
            <p:cNvSpPr/>
            <p:nvPr/>
          </p:nvSpPr>
          <p:spPr>
            <a:xfrm>
              <a:off x="2250759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광역시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도 리스트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7A2BBB-94B4-646F-20E4-9D4F91390150}"/>
                </a:ext>
              </a:extLst>
            </p:cNvPr>
            <p:cNvSpPr/>
            <p:nvPr/>
          </p:nvSpPr>
          <p:spPr>
            <a:xfrm>
              <a:off x="4156228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동 리스트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185F796-D74B-6689-CF30-F0ABFE160AC8}"/>
                </a:ext>
              </a:extLst>
            </p:cNvPr>
            <p:cNvSpPr/>
            <p:nvPr/>
          </p:nvSpPr>
          <p:spPr>
            <a:xfrm>
              <a:off x="3203843" y="1985233"/>
              <a:ext cx="809897" cy="11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시군구</a:t>
              </a:r>
              <a:r>
                <a:rPr lang="ko-KR" altLang="en-US" sz="900" dirty="0">
                  <a:solidFill>
                    <a:schemeClr val="tx1"/>
                  </a:solidFill>
                </a:rPr>
                <a:t> 리스트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1C2FBC-CB52-419D-204E-3DA4DA4CAA6C}"/>
                </a:ext>
              </a:extLst>
            </p:cNvPr>
            <p:cNvSpPr/>
            <p:nvPr/>
          </p:nvSpPr>
          <p:spPr>
            <a:xfrm>
              <a:off x="2243144" y="1470570"/>
              <a:ext cx="3427049" cy="239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로고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EEB4B8-E5DC-2867-858D-0780294124EC}"/>
                </a:ext>
              </a:extLst>
            </p:cNvPr>
            <p:cNvSpPr/>
            <p:nvPr/>
          </p:nvSpPr>
          <p:spPr>
            <a:xfrm>
              <a:off x="5052090" y="2402296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진료 과목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693937-64E4-0C9D-683F-F608CC9808B7}"/>
                </a:ext>
              </a:extLst>
            </p:cNvPr>
            <p:cNvSpPr/>
            <p:nvPr/>
          </p:nvSpPr>
          <p:spPr>
            <a:xfrm>
              <a:off x="5712421" y="2400481"/>
              <a:ext cx="149566" cy="217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19EB63-90F3-6F06-0162-7A9DC4D263AB}"/>
                </a:ext>
              </a:extLst>
            </p:cNvPr>
            <p:cNvSpPr/>
            <p:nvPr/>
          </p:nvSpPr>
          <p:spPr>
            <a:xfrm>
              <a:off x="5052090" y="2757715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병원 종류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F7364E-F440-5A08-391D-867C6A14454A}"/>
                </a:ext>
              </a:extLst>
            </p:cNvPr>
            <p:cNvSpPr/>
            <p:nvPr/>
          </p:nvSpPr>
          <p:spPr>
            <a:xfrm>
              <a:off x="5712421" y="2764609"/>
              <a:ext cx="149566" cy="217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3DCCE5-B511-4404-CEB7-0B31D849D7F1}"/>
                </a:ext>
              </a:extLst>
            </p:cNvPr>
            <p:cNvSpPr/>
            <p:nvPr/>
          </p:nvSpPr>
          <p:spPr>
            <a:xfrm>
              <a:off x="2279060" y="3817681"/>
              <a:ext cx="1563192" cy="2084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병원 리스트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 거리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병원이름</a:t>
              </a:r>
              <a:r>
                <a:rPr lang="en-US" altLang="ko-KR" sz="1100" dirty="0">
                  <a:solidFill>
                    <a:schemeClr val="tx1"/>
                  </a:solidFill>
                </a:rPr>
                <a:t> / </a:t>
              </a:r>
              <a:r>
                <a:rPr lang="ko-KR" altLang="en-US" sz="1100" dirty="0">
                  <a:solidFill>
                    <a:schemeClr val="tx1"/>
                  </a:solidFill>
                </a:rPr>
                <a:t>거리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이메일 시스템의 몰락">
              <a:extLst>
                <a:ext uri="{FF2B5EF4-FFF2-40B4-BE49-F238E27FC236}">
                  <a16:creationId xmlns:a16="http://schemas.microsoft.com/office/drawing/2014/main" id="{57F2679B-EF09-BC7A-8897-64135B556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857" y="1823126"/>
              <a:ext cx="556361" cy="397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6B3DBA-E19B-2B4B-109D-0D9E830D39EB}"/>
                </a:ext>
              </a:extLst>
            </p:cNvPr>
            <p:cNvSpPr/>
            <p:nvPr/>
          </p:nvSpPr>
          <p:spPr>
            <a:xfrm>
              <a:off x="3210635" y="3212258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x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037EDB-326E-4C03-8CD5-9E7A9DCAC0FC}"/>
                </a:ext>
              </a:extLst>
            </p:cNvPr>
            <p:cNvSpPr/>
            <p:nvPr/>
          </p:nvSpPr>
          <p:spPr>
            <a:xfrm>
              <a:off x="3210636" y="3495146"/>
              <a:ext cx="809897" cy="217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C5ADBC-8402-AEF1-68F1-F93BE33036C4}"/>
                </a:ext>
              </a:extLst>
            </p:cNvPr>
            <p:cNvSpPr/>
            <p:nvPr/>
          </p:nvSpPr>
          <p:spPr>
            <a:xfrm>
              <a:off x="4162511" y="3213986"/>
              <a:ext cx="788863" cy="469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1042" name="Picture 18" descr="PNG, SVG의 지도 마커 일러스트 및 이미지">
              <a:extLst>
                <a:ext uri="{FF2B5EF4-FFF2-40B4-BE49-F238E27FC236}">
                  <a16:creationId xmlns:a16="http://schemas.microsoft.com/office/drawing/2014/main" id="{D4366472-E9F3-37C7-867D-FC08E8BF4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071" y="3210472"/>
              <a:ext cx="330214" cy="46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F354D5-C044-35EF-265A-737A162901A5}"/>
                </a:ext>
              </a:extLst>
            </p:cNvPr>
            <p:cNvSpPr/>
            <p:nvPr/>
          </p:nvSpPr>
          <p:spPr>
            <a:xfrm>
              <a:off x="4179328" y="3817149"/>
              <a:ext cx="1563192" cy="2084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약국 리스트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거리 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59729D-2EB1-92DE-6EB3-BA53778D75C5}"/>
              </a:ext>
            </a:extLst>
          </p:cNvPr>
          <p:cNvGrpSpPr/>
          <p:nvPr/>
        </p:nvGrpSpPr>
        <p:grpSpPr>
          <a:xfrm rot="5400000">
            <a:off x="7355595" y="5863727"/>
            <a:ext cx="302964" cy="376410"/>
            <a:chOff x="1736993" y="2264884"/>
            <a:chExt cx="918072" cy="9180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E3EFAE-EE04-EBA9-7F2D-F22FD46B5306}"/>
                </a:ext>
              </a:extLst>
            </p:cNvPr>
            <p:cNvSpPr/>
            <p:nvPr/>
          </p:nvSpPr>
          <p:spPr>
            <a:xfrm>
              <a:off x="1736993" y="2264884"/>
              <a:ext cx="918072" cy="91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2358D81-EA1F-C58D-4BC8-8287BC217604}"/>
                </a:ext>
              </a:extLst>
            </p:cNvPr>
            <p:cNvSpPr/>
            <p:nvPr/>
          </p:nvSpPr>
          <p:spPr>
            <a:xfrm>
              <a:off x="1861798" y="2426120"/>
              <a:ext cx="670194" cy="633471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E44C75-7594-5FFB-FECE-0E832CCDB649}"/>
              </a:ext>
            </a:extLst>
          </p:cNvPr>
          <p:cNvGrpSpPr/>
          <p:nvPr/>
        </p:nvGrpSpPr>
        <p:grpSpPr>
          <a:xfrm rot="-5400000">
            <a:off x="6667040" y="5863726"/>
            <a:ext cx="302964" cy="376410"/>
            <a:chOff x="1736993" y="2264884"/>
            <a:chExt cx="918072" cy="9180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8BE335-A46F-2890-2615-6F9AE6AA779A}"/>
                </a:ext>
              </a:extLst>
            </p:cNvPr>
            <p:cNvSpPr/>
            <p:nvPr/>
          </p:nvSpPr>
          <p:spPr>
            <a:xfrm>
              <a:off x="1736993" y="2264884"/>
              <a:ext cx="918072" cy="91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6A677F62-E25C-D267-9C3E-62F0B4CD6AB5}"/>
                </a:ext>
              </a:extLst>
            </p:cNvPr>
            <p:cNvSpPr/>
            <p:nvPr/>
          </p:nvSpPr>
          <p:spPr>
            <a:xfrm>
              <a:off x="1861798" y="2426120"/>
              <a:ext cx="670194" cy="633471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791CD9-B5D0-D024-7504-B50B851B0872}"/>
              </a:ext>
            </a:extLst>
          </p:cNvPr>
          <p:cNvGrpSpPr/>
          <p:nvPr/>
        </p:nvGrpSpPr>
        <p:grpSpPr>
          <a:xfrm rot="5400000">
            <a:off x="5436823" y="5863726"/>
            <a:ext cx="302964" cy="376410"/>
            <a:chOff x="1736993" y="2264884"/>
            <a:chExt cx="918072" cy="9180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BAF3FFE-F9EA-4149-33EB-94EC7DCE4540}"/>
                </a:ext>
              </a:extLst>
            </p:cNvPr>
            <p:cNvSpPr/>
            <p:nvPr/>
          </p:nvSpPr>
          <p:spPr>
            <a:xfrm>
              <a:off x="1736993" y="2264884"/>
              <a:ext cx="918072" cy="91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2D43FFD-F614-8982-B967-FB9478DBAF1E}"/>
                </a:ext>
              </a:extLst>
            </p:cNvPr>
            <p:cNvSpPr/>
            <p:nvPr/>
          </p:nvSpPr>
          <p:spPr>
            <a:xfrm>
              <a:off x="1861798" y="2426120"/>
              <a:ext cx="670194" cy="633471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9449D4-1CEB-73D1-7162-4D9A33442E3B}"/>
              </a:ext>
            </a:extLst>
          </p:cNvPr>
          <p:cNvGrpSpPr/>
          <p:nvPr/>
        </p:nvGrpSpPr>
        <p:grpSpPr>
          <a:xfrm rot="-5400000">
            <a:off x="4748268" y="5863725"/>
            <a:ext cx="302964" cy="376410"/>
            <a:chOff x="1736993" y="2264884"/>
            <a:chExt cx="918072" cy="9180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D22894-5857-ABEF-E657-2F64B53614B2}"/>
                </a:ext>
              </a:extLst>
            </p:cNvPr>
            <p:cNvSpPr/>
            <p:nvPr/>
          </p:nvSpPr>
          <p:spPr>
            <a:xfrm>
              <a:off x="1736993" y="2264884"/>
              <a:ext cx="918072" cy="91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ED21FA6-8647-571C-8135-6A4EAECE9891}"/>
                </a:ext>
              </a:extLst>
            </p:cNvPr>
            <p:cNvSpPr/>
            <p:nvPr/>
          </p:nvSpPr>
          <p:spPr>
            <a:xfrm>
              <a:off x="1861798" y="2426120"/>
              <a:ext cx="670194" cy="633471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4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사용한 </a:t>
            </a:r>
            <a:r>
              <a:rPr lang="en-US" altLang="ko-KR" dirty="0">
                <a:latin typeface="맑은 고딕"/>
                <a:ea typeface="맑은 고딕"/>
              </a:rPr>
              <a:t>API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B9262B-6DB4-02BA-17D7-272056B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0" y="1986251"/>
            <a:ext cx="5711832" cy="3541336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05207C-AD60-6F5A-4EC8-2E81BD6F0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4" y="1986251"/>
            <a:ext cx="5739962" cy="353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깃 </a:t>
            </a:r>
            <a:r>
              <a:rPr lang="en-US" altLang="ko-KR" dirty="0" err="1">
                <a:latin typeface="맑은 고딕"/>
                <a:ea typeface="맑은 고딕"/>
              </a:rPr>
              <a:t>커밋</a:t>
            </a:r>
            <a:r>
              <a:rPr lang="en-US" altLang="ko-KR" dirty="0">
                <a:latin typeface="맑은 고딕"/>
                <a:ea typeface="맑은 고딕"/>
              </a:rPr>
              <a:t> </a:t>
            </a:r>
            <a:r>
              <a:rPr lang="en-US" altLang="ko-KR" dirty="0" err="1">
                <a:latin typeface="맑은 고딕"/>
                <a:ea typeface="맑은 고딕"/>
              </a:rPr>
              <a:t>현황</a:t>
            </a:r>
          </a:p>
        </p:txBody>
      </p:sp>
      <p:pic>
        <p:nvPicPr>
          <p:cNvPr id="2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2B657080-C13D-C1D3-98ED-8DEE0961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72" y="1746908"/>
            <a:ext cx="8058837" cy="44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94272"/>
              </p:ext>
            </p:extLst>
          </p:nvPr>
        </p:nvGraphicFramePr>
        <p:xfrm>
          <a:off x="1817783" y="1459734"/>
          <a:ext cx="8538071" cy="46412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900409">
                  <a:extLst>
                    <a:ext uri="{9D8B030D-6E8A-4147-A177-3AD203B41FA5}">
                      <a16:colId xmlns:a16="http://schemas.microsoft.com/office/drawing/2014/main" val="1477709579"/>
                    </a:ext>
                  </a:extLst>
                </a:gridCol>
                <a:gridCol w="3318831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3318831">
                  <a:extLst>
                    <a:ext uri="{9D8B030D-6E8A-4147-A177-3AD203B41FA5}">
                      <a16:colId xmlns:a16="http://schemas.microsoft.com/office/drawing/2014/main" val="2452228245"/>
                    </a:ext>
                  </a:extLst>
                </a:gridCol>
              </a:tblGrid>
              <a:tr h="656700">
                <a:tc>
                  <a:txBody>
                    <a:bodyPr/>
                    <a:lstStyle/>
                    <a:p>
                      <a:pPr rtl="0"/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1주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 (5.3~5.9)</a:t>
                      </a:r>
                      <a:endParaRPr lang="en-US" sz="1800" b="0" i="0" u="none" strike="noStrike" noProof="0" dirty="0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주제선정 및 API 선택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1" noProof="0" dirty="0" err="1">
                          <a:latin typeface="맑은 고딕"/>
                          <a:ea typeface="맑은 고딕"/>
                        </a:rPr>
                        <a:t>Done</a:t>
                      </a:r>
                      <a:r>
                        <a:rPr lang="ko-KR" altLang="en-US" sz="2000" b="1" noProof="0" dirty="0">
                          <a:latin typeface="맑은 고딕"/>
                          <a:ea typeface="맑은 고딕"/>
                        </a:rPr>
                        <a:t> (100%)</a:t>
                      </a:r>
                      <a:endParaRPr lang="ko-KR" sz="2000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08248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2주 (5.10~5.16)</a:t>
                      </a:r>
                      <a:endParaRPr lang="en-US" altLang="ko-KR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UI 구상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62879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3주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(5.17~5.23)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UI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제작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및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구현</a:t>
                      </a:r>
                      <a:endParaRPr lang="en-US" altLang="ko-KR" sz="1800" b="0" i="0" u="none" strike="noStrike" noProof="0" dirty="0"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 dirty="0">
                          <a:latin typeface="Malgun Gothic"/>
                          <a:ea typeface="Malgun Gothic"/>
                        </a:rPr>
                        <a:t>Done</a:t>
                      </a:r>
                      <a:r>
                        <a:rPr lang="ko-KR" altLang="en-US" sz="2000" b="1" i="0" u="none" strike="noStrike" noProof="0" dirty="0"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2000" b="1" i="0" u="none" strike="noStrike" noProof="0" dirty="0">
                          <a:latin typeface="Malgun Gothic"/>
                          <a:ea typeface="Malgun Gothic"/>
                        </a:rPr>
                        <a:t>(90%), </a:t>
                      </a:r>
                      <a:r>
                        <a:rPr lang="en-US" altLang="ko-KR" sz="2000" b="1" i="0" u="none" strike="noStrike" noProof="0" dirty="0" err="1">
                          <a:latin typeface="Malgun Gothic"/>
                          <a:ea typeface="Malgun Gothic"/>
                        </a:rPr>
                        <a:t>로고</a:t>
                      </a:r>
                      <a:r>
                        <a:rPr lang="en-US" altLang="ko-KR" sz="2000" b="1" i="0" u="none" strike="noStrik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2000" b="1" i="0" u="none" strike="noStrike" noProof="0" dirty="0" err="1">
                          <a:latin typeface="Malgun Gothic"/>
                          <a:ea typeface="Malgun Gothic"/>
                        </a:rPr>
                        <a:t>제작중</a:t>
                      </a:r>
                      <a:r>
                        <a:rPr lang="en-US" altLang="ko-KR" sz="2000" b="1" i="0" u="none" strike="noStrike" noProof="0" dirty="0"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en-US" altLang="ko-KR" sz="2000" b="1" i="0" u="none" strike="noStrike" noProof="0" dirty="0" err="1">
                          <a:latin typeface="Malgun Gothic"/>
                          <a:ea typeface="Malgun Gothic"/>
                        </a:rPr>
                        <a:t>읍면동</a:t>
                      </a:r>
                      <a:r>
                        <a:rPr lang="en-US" altLang="ko-KR" sz="2000" b="1" i="0" u="none" strike="noStrike" noProof="0" dirty="0">
                          <a:latin typeface="Malgun Gothic"/>
                          <a:ea typeface="Malgun Gothic"/>
                        </a:rPr>
                        <a:t> X</a:t>
                      </a:r>
                      <a:endParaRPr lang="ko-KR" sz="2000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4주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(5.24~5.30)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지도 구현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, 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이메일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발송</a:t>
                      </a:r>
                      <a:endParaRPr lang="ko-KR" altLang="en-US" sz="1800" b="0" i="0" u="none" strike="noStrike" noProof="0" dirty="0" err="1"/>
                    </a:p>
                    <a:p>
                      <a:pPr lvl="0" algn="ctr">
                        <a:buNone/>
                      </a:pP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중간 시연 준비</a:t>
                      </a:r>
                      <a:endParaRPr lang="en-US" altLang="ko-KR" noProof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000" b="1" i="0" u="none" strike="noStrike" noProof="0" dirty="0" err="1">
                          <a:latin typeface="Malgun Gothic"/>
                          <a:ea typeface="Malgun Gothic"/>
                        </a:rPr>
                        <a:t>Done</a:t>
                      </a:r>
                      <a:r>
                        <a:rPr lang="ko-KR" altLang="en-US" sz="2000" b="1" i="0" u="none" strike="noStrike" noProof="0" dirty="0">
                          <a:latin typeface="Malgun Gothic"/>
                          <a:ea typeface="Malgun Gothic"/>
                        </a:rPr>
                        <a:t>(90%), 약국 지도 </a:t>
                      </a:r>
                      <a:r>
                        <a:rPr lang="ko-KR" altLang="en-US" sz="2000" b="1" i="0" u="none" strike="noStrike" noProof="0" dirty="0" err="1">
                          <a:latin typeface="Malgun Gothic"/>
                          <a:ea typeface="Malgun Gothic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5주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(5.31~6.6)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800" noProof="0" dirty="0">
                          <a:latin typeface="맑은 고딕"/>
                          <a:ea typeface="맑은 고딕"/>
                        </a:rPr>
                        <a:t>C/C++ </a:t>
                      </a:r>
                      <a:r>
                        <a:rPr lang="ko-KR" altLang="en-US" sz="1800" noProof="0" dirty="0">
                          <a:latin typeface="맑은 고딕"/>
                          <a:ea typeface="맑은 고딕"/>
                        </a:rPr>
                        <a:t>연동,</a:t>
                      </a:r>
                      <a:endParaRPr lang="en-US" altLang="ko-KR" sz="1800" b="1" i="0" u="sng" noProof="0" dirty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800" noProof="0" dirty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800" b="1" i="0" u="sng" noProof="0" dirty="0">
                          <a:latin typeface="맑은 고딕"/>
                          <a:ea typeface="맑은 고딕"/>
                        </a:rPr>
                        <a:t>추가 버튼, </a:t>
                      </a:r>
                      <a:r>
                        <a:rPr lang="ko-KR" sz="1800" b="1" i="0" u="sng" strike="noStrike" noProof="0" dirty="0">
                          <a:latin typeface="Malgun Gothic"/>
                          <a:ea typeface="Malgun Gothic"/>
                        </a:rPr>
                        <a:t>그래프</a:t>
                      </a:r>
                      <a:endParaRPr lang="en-US" sz="1800" b="1" i="0" u="sng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2000" b="1" i="0" u="none" strike="noStrike" noProof="0" dirty="0" err="1">
                          <a:latin typeface="Malgun Gothic"/>
                          <a:ea typeface="Malgun Gothic"/>
                        </a:rPr>
                        <a:t>To-do</a:t>
                      </a:r>
                      <a:endParaRPr lang="ko-KR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452785"/>
                  </a:ext>
                </a:extLst>
              </a:tr>
              <a:tr h="65670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6주 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(6.7~6.13)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ko-KR" altLang="en-US" noProof="0" dirty="0" err="1">
                          <a:latin typeface="맑은 고딕"/>
                          <a:ea typeface="맑은 고딕"/>
                        </a:rPr>
                        <a:t>텔레그램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 연동</a:t>
                      </a:r>
                      <a:r>
                        <a:rPr lang="en-US" altLang="ko-KR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noProof="0" dirty="0">
                          <a:latin typeface="맑은 고딕"/>
                          <a:ea typeface="맑은 고딕"/>
                        </a:rPr>
                        <a:t>최종발표 준비</a:t>
                      </a:r>
                      <a:endParaRPr lang="en-US" altLang="ko-KR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7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프로그램 시연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13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{2AC838AE-F45F-4E6D-B195-994C6A48CA00}tf78504181_win32</Template>
  <TotalTime>72</TotalTime>
  <Words>136</Words>
  <Application>Microsoft Office PowerPoint</Application>
  <PresentationFormat>와이드스크린</PresentationFormat>
  <Paragraphs>54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ShapesVTI</vt:lpstr>
      <vt:lpstr>스크립트언어 중간발표  건강지키미</vt:lpstr>
      <vt:lpstr>목차</vt:lpstr>
      <vt:lpstr>프로그램 기능 소개</vt:lpstr>
      <vt:lpstr>UI</vt:lpstr>
      <vt:lpstr>사용한 API</vt:lpstr>
      <vt:lpstr>깃 커밋 현황</vt:lpstr>
      <vt:lpstr>개발 일정</vt:lpstr>
      <vt:lpstr>프로그램 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기획발표  건강지키미</dc:title>
  <dc:creator>손정원(2018182015)</dc:creator>
  <cp:lastModifiedBy>손정원(2018182015)</cp:lastModifiedBy>
  <cp:revision>149</cp:revision>
  <dcterms:created xsi:type="dcterms:W3CDTF">2022-05-16T06:45:41Z</dcterms:created>
  <dcterms:modified xsi:type="dcterms:W3CDTF">2022-05-30T08:53:07Z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