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3"/>
  </p:notesMasterIdLst>
  <p:handoutMasterIdLst>
    <p:handoutMasterId r:id="rId14"/>
  </p:handoutMasterIdLst>
  <p:sldIdLst>
    <p:sldId id="3825" r:id="rId5"/>
    <p:sldId id="3826" r:id="rId6"/>
    <p:sldId id="3827" r:id="rId7"/>
    <p:sldId id="3836" r:id="rId8"/>
    <p:sldId id="3791" r:id="rId9"/>
    <p:sldId id="3792" r:id="rId10"/>
    <p:sldId id="3835" r:id="rId11"/>
    <p:sldId id="3834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4D3A05-6A93-4886-9D4A-1950B2F74EF2}" v="29" dt="2022-05-16T08:51:43.961"/>
    <p1510:client id="{F4BBBD9C-7EB6-417D-B28A-5AEA459B35F5}" v="524" dt="2022-05-16T09:29:35.0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7" d="100"/>
          <a:sy n="97" d="100"/>
        </p:scale>
        <p:origin x="1110" y="384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4D597-4836-42AA-8840-ACAAD80842E5}" type="datetime1">
              <a:rPr lang="ko-KR" altLang="en-US" smtClean="0">
                <a:latin typeface="+mj-lt"/>
              </a:rPr>
              <a:t>2022-05-16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0F4C1-F197-4411-A8B3-D320801A9BAD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38917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C8C1DB09-50C6-4917-B352-F3C3284AAE69}" type="datetime1">
              <a:rPr lang="ko-KR" altLang="en-US" smtClean="0"/>
              <a:pPr/>
              <a:t>2022-05-16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0C6A29-4676-420C-BBE3-ACC2B80F64D4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9152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4264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3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73213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4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01308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5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6686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6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3341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7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9941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8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016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(F)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호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 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3" name="내용 개체 틀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개의 중간 그림을 사용한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호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호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buNone/>
              <a:defRPr/>
            </a:lvl4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 작은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lnSpc>
                <a:spcPct val="110000"/>
              </a:lnSpc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lnSpc>
                <a:spcPct val="110000"/>
              </a:lnSpc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lnSpc>
                <a:spcPct val="11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호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이 있는 견적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/>
              <a:t>프레젠테이션 제목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/>
              <a:pPr>
                <a:defRPr/>
              </a:pPr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2624" y="2743200"/>
            <a:ext cx="7323038" cy="238658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800" b="1" dirty="0">
                <a:solidFill>
                  <a:srgbClr val="FFFFFF"/>
                </a:solidFill>
              </a:rPr>
              <a:t>스크립트언어 기획발표</a:t>
            </a:r>
            <a:br>
              <a:rPr lang="en-US" altLang="ko-KR" sz="4800" b="1" dirty="0">
                <a:solidFill>
                  <a:srgbClr val="FFFFFF"/>
                </a:solidFill>
              </a:rPr>
            </a:br>
            <a:br>
              <a:rPr lang="en-US" altLang="ko-KR" sz="5400" b="1" dirty="0">
                <a:solidFill>
                  <a:srgbClr val="FFFFFF"/>
                </a:solidFill>
              </a:rPr>
            </a:br>
            <a:r>
              <a:rPr lang="ko-KR" altLang="en-US" sz="4800" b="1" dirty="0" err="1">
                <a:solidFill>
                  <a:srgbClr val="FFFFFF"/>
                </a:solidFill>
              </a:rPr>
              <a:t>건강지키미</a:t>
            </a:r>
            <a:endParaRPr lang="ko-KR" altLang="en-US" sz="48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2018182007 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김성태</a:t>
            </a:r>
            <a:endParaRPr lang="en-US" altLang="ko-KR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dirty="0">
                <a:solidFill>
                  <a:srgbClr val="FFFFFF"/>
                </a:solidFill>
              </a:rPr>
              <a:t>2018182015 </a:t>
            </a:r>
            <a:r>
              <a:rPr lang="ko-KR" altLang="en-US" dirty="0">
                <a:solidFill>
                  <a:srgbClr val="FFFFFF"/>
                </a:solidFill>
              </a:rPr>
              <a:t>손정원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ko-KR" dirty="0">
                <a:latin typeface="맑은 고딕"/>
                <a:ea typeface="맑은 고딕"/>
              </a:rPr>
              <a:t>1. </a:t>
            </a:r>
            <a:r>
              <a:rPr lang="en-US" altLang="ko-KR" dirty="0" err="1">
                <a:latin typeface="맑은 고딕"/>
                <a:ea typeface="맑은 고딕"/>
              </a:rPr>
              <a:t>프로그램</a:t>
            </a:r>
            <a:r>
              <a:rPr lang="en-US" altLang="ko-KR" dirty="0">
                <a:latin typeface="맑은 고딕"/>
                <a:ea typeface="맑은 고딕"/>
              </a:rPr>
              <a:t> </a:t>
            </a:r>
            <a:r>
              <a:rPr lang="ko-KR" altLang="en-US" dirty="0">
                <a:latin typeface="맑은 고딕"/>
                <a:ea typeface="맑은 고딕"/>
              </a:rPr>
              <a:t>소개</a:t>
            </a:r>
            <a:endParaRPr lang="en-US" altLang="ko-KR" dirty="0">
              <a:latin typeface="맑은 고딕"/>
              <a:ea typeface="맑은 고딕"/>
            </a:endParaRPr>
          </a:p>
          <a:p>
            <a:pPr marL="0" indent="0" rtl="0">
              <a:buNone/>
            </a:pPr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endParaRPr lang="en-US" altLang="ko-KR" dirty="0"/>
          </a:p>
          <a:p>
            <a:pPr marL="0" indent="0" rtl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/>
              <a:t>사용할 </a:t>
            </a:r>
            <a:r>
              <a:rPr lang="en-US" altLang="ko-KR" dirty="0"/>
              <a:t>API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rtl="0">
              <a:buNone/>
            </a:pPr>
            <a:r>
              <a:rPr lang="en-US" altLang="ko-KR" dirty="0"/>
              <a:t>4.</a:t>
            </a:r>
            <a:r>
              <a:rPr lang="ko-KR" altLang="en-US" dirty="0"/>
              <a:t> 개발 일정</a:t>
            </a:r>
            <a:endParaRPr lang="en-US" altLang="ko-KR" dirty="0"/>
          </a:p>
          <a:p>
            <a:pPr marL="0" indent="0" rtl="0">
              <a:buNone/>
            </a:pPr>
            <a:r>
              <a:rPr lang="en-US" altLang="ko-KR" dirty="0"/>
              <a:t>5.</a:t>
            </a:r>
            <a:r>
              <a:rPr lang="ko-KR" altLang="en-US" dirty="0"/>
              <a:t> </a:t>
            </a:r>
            <a:r>
              <a:rPr lang="en-US" altLang="ko-KR" dirty="0"/>
              <a:t>TICTACTO</a:t>
            </a:r>
            <a:r>
              <a:rPr lang="ko-KR" altLang="en-US" dirty="0"/>
              <a:t> 시연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소개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altLang="ko-KR" b="1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ko-KR" altLang="en-US" b="1" dirty="0"/>
              <a:t>선택지역 병원 검색 프로그램</a:t>
            </a:r>
            <a:endParaRPr lang="en-US" altLang="ko-KR" b="1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ko-KR" altLang="en-US" b="1" dirty="0"/>
              <a:t>진료 과목별</a:t>
            </a:r>
            <a:r>
              <a:rPr lang="en-US" altLang="ko-KR" b="1" dirty="0"/>
              <a:t>, </a:t>
            </a:r>
            <a:r>
              <a:rPr lang="ko-KR" altLang="en-US" b="1" dirty="0"/>
              <a:t>종류별 병원 검색</a:t>
            </a:r>
            <a:endParaRPr lang="en-US" altLang="ko-KR" b="1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ko-KR" altLang="en-US" b="1" dirty="0"/>
              <a:t>병원 주변 약국 검색</a:t>
            </a:r>
            <a:endParaRPr lang="en-US" altLang="ko-KR" b="1" dirty="0"/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2BE94D9-C7F4-E104-271F-47432F107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075" y="125113"/>
            <a:ext cx="3925849" cy="1325880"/>
          </a:xfrm>
        </p:spPr>
        <p:txBody>
          <a:bodyPr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513B56A-8256-8382-41AC-C7AFA3C06CF9}"/>
              </a:ext>
            </a:extLst>
          </p:cNvPr>
          <p:cNvGrpSpPr/>
          <p:nvPr/>
        </p:nvGrpSpPr>
        <p:grpSpPr>
          <a:xfrm>
            <a:off x="4137450" y="1511403"/>
            <a:ext cx="3954127" cy="5042263"/>
            <a:chOff x="1981919" y="1293860"/>
            <a:chExt cx="3954127" cy="504226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CBD1D7B-EFD2-3C32-C609-4248B23922E7}"/>
                </a:ext>
              </a:extLst>
            </p:cNvPr>
            <p:cNvSpPr/>
            <p:nvPr/>
          </p:nvSpPr>
          <p:spPr>
            <a:xfrm>
              <a:off x="1981919" y="1293860"/>
              <a:ext cx="3954127" cy="50422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2C0701F-CACA-F721-0ABD-FD6303D021B8}"/>
                </a:ext>
              </a:extLst>
            </p:cNvPr>
            <p:cNvSpPr/>
            <p:nvPr/>
          </p:nvSpPr>
          <p:spPr>
            <a:xfrm>
              <a:off x="2255401" y="3331017"/>
              <a:ext cx="809897" cy="217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solidFill>
                    <a:schemeClr val="tx1"/>
                  </a:solidFill>
                </a:rPr>
                <a:t>병원명</a:t>
              </a:r>
              <a:r>
                <a:rPr lang="ko-KR" altLang="en-US" sz="900" dirty="0">
                  <a:solidFill>
                    <a:schemeClr val="tx1"/>
                  </a:solidFill>
                </a:rPr>
                <a:t> 입력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36F0B6B-36BC-83EE-9613-2A446E7F55AF}"/>
                </a:ext>
              </a:extLst>
            </p:cNvPr>
            <p:cNvSpPr/>
            <p:nvPr/>
          </p:nvSpPr>
          <p:spPr>
            <a:xfrm>
              <a:off x="2250759" y="1985233"/>
              <a:ext cx="809897" cy="11140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광역시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도 리스트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7A2BBB-94B4-646F-20E4-9D4F91390150}"/>
                </a:ext>
              </a:extLst>
            </p:cNvPr>
            <p:cNvSpPr/>
            <p:nvPr/>
          </p:nvSpPr>
          <p:spPr>
            <a:xfrm>
              <a:off x="4156228" y="1985233"/>
              <a:ext cx="809897" cy="11140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동 리스트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185F796-D74B-6689-CF30-F0ABFE160AC8}"/>
                </a:ext>
              </a:extLst>
            </p:cNvPr>
            <p:cNvSpPr/>
            <p:nvPr/>
          </p:nvSpPr>
          <p:spPr>
            <a:xfrm>
              <a:off x="3203843" y="1985233"/>
              <a:ext cx="809897" cy="11140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solidFill>
                    <a:schemeClr val="tx1"/>
                  </a:solidFill>
                </a:rPr>
                <a:t>시군구</a:t>
              </a:r>
              <a:r>
                <a:rPr lang="ko-KR" altLang="en-US" sz="900" dirty="0">
                  <a:solidFill>
                    <a:schemeClr val="tx1"/>
                  </a:solidFill>
                </a:rPr>
                <a:t> 리스트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C1C2FBC-CB52-419D-204E-3DA4DA4CAA6C}"/>
                </a:ext>
              </a:extLst>
            </p:cNvPr>
            <p:cNvSpPr/>
            <p:nvPr/>
          </p:nvSpPr>
          <p:spPr>
            <a:xfrm>
              <a:off x="2243144" y="1470570"/>
              <a:ext cx="3427049" cy="239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로고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1EEB4B8-E5DC-2867-858D-0780294124EC}"/>
                </a:ext>
              </a:extLst>
            </p:cNvPr>
            <p:cNvSpPr/>
            <p:nvPr/>
          </p:nvSpPr>
          <p:spPr>
            <a:xfrm>
              <a:off x="5052090" y="2402296"/>
              <a:ext cx="809897" cy="217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진료 과목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5693937-64E4-0C9D-683F-F608CC9808B7}"/>
                </a:ext>
              </a:extLst>
            </p:cNvPr>
            <p:cNvSpPr/>
            <p:nvPr/>
          </p:nvSpPr>
          <p:spPr>
            <a:xfrm>
              <a:off x="5712421" y="2400481"/>
              <a:ext cx="149566" cy="217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519EB63-90F3-6F06-0162-7A9DC4D263AB}"/>
                </a:ext>
              </a:extLst>
            </p:cNvPr>
            <p:cNvSpPr/>
            <p:nvPr/>
          </p:nvSpPr>
          <p:spPr>
            <a:xfrm>
              <a:off x="5052090" y="2757715"/>
              <a:ext cx="809897" cy="217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병원 종류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5F7364E-F440-5A08-391D-867C6A14454A}"/>
                </a:ext>
              </a:extLst>
            </p:cNvPr>
            <p:cNvSpPr/>
            <p:nvPr/>
          </p:nvSpPr>
          <p:spPr>
            <a:xfrm>
              <a:off x="5712421" y="2764609"/>
              <a:ext cx="149566" cy="217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93DCCE5-B511-4404-CEB7-0B31D849D7F1}"/>
                </a:ext>
              </a:extLst>
            </p:cNvPr>
            <p:cNvSpPr/>
            <p:nvPr/>
          </p:nvSpPr>
          <p:spPr>
            <a:xfrm>
              <a:off x="2279060" y="3790139"/>
              <a:ext cx="1563192" cy="23503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병원 리스트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이름 거리</a:t>
              </a:r>
              <a:endParaRPr lang="en-US" altLang="ko-KR" sz="105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병원이름</a:t>
              </a:r>
              <a:r>
                <a:rPr lang="en-US" altLang="ko-KR" sz="1100" dirty="0">
                  <a:solidFill>
                    <a:schemeClr val="tx1"/>
                  </a:solidFill>
                </a:rPr>
                <a:t> / </a:t>
              </a:r>
              <a:r>
                <a:rPr lang="ko-KR" altLang="en-US" sz="1100" dirty="0">
                  <a:solidFill>
                    <a:schemeClr val="tx1"/>
                  </a:solidFill>
                </a:rPr>
                <a:t>거리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pic>
          <p:nvPicPr>
            <p:cNvPr id="1026" name="Picture 2" descr="이메일 시스템의 몰락">
              <a:extLst>
                <a:ext uri="{FF2B5EF4-FFF2-40B4-BE49-F238E27FC236}">
                  <a16:creationId xmlns:a16="http://schemas.microsoft.com/office/drawing/2014/main" id="{57F2679B-EF09-BC7A-8897-64135B556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8857" y="1823126"/>
              <a:ext cx="556361" cy="397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06B3DBA-E19B-2B4B-109D-0D9E830D39EB}"/>
                </a:ext>
              </a:extLst>
            </p:cNvPr>
            <p:cNvSpPr/>
            <p:nvPr/>
          </p:nvSpPr>
          <p:spPr>
            <a:xfrm>
              <a:off x="3210635" y="3212258"/>
              <a:ext cx="809897" cy="217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x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E037EDB-326E-4C03-8CD5-9E7A9DCAC0FC}"/>
                </a:ext>
              </a:extLst>
            </p:cNvPr>
            <p:cNvSpPr/>
            <p:nvPr/>
          </p:nvSpPr>
          <p:spPr>
            <a:xfrm>
              <a:off x="3210636" y="3495146"/>
              <a:ext cx="809897" cy="217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DC5ADBC-8402-AEF1-68F1-F93BE33036C4}"/>
                </a:ext>
              </a:extLst>
            </p:cNvPr>
            <p:cNvSpPr/>
            <p:nvPr/>
          </p:nvSpPr>
          <p:spPr>
            <a:xfrm>
              <a:off x="4162511" y="3213986"/>
              <a:ext cx="788863" cy="4695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검색</a:t>
              </a:r>
            </a:p>
          </p:txBody>
        </p:sp>
        <p:pic>
          <p:nvPicPr>
            <p:cNvPr id="1042" name="Picture 18" descr="PNG, SVG의 지도 마커 일러스트 및 이미지">
              <a:extLst>
                <a:ext uri="{FF2B5EF4-FFF2-40B4-BE49-F238E27FC236}">
                  <a16:creationId xmlns:a16="http://schemas.microsoft.com/office/drawing/2014/main" id="{D4366472-E9F3-37C7-867D-FC08E8BF43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071" y="3210472"/>
              <a:ext cx="330214" cy="469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7F354D5-C044-35EF-265A-737A162901A5}"/>
                </a:ext>
              </a:extLst>
            </p:cNvPr>
            <p:cNvSpPr/>
            <p:nvPr/>
          </p:nvSpPr>
          <p:spPr>
            <a:xfrm>
              <a:off x="4179328" y="3817149"/>
              <a:ext cx="1563192" cy="23503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약국 리스트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거리 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948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/>
              <a:t>사용 </a:t>
            </a:r>
            <a:r>
              <a:rPr lang="en-US" altLang="ko-KR"/>
              <a:t>API</a:t>
            </a:r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6B9262B-6DB4-02BA-17D7-272056BE9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50" y="1986251"/>
            <a:ext cx="5711832" cy="3541336"/>
          </a:xfrm>
          <a:prstGeom prst="rect">
            <a:avLst/>
          </a:prstGeom>
          <a:noFill/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105207C-AD60-6F5A-4EC8-2E81BD6F0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964" y="1986251"/>
            <a:ext cx="5739962" cy="3530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FE03FD29-2ABD-4741-B4AC-4F72BFB14A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957363"/>
              </p:ext>
            </p:extLst>
          </p:nvPr>
        </p:nvGraphicFramePr>
        <p:xfrm>
          <a:off x="1817783" y="1459734"/>
          <a:ext cx="8538071" cy="45969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900409">
                  <a:extLst>
                    <a:ext uri="{9D8B030D-6E8A-4147-A177-3AD203B41FA5}">
                      <a16:colId xmlns:a16="http://schemas.microsoft.com/office/drawing/2014/main" val="1477709579"/>
                    </a:ext>
                  </a:extLst>
                </a:gridCol>
                <a:gridCol w="3318831">
                  <a:extLst>
                    <a:ext uri="{9D8B030D-6E8A-4147-A177-3AD203B41FA5}">
                      <a16:colId xmlns:a16="http://schemas.microsoft.com/office/drawing/2014/main" val="3545702570"/>
                    </a:ext>
                  </a:extLst>
                </a:gridCol>
                <a:gridCol w="3318831">
                  <a:extLst>
                    <a:ext uri="{9D8B030D-6E8A-4147-A177-3AD203B41FA5}">
                      <a16:colId xmlns:a16="http://schemas.microsoft.com/office/drawing/2014/main" val="2452228245"/>
                    </a:ext>
                  </a:extLst>
                </a:gridCol>
              </a:tblGrid>
              <a:tr h="656700">
                <a:tc>
                  <a:txBody>
                    <a:bodyPr/>
                    <a:lstStyle/>
                    <a:p>
                      <a:pPr rtl="0"/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48401"/>
                  </a:ext>
                </a:extLst>
              </a:tr>
              <a:tr h="6567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noProof="0" dirty="0">
                          <a:latin typeface="맑은 고딕"/>
                          <a:ea typeface="맑은 고딕"/>
                        </a:rPr>
                        <a:t>1주</a:t>
                      </a:r>
                      <a:r>
                        <a:rPr lang="en-US" sz="1800" b="0" i="0" u="none" strike="noStrike" noProof="0" dirty="0">
                          <a:latin typeface="Malgun Gothic"/>
                        </a:rPr>
                        <a:t> (5.3~5.9)</a:t>
                      </a:r>
                      <a:endParaRPr lang="en-US" sz="1800" b="0" i="0" u="none" strike="noStrike" noProof="0" dirty="0"/>
                    </a:p>
                  </a:txBody>
                  <a:tcPr anchor="ctr"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800" b="0" i="0" u="none" strike="noStrike" noProof="0" dirty="0">
                          <a:latin typeface="Malgun Gothic"/>
                          <a:ea typeface="Malgun Gothic"/>
                        </a:rPr>
                        <a:t>주제선정 및 API 선택</a:t>
                      </a:r>
                      <a:endParaRPr lang="ko-KR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2800" b="1" noProof="0" dirty="0" err="1">
                          <a:latin typeface="맑은 고딕"/>
                          <a:ea typeface="맑은 고딕"/>
                        </a:rPr>
                        <a:t>Done</a:t>
                      </a:r>
                      <a:r>
                        <a:rPr lang="ko-KR" altLang="en-US" sz="2800" b="1" noProof="0" dirty="0">
                          <a:latin typeface="맑은 고딕"/>
                          <a:ea typeface="맑은 고딕"/>
                        </a:rPr>
                        <a:t> (100%)</a:t>
                      </a:r>
                      <a:endParaRPr lang="ko-KR" sz="2800" b="1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608248"/>
                  </a:ext>
                </a:extLst>
              </a:tr>
              <a:tr h="6567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noProof="0" dirty="0">
                          <a:latin typeface="맑은 고딕"/>
                          <a:ea typeface="맑은 고딕"/>
                        </a:rPr>
                        <a:t>2주 (5.10~5.16)</a:t>
                      </a:r>
                      <a:endParaRPr lang="en-US" altLang="ko-KR" noProof="0" dirty="0" err="1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noProof="0" dirty="0">
                          <a:latin typeface="맑은 고딕"/>
                          <a:ea typeface="맑은 고딕"/>
                        </a:rPr>
                        <a:t>UI 구상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62879"/>
                  </a:ext>
                </a:extLst>
              </a:tr>
              <a:tr h="656700"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/>
                          <a:ea typeface="맑은 고딕"/>
                        </a:rPr>
                        <a:t>3주 </a:t>
                      </a:r>
                      <a:r>
                        <a:rPr lang="en-US" altLang="ko-KR" noProof="0" dirty="0">
                          <a:latin typeface="맑은 고딕"/>
                          <a:ea typeface="맑은 고딕"/>
                        </a:rPr>
                        <a:t>(5.17~5.23)</a:t>
                      </a:r>
                    </a:p>
                  </a:txBody>
                  <a:tcPr anchor="ctr">
                    <a:lnR w="12700">
                      <a:solidFill>
                        <a:schemeClr val="tx1"/>
                      </a:solidFill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altLang="ko-KR" sz="1800" b="0" i="0" u="none" strike="noStrike" noProof="0" dirty="0">
                          <a:latin typeface="Malgun Gothic"/>
                          <a:ea typeface="Malgun Gothic"/>
                        </a:rPr>
                        <a:t>UI </a:t>
                      </a:r>
                      <a:r>
                        <a:rPr lang="en-US" altLang="ko-KR" sz="1800" b="0" i="0" u="none" strike="noStrike" noProof="0" dirty="0" err="1">
                          <a:latin typeface="Malgun Gothic"/>
                          <a:ea typeface="Malgun Gothic"/>
                        </a:rPr>
                        <a:t>제작</a:t>
                      </a:r>
                      <a:r>
                        <a:rPr lang="en-US" altLang="ko-KR" sz="1800" b="0" i="0" u="none" strike="noStrike" noProof="0" dirty="0">
                          <a:latin typeface="Malgun Gothic"/>
                          <a:ea typeface="Malgun Gothic"/>
                        </a:rPr>
                        <a:t> 및 </a:t>
                      </a:r>
                      <a:r>
                        <a:rPr lang="en-US" altLang="ko-KR" sz="1800" b="0" i="0" u="none" strike="noStrike" noProof="0" dirty="0" err="1">
                          <a:latin typeface="Malgun Gothic"/>
                          <a:ea typeface="Malgun Gothic"/>
                        </a:rPr>
                        <a:t>버튼</a:t>
                      </a:r>
                      <a:r>
                        <a:rPr lang="en-US" altLang="ko-KR" sz="1800" b="0" i="0" u="none" strike="noStrike" noProof="0" dirty="0"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latin typeface="Malgun Gothic"/>
                          <a:ea typeface="Malgun Gothic"/>
                        </a:rPr>
                        <a:t>기능</a:t>
                      </a:r>
                      <a:r>
                        <a:rPr lang="en-US" altLang="ko-KR" sz="1800" b="0" i="0" u="none" strike="noStrike" noProof="0" dirty="0"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latin typeface="Malgun Gothic"/>
                          <a:ea typeface="Malgun Gothic"/>
                        </a:rPr>
                        <a:t>구현</a:t>
                      </a:r>
                      <a:endParaRPr lang="en-US" altLang="ko-KR" sz="1800" b="0" i="0" u="none" strike="noStrike" noProof="0" dirty="0"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2800" b="1" i="0" u="none" strike="noStrike" noProof="0" dirty="0" err="1">
                          <a:latin typeface="Malgun Gothic"/>
                          <a:ea typeface="Malgun Gothic"/>
                        </a:rPr>
                        <a:t>To-do</a:t>
                      </a:r>
                      <a:endParaRPr lang="ko-KR" altLang="en-US" sz="2800" b="1" i="0" u="none" strike="noStrike" noProof="0" dirty="0"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960907"/>
                  </a:ext>
                </a:extLst>
              </a:tr>
              <a:tr h="656700"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/>
                          <a:ea typeface="맑은 고딕"/>
                        </a:rPr>
                        <a:t>4주 </a:t>
                      </a:r>
                      <a:r>
                        <a:rPr lang="en-US" altLang="ko-KR" noProof="0" dirty="0">
                          <a:latin typeface="맑은 고딕"/>
                          <a:ea typeface="맑은 고딕"/>
                        </a:rPr>
                        <a:t>(5.24~5.30)</a:t>
                      </a:r>
                    </a:p>
                  </a:txBody>
                  <a:tcPr anchor="ctr"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ko-KR" altLang="en-US" noProof="0" dirty="0">
                          <a:latin typeface="맑은 고딕"/>
                          <a:ea typeface="맑은 고딕"/>
                        </a:rPr>
                        <a:t>지도 구현</a:t>
                      </a:r>
                      <a:r>
                        <a:rPr lang="en-US" sz="1800" b="0" i="0" u="none" strike="noStrike" noProof="0" dirty="0">
                          <a:latin typeface="Malgun Gothic"/>
                        </a:rPr>
                        <a:t>, </a:t>
                      </a:r>
                      <a:r>
                        <a:rPr lang="en-US" sz="1800" b="0" i="0" u="none" strike="noStrike" noProof="0" dirty="0" err="1">
                          <a:latin typeface="Malgun Gothic"/>
                        </a:rPr>
                        <a:t>이메일</a:t>
                      </a:r>
                      <a:r>
                        <a:rPr lang="en-US" sz="1800" b="0" i="0" u="none" strike="noStrike" noProof="0" dirty="0">
                          <a:latin typeface="Malgun Gothic"/>
                        </a:rPr>
                        <a:t> </a:t>
                      </a:r>
                      <a:r>
                        <a:rPr lang="en-US" sz="1800" b="0" i="0" u="none" strike="noStrike" noProof="0" dirty="0" err="1">
                          <a:latin typeface="Malgun Gothic"/>
                        </a:rPr>
                        <a:t>발송</a:t>
                      </a:r>
                      <a:endParaRPr lang="ko-KR" altLang="en-US" sz="1800" b="0" i="0" u="none" strike="noStrike" noProof="0" dirty="0" err="1"/>
                    </a:p>
                    <a:p>
                      <a:pPr lvl="0" algn="ctr">
                        <a:buNone/>
                      </a:pPr>
                      <a:r>
                        <a:rPr lang="en-US" altLang="ko-KR" noProof="0" dirty="0"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noProof="0" dirty="0">
                          <a:latin typeface="맑은 고딕"/>
                          <a:ea typeface="맑은 고딕"/>
                        </a:rPr>
                        <a:t>중간 시연 준비</a:t>
                      </a:r>
                      <a:endParaRPr lang="en-US" altLang="ko-KR" noProof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47774"/>
                  </a:ext>
                </a:extLst>
              </a:tr>
              <a:tr h="656700"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/>
                          <a:ea typeface="맑은 고딕"/>
                        </a:rPr>
                        <a:t>5주 </a:t>
                      </a:r>
                      <a:r>
                        <a:rPr lang="en-US" altLang="ko-KR" noProof="0" dirty="0">
                          <a:latin typeface="맑은 고딕"/>
                          <a:ea typeface="맑은 고딕"/>
                        </a:rPr>
                        <a:t>(5.31~6.6)</a:t>
                      </a:r>
                    </a:p>
                  </a:txBody>
                  <a:tcPr anchor="ctr"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altLang="ko-KR" noProof="0" dirty="0">
                          <a:latin typeface="맑은 고딕"/>
                          <a:ea typeface="맑은 고딕"/>
                        </a:rPr>
                        <a:t>C/C++ </a:t>
                      </a:r>
                      <a:r>
                        <a:rPr lang="ko-KR" altLang="en-US" noProof="0" dirty="0">
                          <a:latin typeface="맑은 고딕"/>
                          <a:ea typeface="맑은 고딕"/>
                        </a:rPr>
                        <a:t>연동</a:t>
                      </a:r>
                      <a:endParaRPr lang="en-US" altLang="ko-KR" noProof="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452785"/>
                  </a:ext>
                </a:extLst>
              </a:tr>
              <a:tr h="656700"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/>
                          <a:ea typeface="맑은 고딕"/>
                        </a:rPr>
                        <a:t>6주 </a:t>
                      </a:r>
                      <a:r>
                        <a:rPr lang="en-US" altLang="ko-KR" noProof="0" dirty="0">
                          <a:latin typeface="맑은 고딕"/>
                          <a:ea typeface="맑은 고딕"/>
                        </a:rPr>
                        <a:t>(6.7~6.13)</a:t>
                      </a:r>
                    </a:p>
                  </a:txBody>
                  <a:tcPr anchor="ctr"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ko-KR" altLang="en-US" noProof="0" dirty="0" err="1">
                          <a:latin typeface="맑은 고딕"/>
                          <a:ea typeface="맑은 고딕"/>
                        </a:rPr>
                        <a:t>텔레그램</a:t>
                      </a:r>
                      <a:r>
                        <a:rPr lang="ko-KR" altLang="en-US" noProof="0" dirty="0">
                          <a:latin typeface="맑은 고딕"/>
                          <a:ea typeface="맑은 고딕"/>
                        </a:rPr>
                        <a:t> 연동</a:t>
                      </a:r>
                      <a:r>
                        <a:rPr lang="en-US" altLang="ko-KR" noProof="0" dirty="0"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noProof="0" dirty="0">
                          <a:latin typeface="맑은 고딕"/>
                          <a:ea typeface="맑은 고딕"/>
                        </a:rPr>
                        <a:t>최종발표 준비</a:t>
                      </a:r>
                      <a:endParaRPr lang="en-US" altLang="ko-KR" noProof="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479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95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TICTACTO </a:t>
            </a:r>
            <a:r>
              <a:rPr lang="ko-KR" altLang="en-US" dirty="0"/>
              <a:t>시연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9139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71_TF78504181_Win32.potx" id="{53D1D609-C9A9-47F9-8C8C-A5AFCC2E736F}" vid="{17C6E6DF-1035-471A-8170-27FB72BB79A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{2AC838AE-F45F-4E6D-B195-994C6A48CA00}tf78504181_win32</Template>
  <TotalTime>72</TotalTime>
  <Words>136</Words>
  <Application>Microsoft Office PowerPoint</Application>
  <PresentationFormat>와이드스크린</PresentationFormat>
  <Paragraphs>54</Paragraphs>
  <Slides>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ShapesVTI</vt:lpstr>
      <vt:lpstr>스크립트언어 기획발표  건강지키미</vt:lpstr>
      <vt:lpstr>목차</vt:lpstr>
      <vt:lpstr>프로그램 소개</vt:lpstr>
      <vt:lpstr>UI</vt:lpstr>
      <vt:lpstr>사용 API</vt:lpstr>
      <vt:lpstr>개발 일정</vt:lpstr>
      <vt:lpstr>TICTACTO 시연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스크립트언어 기획발표  건강지키미</dc:title>
  <dc:creator>손정원(2018182015)</dc:creator>
  <cp:lastModifiedBy>손정원(2018182015)</cp:lastModifiedBy>
  <cp:revision>79</cp:revision>
  <dcterms:created xsi:type="dcterms:W3CDTF">2022-05-16T06:45:41Z</dcterms:created>
  <dcterms:modified xsi:type="dcterms:W3CDTF">2022-05-16T09:48:19Z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