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handoutMasterIdLst>
    <p:handoutMasterId r:id="rId15"/>
  </p:handoutMasterIdLst>
  <p:sldIdLst>
    <p:sldId id="3825" r:id="rId5"/>
    <p:sldId id="3826" r:id="rId6"/>
    <p:sldId id="3827" r:id="rId7"/>
    <p:sldId id="3791" r:id="rId8"/>
    <p:sldId id="3837" r:id="rId9"/>
    <p:sldId id="3838" r:id="rId10"/>
    <p:sldId id="3839" r:id="rId11"/>
    <p:sldId id="3835" r:id="rId12"/>
    <p:sldId id="3834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+mj-lt"/>
              </a:rPr>
              <a:t>2022-06-13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2022-06-13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0C6A29-4676-420C-BBE3-ACC2B80F64D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26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21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68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911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549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8122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94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624" y="2743200"/>
            <a:ext cx="7323038" cy="238658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 b="1" dirty="0">
                <a:solidFill>
                  <a:srgbClr val="FFFFFF"/>
                </a:solidFill>
                <a:latin typeface="맑은 고딕"/>
                <a:ea typeface="맑은 고딕"/>
              </a:rPr>
              <a:t>스크립트언어 최종발표</a:t>
            </a:r>
            <a:br>
              <a:rPr lang="en-US" altLang="ko-KR" sz="4800" b="1" dirty="0"/>
            </a:br>
            <a:br>
              <a:rPr lang="en-US" altLang="ko-KR" sz="5400" b="1" dirty="0"/>
            </a:br>
            <a:r>
              <a:rPr lang="ko-KR" altLang="en-US" sz="4800" b="1" dirty="0" err="1">
                <a:solidFill>
                  <a:srgbClr val="FFFFFF"/>
                </a:solidFill>
                <a:latin typeface="맑은 고딕"/>
                <a:ea typeface="맑은 고딕"/>
              </a:rPr>
              <a:t>건강지키미</a:t>
            </a:r>
            <a:endParaRPr lang="ko-KR" altLang="en-US" sz="4800" b="1" dirty="0" err="1">
              <a:latin typeface="맑은 고딕"/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2018182007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김성태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rgbClr val="FFFFFF"/>
                </a:solidFill>
              </a:rPr>
              <a:t>2018182015 </a:t>
            </a:r>
            <a:r>
              <a:rPr lang="ko-KR" altLang="en-US" dirty="0">
                <a:solidFill>
                  <a:srgbClr val="FFFFFF"/>
                </a:solidFill>
              </a:rPr>
              <a:t>손정원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>
                <a:latin typeface="맑은 고딕"/>
                <a:ea typeface="맑은 고딕"/>
              </a:rPr>
              <a:t>1. </a:t>
            </a:r>
            <a:r>
              <a:rPr lang="en-US" altLang="ko-KR" dirty="0" err="1">
                <a:latin typeface="맑은 고딕"/>
                <a:ea typeface="맑은 고딕"/>
              </a:rPr>
              <a:t>프로그램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기능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altLang="en-US" dirty="0">
                <a:latin typeface="맑은 고딕"/>
                <a:ea typeface="맑은 고딕"/>
              </a:rPr>
              <a:t>소개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 rtl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사용한 </a:t>
            </a:r>
            <a:r>
              <a:rPr lang="en-US" altLang="ko-KR" dirty="0"/>
              <a:t>API</a:t>
            </a:r>
          </a:p>
          <a:p>
            <a:r>
              <a:rPr lang="en-US" altLang="ko-KR" dirty="0">
                <a:latin typeface="맑은 고딕"/>
                <a:ea typeface="맑은 고딕"/>
              </a:rPr>
              <a:t>3. </a:t>
            </a:r>
            <a:r>
              <a:rPr lang="ko-KR" altLang="en-US" dirty="0">
                <a:latin typeface="맑은 고딕"/>
                <a:ea typeface="맑은 고딕"/>
              </a:rPr>
              <a:t>깃 </a:t>
            </a:r>
            <a:r>
              <a:rPr lang="ko-KR" altLang="en-US" dirty="0" err="1">
                <a:latin typeface="맑은 고딕"/>
                <a:ea typeface="맑은 고딕"/>
              </a:rPr>
              <a:t>커밋</a:t>
            </a:r>
            <a:r>
              <a:rPr lang="ko-KR" altLang="en-US" dirty="0">
                <a:latin typeface="맑은 고딕"/>
                <a:ea typeface="맑은 고딕"/>
              </a:rPr>
              <a:t> 현황</a:t>
            </a:r>
            <a:endParaRPr lang="en-US" altLang="ko-KR" dirty="0">
              <a:latin typeface="맑은 고딕"/>
              <a:ea typeface="맑은 고딕"/>
            </a:endParaRPr>
          </a:p>
          <a:p>
            <a:r>
              <a:rPr lang="en-US" altLang="ko-KR" dirty="0">
                <a:latin typeface="맑은 고딕"/>
                <a:ea typeface="맑은 고딕"/>
              </a:rPr>
              <a:t>4. </a:t>
            </a:r>
            <a:r>
              <a:rPr lang="ko-KR" altLang="en-US" dirty="0">
                <a:latin typeface="맑은 고딕"/>
                <a:ea typeface="맑은 고딕"/>
              </a:rPr>
              <a:t>코드 설명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 rtl="0">
              <a:buNone/>
            </a:pPr>
            <a:r>
              <a:rPr lang="en-US" altLang="ko-KR" dirty="0">
                <a:latin typeface="맑은 고딕"/>
                <a:ea typeface="맑은 고딕"/>
              </a:rPr>
              <a:t>5.</a:t>
            </a:r>
            <a:r>
              <a:rPr lang="ko-KR" altLang="en-US" dirty="0">
                <a:latin typeface="맑은 고딕"/>
                <a:ea typeface="맑은 고딕"/>
              </a:rPr>
              <a:t> 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>
                <a:latin typeface="맑은 고딕"/>
                <a:ea typeface="맑은 고딕"/>
              </a:rPr>
              <a:t>프로그램 기능 소개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선택지역 병원 검색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/>
              <a:ea typeface="맑은 고딕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b="1" dirty="0"/>
              <a:t>진료 과목별</a:t>
            </a:r>
            <a:r>
              <a:rPr lang="en-US" altLang="ko-KR" b="1" dirty="0"/>
              <a:t>, </a:t>
            </a:r>
            <a:r>
              <a:rPr lang="ko-KR" altLang="en-US" b="1" dirty="0"/>
              <a:t>종류별 병원 검색</a:t>
            </a:r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b="1" dirty="0"/>
              <a:t>병원 주변 약국 검색</a:t>
            </a:r>
            <a:endParaRPr lang="en-US" altLang="ko-KR" b="1" dirty="0"/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사용한 </a:t>
            </a:r>
            <a:r>
              <a:rPr lang="en-US" altLang="ko-KR" dirty="0">
                <a:latin typeface="맑은 고딕"/>
                <a:ea typeface="맑은 고딕"/>
              </a:rPr>
              <a:t>API</a:t>
            </a: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B9262B-6DB4-02BA-17D7-272056BE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0" y="1986251"/>
            <a:ext cx="5711832" cy="3541336"/>
          </a:xfrm>
          <a:prstGeom prst="rect">
            <a:avLst/>
          </a:prstGeom>
          <a:noFill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05207C-AD60-6F5A-4EC8-2E81BD6F0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64" y="1986251"/>
            <a:ext cx="5739962" cy="353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ko-KR" dirty="0">
                <a:latin typeface="맑은 고딕"/>
                <a:ea typeface="맑은 고딕"/>
              </a:rPr>
              <a:t>깃 </a:t>
            </a:r>
            <a:r>
              <a:rPr lang="en-US" altLang="ko-KR" dirty="0" err="1">
                <a:latin typeface="맑은 고딕"/>
                <a:ea typeface="맑은 고딕"/>
              </a:rPr>
              <a:t>커밋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en-US" altLang="ko-KR" dirty="0" err="1">
                <a:latin typeface="맑은 고딕"/>
                <a:ea typeface="맑은 고딕"/>
              </a:rPr>
              <a:t>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734CF-4F79-988C-9E00-6E239B4B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3" y="3019424"/>
            <a:ext cx="5750289" cy="31968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6541D1-9890-F34A-642B-5FEDACE37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83" y="374650"/>
            <a:ext cx="6261114" cy="36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 anchor="ctr">
            <a:normAutofit/>
          </a:bodyPr>
          <a:lstStyle/>
          <a:p>
            <a:pPr algn="ctr"/>
            <a:r>
              <a:rPr lang="ko-KR" altLang="en-US" dirty="0">
                <a:latin typeface="맑은 고딕"/>
                <a:ea typeface="맑은 고딕"/>
              </a:rPr>
              <a:t>코드 설명</a:t>
            </a:r>
            <a:endParaRPr lang="en-US" altLang="ko-KR" dirty="0" err="1">
              <a:latin typeface="맑은 고딕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FE61C6-52D8-E440-9977-B6918A4B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37" y="1714351"/>
            <a:ext cx="2309060" cy="3429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54FC37-4A2D-AD41-2F9E-37703D9CA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520" y="1709739"/>
            <a:ext cx="6508044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7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 anchor="ctr">
            <a:normAutofit/>
          </a:bodyPr>
          <a:lstStyle/>
          <a:p>
            <a:pPr algn="ctr"/>
            <a:r>
              <a:rPr lang="ko-KR" altLang="en-US" dirty="0">
                <a:latin typeface="맑은 고딕"/>
                <a:ea typeface="맑은 고딕"/>
              </a:rPr>
              <a:t>코드 설명</a:t>
            </a:r>
            <a:endParaRPr lang="en-US" altLang="ko-KR" dirty="0" err="1"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C9E262-6B60-8BF3-D5CF-328F1441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289490"/>
            <a:ext cx="5098222" cy="44885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FBD460-607C-7680-1AE3-53CED605E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289490"/>
            <a:ext cx="5298040" cy="45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7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프로그램 시연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13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{2AC838AE-F45F-4E6D-B195-994C6A48CA00}tf78504181_win32</Template>
  <TotalTime>85</TotalTime>
  <Words>70</Words>
  <Application>Microsoft Office PowerPoint</Application>
  <PresentationFormat>와이드스크린</PresentationFormat>
  <Paragraphs>31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맑은 고딕</vt:lpstr>
      <vt:lpstr>Arial</vt:lpstr>
      <vt:lpstr>ShapesVTI</vt:lpstr>
      <vt:lpstr>스크립트언어 최종발표  건강지키미</vt:lpstr>
      <vt:lpstr>목차</vt:lpstr>
      <vt:lpstr>프로그램 기능 소개</vt:lpstr>
      <vt:lpstr>사용한 API</vt:lpstr>
      <vt:lpstr>깃 커밋 현황</vt:lpstr>
      <vt:lpstr>코드 설명</vt:lpstr>
      <vt:lpstr>코드 설명</vt:lpstr>
      <vt:lpstr>프로그램 시연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기획발표  건강지키미</dc:title>
  <dc:creator>손정원(2018182015)</dc:creator>
  <cp:lastModifiedBy>김 성태</cp:lastModifiedBy>
  <cp:revision>153</cp:revision>
  <dcterms:created xsi:type="dcterms:W3CDTF">2022-05-16T06:45:41Z</dcterms:created>
  <dcterms:modified xsi:type="dcterms:W3CDTF">2022-06-13T09:22:00Z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