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0BE-2215-49CA-BBDC-081278FF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E811-FFE3-49A0-9769-64553115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EBCA-2C97-4374-B510-F5912578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A3B3-834C-457A-945B-7C2CD15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5093-5EBE-482B-8951-EB37065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74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2BC-36BC-4EFE-8E1B-9BE895E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3469E-DA8A-40C0-9407-B283FF4E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AA35-33B6-404C-A2CD-8A8A7497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B6CC-7C86-4097-B686-6C2A337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F5C6-A8A1-4A9A-B914-1701DFC0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1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CB79-3081-41DA-BEC3-49E23E14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3BC35-09B3-4DC3-8543-E0B44D1C3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0E13-67DD-434A-AE4E-48C6498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0734-8E6C-40EF-B54F-B1E1766B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EFF4-C4DA-4833-8151-3088B70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6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8C6-AA91-4375-947A-F42127A4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7CF3-2E0F-4C63-850D-FDC09939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E480-E3C5-4353-93D9-1F49F2A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DFD7-FD0B-432E-8CC9-709EDC7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5CC3-9523-492A-BE95-E8D76F0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8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41DB-4D7E-45B8-8554-38286174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C9EF-6E9A-4A90-AC48-8287CECF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77D-CD49-44F3-9B3C-E38CA97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8774-F32F-443D-BBA2-23826A4A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DA52-39A1-4D5F-A485-0FB664FE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5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1AF9-4225-4326-94DE-ED79C492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4D94-800D-4718-A9B4-22DE182B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3E64E-94F6-47C9-91F1-80EA1324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9AAA-C938-4E52-825D-0A827166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3EBA-94CC-47CD-9F0D-6C8679C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11FC-045B-454B-8A72-C58FB4E1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88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63C-8187-4B9A-A9E8-39EC7BF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092C-8FE8-49D4-8818-14CB9144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C873-E204-44BF-8E6B-0823A10E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A0BEC-5277-40A0-90F2-DFA80AA6A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14708-9508-4135-A885-467A5518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7CE5A-42E7-41CC-A05A-E77552F8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A61E1-722A-4A81-901B-3B1357B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EFA58-787B-4B9D-93B4-3D5FD65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9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5C2-854F-4E77-89A4-CFA15FA9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4CF2D-FF5F-4DEC-B4A4-C7F8D7C7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F6ED-70DB-4BFF-BDA3-84CCF35B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F185D-DA0F-4FCE-92C2-7127A8FB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5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91DDC-FFEE-4198-8C40-AB1B6514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65D7A-7CB0-4215-889E-6837311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EA5D-7CD5-415E-981E-36CA003A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1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4F9-C9A4-42F8-8A79-51FDBB3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1379-58DA-4DAE-9EEB-7FAC740D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53211-AD7D-44C9-9A47-0B0FDA17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7992-F5A4-466A-8027-87537BC6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7E76-60A9-4FD7-925C-2464C5C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971AB-19C9-48D4-AECB-8720D7D0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6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55B4-BD89-4F7D-BBCE-25CCE36A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A38-8A2F-4877-864C-9C50AAA95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170C4-0BE2-4565-ADAB-62D2EA8A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4CB1-1118-466D-BA34-4335F347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79BD-BA6B-422D-A56B-B40D7BF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4898-40CE-4B4E-9992-70B70F49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991B-8C74-45D2-B33F-5157C3E1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6C3E-7B00-414E-9E58-86E2637D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1D4E-0853-429D-B5DE-AAD9DF158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6F9F-EE9D-403A-9685-A1AE1772EB58}" type="datetimeFigureOut">
              <a:rPr lang="en-SG" smtClean="0"/>
              <a:t>9/1/2018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144A-6698-4F74-84CE-530E261A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CDED-1E6F-4943-B6B9-E05728DA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26B1-38D5-4DBD-BFE5-1C7DFBE83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0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F327-A52A-49F2-9177-E2BC882D7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81972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70D57-49F0-40E0-AE08-A9C154DA8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47084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8BA74-9392-4EAB-A166-10E5F58B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7379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C9F0A5-F30B-4D49-8449-84D6AD87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374514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9C97-2A58-43E9-A16F-57F3F8CA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8778B0-B100-492D-8C2A-2110F7C1B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92304" cy="2065374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1D17D4-ECFE-4F3C-AC49-30177B6F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Component</a:t>
            </a:r>
          </a:p>
          <a:p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542A3E-74E6-4327-B95D-AD0D55D63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6" y="2253119"/>
            <a:ext cx="3292304" cy="2065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E348FC-95B0-42B3-9FA4-5A014B185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45" y="2575249"/>
            <a:ext cx="3331650" cy="209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C21B68-A5E0-4F49-9B7C-458F4DFAD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2" y="3002107"/>
            <a:ext cx="3264062" cy="20476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BBB8CD-B0B3-41BB-B1B9-35CE15C3D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23" y="3620277"/>
            <a:ext cx="2982586" cy="18710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B089F9-1B10-4D49-B7BB-0A5427D9E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12" y="4079693"/>
            <a:ext cx="2893973" cy="18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F2ECC-1513-4813-9660-4DE194E6DE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2505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D008-E995-47C6-9864-0D4539F247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</p:txBody>
      </p:sp>
    </p:spTree>
    <p:extLst>
      <p:ext uri="{BB962C8B-B14F-4D97-AF65-F5344CB8AC3E}">
        <p14:creationId xmlns:p14="http://schemas.microsoft.com/office/powerpoint/2010/main" val="22735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4C2-0947-44D3-9C2B-0397DD0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devil is in the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DA358-151B-4FCD-A52F-ABF065E7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Ensure user is logged in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account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user categories loaded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Know which date range is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Have the expenses loaded</a:t>
            </a:r>
          </a:p>
          <a:p>
            <a:endParaRPr lang="en-SG" dirty="0"/>
          </a:p>
          <a:p>
            <a:r>
              <a:rPr lang="en-SG" dirty="0"/>
              <a:t>This is the </a:t>
            </a:r>
            <a:r>
              <a:rPr lang="en-SG" sz="3200" b="1" u="sng" dirty="0"/>
              <a:t>context</a:t>
            </a:r>
            <a:r>
              <a:rPr lang="en-SG" dirty="0"/>
              <a:t> of the page</a:t>
            </a:r>
          </a:p>
        </p:txBody>
      </p:sp>
    </p:spTree>
    <p:extLst>
      <p:ext uri="{BB962C8B-B14F-4D97-AF65-F5344CB8AC3E}">
        <p14:creationId xmlns:p14="http://schemas.microsoft.com/office/powerpoint/2010/main" val="11011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174-53A2-44E5-BE30-DA62E6B9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4E13-0D2B-4FD3-BEBD-E6A68E03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philosophy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onion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devil is in the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Angular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advent of reactive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Redux with </a:t>
            </a: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structure of an application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18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03D5-6B4C-4B14-A1D1-975BE81D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25AD-9D1C-4A3A-9C78-CACA62B4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3200" dirty="0"/>
              <a:t>Context is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only one context per view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3200" dirty="0"/>
              <a:t>There is no ambiguity</a:t>
            </a:r>
          </a:p>
        </p:txBody>
      </p:sp>
    </p:spTree>
    <p:extLst>
      <p:ext uri="{BB962C8B-B14F-4D97-AF65-F5344CB8AC3E}">
        <p14:creationId xmlns:p14="http://schemas.microsoft.com/office/powerpoint/2010/main" val="1602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81F90-1981-4C5A-818C-51CA759F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157964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D5C19B-F9C4-43D6-BB61-E8576008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91398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470015-6D06-41A0-B906-18468F53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66233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86F1E-114C-4029-BD59-CA24F0D3B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625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1F584-271A-4551-A3B8-453E595A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5725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46F7-37C1-4E55-815A-C3ACED7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layers</a:t>
            </a:r>
            <a:endParaRPr lang="en-S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81EFCC-6ACE-4E27-969D-E0836B3B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0" y="1825625"/>
            <a:ext cx="6936239" cy="4351338"/>
          </a:xfrm>
        </p:spPr>
      </p:pic>
    </p:spTree>
    <p:extLst>
      <p:ext uri="{BB962C8B-B14F-4D97-AF65-F5344CB8AC3E}">
        <p14:creationId xmlns:p14="http://schemas.microsoft.com/office/powerpoint/2010/main" val="20766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146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Frontend</vt:lpstr>
      <vt:lpstr>Summary</vt:lpstr>
      <vt:lpstr>Philosophy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onion layers</vt:lpstr>
      <vt:lpstr>The devil is in the details</vt:lpstr>
      <vt:lpstr>The devil is in the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Kimserey Lam</dc:creator>
  <cp:lastModifiedBy>Kimserey Lam</cp:lastModifiedBy>
  <cp:revision>9</cp:revision>
  <dcterms:created xsi:type="dcterms:W3CDTF">2018-01-09T01:47:18Z</dcterms:created>
  <dcterms:modified xsi:type="dcterms:W3CDTF">2018-01-09T02:38:14Z</dcterms:modified>
</cp:coreProperties>
</file>