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7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5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A0BE-2215-49CA-BBDC-081278FF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E811-FFE3-49A0-9769-645531159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EBCA-2C97-4374-B510-F5912578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A3B3-834C-457A-945B-7C2CD154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5093-5EBE-482B-8951-EB37065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74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42BC-36BC-4EFE-8E1B-9BE895EC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3469E-DA8A-40C0-9407-B283FF4E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AA35-33B6-404C-A2CD-8A8A7497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B6CC-7C86-4097-B686-6C2A3379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F5C6-A8A1-4A9A-B914-1701DFC0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1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CB79-3081-41DA-BEC3-49E23E14F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3BC35-09B3-4DC3-8543-E0B44D1C3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0E13-67DD-434A-AE4E-48C6498B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0734-8E6C-40EF-B54F-B1E1766B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EFF4-C4DA-4833-8151-3088B707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69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88C6-AA91-4375-947A-F42127A4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7CF3-2E0F-4C63-850D-FDC09939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E480-E3C5-4353-93D9-1F49F2AB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DFD7-FD0B-432E-8CC9-709EDC7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5CC3-9523-492A-BE95-E8D76F0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8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41DB-4D7E-45B8-8554-38286174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C9EF-6E9A-4A90-AC48-8287CECF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E77D-CD49-44F3-9B3C-E38CA97D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8774-F32F-443D-BBA2-23826A4A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DA52-39A1-4D5F-A485-0FB664FE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5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1AF9-4225-4326-94DE-ED79C492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4D94-800D-4718-A9B4-22DE182B8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3E64E-94F6-47C9-91F1-80EA1324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99AAA-C938-4E52-825D-0A827166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3EBA-94CC-47CD-9F0D-6C8679C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11FC-045B-454B-8A72-C58FB4E1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88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263C-8187-4B9A-A9E8-39EC7BF0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092C-8FE8-49D4-8818-14CB91447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C873-E204-44BF-8E6B-0823A10E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A0BEC-5277-40A0-90F2-DFA80AA6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14708-9508-4135-A885-467A5518C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7CE5A-42E7-41CC-A05A-E77552F8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A61E1-722A-4A81-901B-3B1357B2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EFA58-787B-4B9D-93B4-3D5FD653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99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D5C2-854F-4E77-89A4-CFA15FA9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4CF2D-FF5F-4DEC-B4A4-C7F8D7C7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0F6ED-70DB-4BFF-BDA3-84CCF35B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F185D-DA0F-4FCE-92C2-7127A8FB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5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91DDC-FFEE-4198-8C40-AB1B6514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65D7A-7CB0-4215-889E-68373116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0EA5D-7CD5-415E-981E-36CA003A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1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4F9-C9A4-42F8-8A79-51FDBB3C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1379-58DA-4DAE-9EEB-7FAC740D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53211-AD7D-44C9-9A47-0B0FDA17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7992-F5A4-466A-8027-87537BC6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A7E76-60A9-4FD7-925C-2464C5C0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971AB-19C9-48D4-AECB-8720D7D0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6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55B4-BD89-4F7D-BBCE-25CCE36A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1A38-8A2F-4877-864C-9C50AAA95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170C4-0BE2-4565-ADAB-62D2EA8A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4CB1-1118-466D-BA34-4335F347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79BD-BA6B-422D-A56B-B40D7BF3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64898-40CE-4B4E-9992-70B70F49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7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4991B-8C74-45D2-B33F-5157C3E1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E6C3E-7B00-414E-9E58-86E2637D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1D4E-0853-429D-B5DE-AAD9DF158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144A-6698-4F74-84CE-530E261A9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CDED-1E6F-4943-B6B9-E05728DA2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0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F327-A52A-49F2-9177-E2BC882D7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81972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A70D57-49F0-40E0-AE08-A9C154DA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47084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8BA74-9392-4EAB-A166-10E5F58B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7379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C9F0A5-F30B-4D49-8449-84D6AD87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374514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9C97-2A58-43E9-A16F-57F3F8CA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8778B0-B100-492D-8C2A-2110F7C1B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92304" cy="2065374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1D17D4-ECFE-4F3C-AC49-30177B6FF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Component</a:t>
            </a:r>
          </a:p>
          <a:p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542A3E-74E6-4327-B95D-AD0D55D63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6" y="2253119"/>
            <a:ext cx="3292304" cy="2065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E348FC-95B0-42B3-9FA4-5A014B185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45" y="2575249"/>
            <a:ext cx="3331650" cy="2090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C21B68-A5E0-4F49-9B7C-458F4DFAD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82" y="3002107"/>
            <a:ext cx="3264062" cy="20476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BBB8CD-B0B3-41BB-B1B9-35CE15C3D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23" y="3620277"/>
            <a:ext cx="2982586" cy="1871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B089F9-1B10-4D49-B7BB-0A5427D9E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12" y="4079693"/>
            <a:ext cx="2893973" cy="18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04C2-0947-44D3-9C2B-0397DD01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devil is in the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3F2ECC-1513-4813-9660-4DE194E6DE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2505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D008-E995-47C6-9864-0D4539F24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Ensure user is logged in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account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user categories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date range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expenses loaded</a:t>
            </a:r>
          </a:p>
        </p:txBody>
      </p:sp>
    </p:spTree>
    <p:extLst>
      <p:ext uri="{BB962C8B-B14F-4D97-AF65-F5344CB8AC3E}">
        <p14:creationId xmlns:p14="http://schemas.microsoft.com/office/powerpoint/2010/main" val="22735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04C2-0947-44D3-9C2B-0397DD01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devil is in the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DA358-151B-4FCD-A52F-ABF065E7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Ensure user is logged in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account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user categories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date range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expenses loaded</a:t>
            </a:r>
          </a:p>
          <a:p>
            <a:endParaRPr lang="en-SG" dirty="0"/>
          </a:p>
          <a:p>
            <a:r>
              <a:rPr lang="en-SG" dirty="0"/>
              <a:t>This is the </a:t>
            </a:r>
            <a:r>
              <a:rPr lang="en-SG" sz="3200" b="1" u="sng" dirty="0"/>
              <a:t>context</a:t>
            </a:r>
            <a:r>
              <a:rPr lang="en-SG" dirty="0"/>
              <a:t> of the page</a:t>
            </a:r>
          </a:p>
        </p:txBody>
      </p:sp>
    </p:spTree>
    <p:extLst>
      <p:ext uri="{BB962C8B-B14F-4D97-AF65-F5344CB8AC3E}">
        <p14:creationId xmlns:p14="http://schemas.microsoft.com/office/powerpoint/2010/main" val="11011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8CD-133C-4963-B39D-09E19D71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7255-2088-4FA1-A210-25FBAD29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Onion layers</a:t>
            </a:r>
          </a:p>
          <a:p>
            <a:pPr lvl="1"/>
            <a:r>
              <a:rPr lang="en-SG"/>
              <a:t>Angular component</a:t>
            </a:r>
            <a:endParaRPr lang="en-SG" dirty="0"/>
          </a:p>
          <a:p>
            <a:pPr lvl="1"/>
            <a:r>
              <a:rPr lang="en-SG" dirty="0"/>
              <a:t>Layouts</a:t>
            </a:r>
          </a:p>
          <a:p>
            <a:pPr lvl="1"/>
            <a:r>
              <a:rPr lang="en-SG" dirty="0"/>
              <a:t>Containers</a:t>
            </a:r>
          </a:p>
          <a:p>
            <a:pPr lvl="1"/>
            <a:r>
              <a:rPr lang="en-SG" dirty="0"/>
              <a:t>Components</a:t>
            </a:r>
            <a:br>
              <a:rPr lang="en-SG" dirty="0"/>
            </a:br>
            <a:endParaRPr lang="en-SG" dirty="0"/>
          </a:p>
          <a:p>
            <a:pPr lvl="1"/>
            <a:endParaRPr lang="en-SG" dirty="0"/>
          </a:p>
          <a:p>
            <a:r>
              <a:rPr lang="en-SG" dirty="0"/>
              <a:t>Ensure validity of the context</a:t>
            </a:r>
          </a:p>
          <a:p>
            <a:pPr lvl="1"/>
            <a:r>
              <a:rPr lang="en-SG" dirty="0"/>
              <a:t>Angular guards</a:t>
            </a:r>
          </a:p>
          <a:p>
            <a:pPr lvl="1"/>
            <a:r>
              <a:rPr lang="en-SG" dirty="0"/>
              <a:t>Angular router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0D9B3-5C6B-4FC5-A390-2FF00BF5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122195"/>
            <a:ext cx="1581150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C2DF0-3E6B-4A02-95E0-E85859D9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305" y="2839244"/>
            <a:ext cx="2575296" cy="380603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35436FD-4A03-45E7-ADA6-94E300DE0113}"/>
              </a:ext>
            </a:extLst>
          </p:cNvPr>
          <p:cNvSpPr/>
          <p:nvPr/>
        </p:nvSpPr>
        <p:spPr>
          <a:xfrm rot="20940698">
            <a:off x="8030190" y="5155419"/>
            <a:ext cx="1320058" cy="22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C74E7D-59DD-42EB-88A3-3143D742C17F}"/>
              </a:ext>
            </a:extLst>
          </p:cNvPr>
          <p:cNvSpPr/>
          <p:nvPr/>
        </p:nvSpPr>
        <p:spPr>
          <a:xfrm rot="20940698">
            <a:off x="7935891" y="3369969"/>
            <a:ext cx="1320058" cy="22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6D1B31F-607C-4298-AF3D-E3DF2B4DCC81}"/>
              </a:ext>
            </a:extLst>
          </p:cNvPr>
          <p:cNvSpPr/>
          <p:nvPr/>
        </p:nvSpPr>
        <p:spPr>
          <a:xfrm>
            <a:off x="4302408" y="1232881"/>
            <a:ext cx="946484" cy="2578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3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CFAA-0E83-4978-9FEA-28B39842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advent of the reactive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4E43-08C2-48E4-96D7-69B56647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Rxjs</a:t>
            </a:r>
            <a:endParaRPr lang="en-SG" dirty="0"/>
          </a:p>
          <a:p>
            <a:pPr lvl="1"/>
            <a:r>
              <a:rPr lang="en-SG" dirty="0"/>
              <a:t>Reactive combinators</a:t>
            </a:r>
          </a:p>
          <a:p>
            <a:r>
              <a:rPr lang="en-SG" dirty="0" err="1"/>
              <a:t>Async</a:t>
            </a:r>
            <a:r>
              <a:rPr lang="en-SG" dirty="0"/>
              <a:t> pipe</a:t>
            </a:r>
          </a:p>
          <a:p>
            <a:pPr lvl="1"/>
            <a:r>
              <a:rPr lang="en-SG" dirty="0"/>
              <a:t>{{ data$ | </a:t>
            </a:r>
            <a:r>
              <a:rPr lang="en-SG" dirty="0" err="1"/>
              <a:t>async</a:t>
            </a:r>
            <a:r>
              <a:rPr lang="en-SG" dirty="0"/>
              <a:t> }}</a:t>
            </a:r>
          </a:p>
          <a:p>
            <a:pPr lvl="1"/>
            <a:r>
              <a:rPr lang="en-SG" dirty="0"/>
              <a:t>Reactive variables – Observable</a:t>
            </a:r>
          </a:p>
          <a:p>
            <a:r>
              <a:rPr lang="en-SG" dirty="0"/>
              <a:t>Redux and </a:t>
            </a:r>
            <a:r>
              <a:rPr lang="en-SG" dirty="0" err="1"/>
              <a:t>ngrx</a:t>
            </a:r>
            <a:r>
              <a:rPr lang="en-SG" dirty="0"/>
              <a:t> Store</a:t>
            </a:r>
          </a:p>
          <a:p>
            <a:r>
              <a:rPr lang="en-SG" dirty="0"/>
              <a:t>Segregation Read/Write</a:t>
            </a:r>
          </a:p>
          <a:p>
            <a:pPr lvl="1"/>
            <a:r>
              <a:rPr lang="en-SG" dirty="0"/>
              <a:t>Update of application State</a:t>
            </a:r>
          </a:p>
          <a:p>
            <a:pPr lvl="1"/>
            <a:r>
              <a:rPr lang="en-SG" dirty="0"/>
              <a:t>Propagation of State changes</a:t>
            </a:r>
          </a:p>
        </p:txBody>
      </p:sp>
    </p:spTree>
    <p:extLst>
      <p:ext uri="{BB962C8B-B14F-4D97-AF65-F5344CB8AC3E}">
        <p14:creationId xmlns:p14="http://schemas.microsoft.com/office/powerpoint/2010/main" val="32558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6B56C-D73C-4622-B309-052CC56F4D75}"/>
              </a:ext>
            </a:extLst>
          </p:cNvPr>
          <p:cNvSpPr/>
          <p:nvPr/>
        </p:nvSpPr>
        <p:spPr>
          <a:xfrm>
            <a:off x="878330" y="5606364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15048-B98E-4B36-9EFB-80C5D4E2136C}"/>
              </a:ext>
            </a:extLst>
          </p:cNvPr>
          <p:cNvSpPr/>
          <p:nvPr/>
        </p:nvSpPr>
        <p:spPr>
          <a:xfrm>
            <a:off x="2913319" y="5629012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32641E-CFE0-42DA-8237-0D255451AE1C}"/>
              </a:ext>
            </a:extLst>
          </p:cNvPr>
          <p:cNvCxnSpPr>
            <a:cxnSpLocks/>
          </p:cNvCxnSpPr>
          <p:nvPr/>
        </p:nvCxnSpPr>
        <p:spPr>
          <a:xfrm flipH="1">
            <a:off x="4001723" y="3022078"/>
            <a:ext cx="1007694" cy="24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3C3D48-5BC2-4E04-A469-B474BD3E8B18}"/>
              </a:ext>
            </a:extLst>
          </p:cNvPr>
          <p:cNvCxnSpPr>
            <a:cxnSpLocks/>
          </p:cNvCxnSpPr>
          <p:nvPr/>
        </p:nvCxnSpPr>
        <p:spPr>
          <a:xfrm flipH="1">
            <a:off x="1921079" y="2774811"/>
            <a:ext cx="2709188" cy="266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BF77A2-09AB-4273-B901-B470BC2095A5}"/>
              </a:ext>
            </a:extLst>
          </p:cNvPr>
          <p:cNvSpPr txBox="1"/>
          <p:nvPr/>
        </p:nvSpPr>
        <p:spPr>
          <a:xfrm>
            <a:off x="1541929" y="3385694"/>
            <a:ext cx="21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Subscribe to changes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96D8F-F836-4232-A3C2-5D63A5AAE434}"/>
              </a:ext>
            </a:extLst>
          </p:cNvPr>
          <p:cNvSpPr/>
          <p:nvPr/>
        </p:nvSpPr>
        <p:spPr>
          <a:xfrm>
            <a:off x="7714794" y="5575165"/>
            <a:ext cx="1940653" cy="963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2D97A-84B0-4F23-B238-1E190189CA2C}"/>
              </a:ext>
            </a:extLst>
          </p:cNvPr>
          <p:cNvSpPr/>
          <p:nvPr/>
        </p:nvSpPr>
        <p:spPr>
          <a:xfrm>
            <a:off x="9055417" y="1570884"/>
            <a:ext cx="1990047" cy="1075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Effects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B3F7B1DE-F898-4E36-AA75-1ADCD1616055}"/>
              </a:ext>
            </a:extLst>
          </p:cNvPr>
          <p:cNvSpPr/>
          <p:nvPr/>
        </p:nvSpPr>
        <p:spPr>
          <a:xfrm>
            <a:off x="7246443" y="3549617"/>
            <a:ext cx="534664" cy="8556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43EBE-FD28-4A12-8468-50F4DF72DBC1}"/>
              </a:ext>
            </a:extLst>
          </p:cNvPr>
          <p:cNvSpPr txBox="1"/>
          <p:nvPr/>
        </p:nvSpPr>
        <p:spPr>
          <a:xfrm>
            <a:off x="7910818" y="373610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7A94-F210-45D3-BA7F-5EC56A94F360}"/>
              </a:ext>
            </a:extLst>
          </p:cNvPr>
          <p:cNvCxnSpPr>
            <a:cxnSpLocks/>
          </p:cNvCxnSpPr>
          <p:nvPr/>
        </p:nvCxnSpPr>
        <p:spPr>
          <a:xfrm flipH="1" flipV="1">
            <a:off x="7513775" y="4521412"/>
            <a:ext cx="397043" cy="75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96647E-2757-4E0A-9C69-E12F5E4282B9}"/>
              </a:ext>
            </a:extLst>
          </p:cNvPr>
          <p:cNvCxnSpPr>
            <a:cxnSpLocks/>
          </p:cNvCxnSpPr>
          <p:nvPr/>
        </p:nvCxnSpPr>
        <p:spPr>
          <a:xfrm flipH="1" flipV="1">
            <a:off x="6518247" y="2801924"/>
            <a:ext cx="728196" cy="74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B83757-4E00-4B7C-92BB-BD2498F6EC5C}"/>
              </a:ext>
            </a:extLst>
          </p:cNvPr>
          <p:cNvCxnSpPr>
            <a:cxnSpLocks/>
          </p:cNvCxnSpPr>
          <p:nvPr/>
        </p:nvCxnSpPr>
        <p:spPr>
          <a:xfrm flipV="1">
            <a:off x="7910818" y="2801924"/>
            <a:ext cx="878767" cy="810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D3A4D-CA79-447B-97CC-8CC5946D6EE6}"/>
              </a:ext>
            </a:extLst>
          </p:cNvPr>
          <p:cNvCxnSpPr/>
          <p:nvPr/>
        </p:nvCxnSpPr>
        <p:spPr>
          <a:xfrm>
            <a:off x="5656106" y="1300294"/>
            <a:ext cx="0" cy="5327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647ECC8-9DA6-473E-8444-05DEA496FC25}"/>
              </a:ext>
            </a:extLst>
          </p:cNvPr>
          <p:cNvSpPr/>
          <p:nvPr/>
        </p:nvSpPr>
        <p:spPr>
          <a:xfrm>
            <a:off x="4671726" y="1416541"/>
            <a:ext cx="1968760" cy="163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Global State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77D8A-06EF-4A6E-B314-53AE979795E8}"/>
              </a:ext>
            </a:extLst>
          </p:cNvPr>
          <p:cNvSpPr txBox="1"/>
          <p:nvPr/>
        </p:nvSpPr>
        <p:spPr>
          <a:xfrm>
            <a:off x="4745468" y="6398124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5AE2AF-4257-4498-A6BB-C512E69A8CA3}"/>
              </a:ext>
            </a:extLst>
          </p:cNvPr>
          <p:cNvSpPr txBox="1"/>
          <p:nvPr/>
        </p:nvSpPr>
        <p:spPr>
          <a:xfrm>
            <a:off x="5874009" y="63981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9900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/>
      <p:bldP spid="18" grpId="0" animBg="1"/>
      <p:bldP spid="19" grpId="0" animBg="1"/>
      <p:bldP spid="20" grpId="0" animBg="1"/>
      <p:bldP spid="21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B42-6ECC-43BB-A53D-2153FA792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Action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004F3-34FB-4C0F-9893-B5C0B6F6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45" y="1825625"/>
            <a:ext cx="43529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2174-53A2-44E5-BE30-DA62E6B9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4E13-0D2B-4FD3-BEBD-E6A68E03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philosophy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onion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devil is in the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Angular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advent of the reactive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Publishing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B42-6ECC-43BB-A53D-2153FA79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106" cy="4351338"/>
          </a:xfrm>
        </p:spPr>
        <p:txBody>
          <a:bodyPr>
            <a:normAutofit/>
          </a:bodyPr>
          <a:lstStyle/>
          <a:p>
            <a:r>
              <a:rPr lang="en-SG" dirty="0"/>
              <a:t>Reducer </a:t>
            </a:r>
          </a:p>
          <a:p>
            <a:pPr lvl="1"/>
            <a:r>
              <a:rPr lang="en-SG" dirty="0"/>
              <a:t>State represents what the view needs</a:t>
            </a:r>
          </a:p>
          <a:p>
            <a:pPr lvl="1"/>
            <a:r>
              <a:rPr lang="en-SG" dirty="0"/>
              <a:t>At each stage, the context can be viewed in the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AF3CF-1190-4053-A88C-C6F14216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028" y="1825625"/>
            <a:ext cx="3734308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0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B42-6ECC-43BB-A53D-2153FA79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106" cy="4351338"/>
          </a:xfrm>
        </p:spPr>
        <p:txBody>
          <a:bodyPr>
            <a:normAutofit/>
          </a:bodyPr>
          <a:lstStyle/>
          <a:p>
            <a:r>
              <a:rPr lang="en-SG" dirty="0"/>
              <a:t>Selectors</a:t>
            </a:r>
          </a:p>
          <a:p>
            <a:pPr lvl="1"/>
            <a:r>
              <a:rPr lang="en-SG" dirty="0"/>
              <a:t>Category reducer selectors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dirty="0"/>
              <a:t>Common reducer from root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D6AC3-6458-4B7A-9BC0-B36ED79D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22" y="2784312"/>
            <a:ext cx="7943850" cy="1457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925FA-2AE1-4B01-BC9E-4B15DF7F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22" y="5311934"/>
            <a:ext cx="5848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B42-6ECC-43BB-A53D-2153FA79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106" cy="4351338"/>
          </a:xfrm>
        </p:spPr>
        <p:txBody>
          <a:bodyPr>
            <a:normAutofit/>
          </a:bodyPr>
          <a:lstStyle/>
          <a:p>
            <a:r>
              <a:rPr lang="en-SG" dirty="0"/>
              <a:t>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78154-B262-4E5B-9A22-95525D6E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49" y="2607613"/>
            <a:ext cx="78486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8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6B56C-D73C-4622-B309-052CC56F4D75}"/>
              </a:ext>
            </a:extLst>
          </p:cNvPr>
          <p:cNvSpPr/>
          <p:nvPr/>
        </p:nvSpPr>
        <p:spPr>
          <a:xfrm>
            <a:off x="878330" y="5606364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15048-B98E-4B36-9EFB-80C5D4E2136C}"/>
              </a:ext>
            </a:extLst>
          </p:cNvPr>
          <p:cNvSpPr/>
          <p:nvPr/>
        </p:nvSpPr>
        <p:spPr>
          <a:xfrm>
            <a:off x="2913319" y="5629012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32641E-CFE0-42DA-8237-0D255451AE1C}"/>
              </a:ext>
            </a:extLst>
          </p:cNvPr>
          <p:cNvCxnSpPr>
            <a:cxnSpLocks/>
          </p:cNvCxnSpPr>
          <p:nvPr/>
        </p:nvCxnSpPr>
        <p:spPr>
          <a:xfrm flipH="1">
            <a:off x="4001723" y="3022078"/>
            <a:ext cx="1007694" cy="24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3C3D48-5BC2-4E04-A469-B474BD3E8B18}"/>
              </a:ext>
            </a:extLst>
          </p:cNvPr>
          <p:cNvCxnSpPr>
            <a:cxnSpLocks/>
          </p:cNvCxnSpPr>
          <p:nvPr/>
        </p:nvCxnSpPr>
        <p:spPr>
          <a:xfrm flipH="1">
            <a:off x="1921079" y="2774811"/>
            <a:ext cx="2709188" cy="266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BF77A2-09AB-4273-B901-B470BC2095A5}"/>
              </a:ext>
            </a:extLst>
          </p:cNvPr>
          <p:cNvSpPr txBox="1"/>
          <p:nvPr/>
        </p:nvSpPr>
        <p:spPr>
          <a:xfrm>
            <a:off x="1541929" y="3385694"/>
            <a:ext cx="21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Subscribe to changes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96D8F-F836-4232-A3C2-5D63A5AAE434}"/>
              </a:ext>
            </a:extLst>
          </p:cNvPr>
          <p:cNvSpPr/>
          <p:nvPr/>
        </p:nvSpPr>
        <p:spPr>
          <a:xfrm>
            <a:off x="7714794" y="5575165"/>
            <a:ext cx="1940653" cy="963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2D97A-84B0-4F23-B238-1E190189CA2C}"/>
              </a:ext>
            </a:extLst>
          </p:cNvPr>
          <p:cNvSpPr/>
          <p:nvPr/>
        </p:nvSpPr>
        <p:spPr>
          <a:xfrm>
            <a:off x="9055417" y="1570884"/>
            <a:ext cx="1990047" cy="1075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Effects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B3F7B1DE-F898-4E36-AA75-1ADCD1616055}"/>
              </a:ext>
            </a:extLst>
          </p:cNvPr>
          <p:cNvSpPr/>
          <p:nvPr/>
        </p:nvSpPr>
        <p:spPr>
          <a:xfrm>
            <a:off x="7246443" y="3549617"/>
            <a:ext cx="534664" cy="8556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43EBE-FD28-4A12-8468-50F4DF72DBC1}"/>
              </a:ext>
            </a:extLst>
          </p:cNvPr>
          <p:cNvSpPr txBox="1"/>
          <p:nvPr/>
        </p:nvSpPr>
        <p:spPr>
          <a:xfrm>
            <a:off x="7910818" y="373610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7A94-F210-45D3-BA7F-5EC56A94F360}"/>
              </a:ext>
            </a:extLst>
          </p:cNvPr>
          <p:cNvCxnSpPr>
            <a:cxnSpLocks/>
          </p:cNvCxnSpPr>
          <p:nvPr/>
        </p:nvCxnSpPr>
        <p:spPr>
          <a:xfrm flipH="1" flipV="1">
            <a:off x="7513775" y="4521412"/>
            <a:ext cx="397043" cy="75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96647E-2757-4E0A-9C69-E12F5E4282B9}"/>
              </a:ext>
            </a:extLst>
          </p:cNvPr>
          <p:cNvCxnSpPr>
            <a:cxnSpLocks/>
          </p:cNvCxnSpPr>
          <p:nvPr/>
        </p:nvCxnSpPr>
        <p:spPr>
          <a:xfrm flipH="1" flipV="1">
            <a:off x="6518247" y="2801924"/>
            <a:ext cx="728196" cy="74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B83757-4E00-4B7C-92BB-BD2498F6EC5C}"/>
              </a:ext>
            </a:extLst>
          </p:cNvPr>
          <p:cNvCxnSpPr>
            <a:cxnSpLocks/>
          </p:cNvCxnSpPr>
          <p:nvPr/>
        </p:nvCxnSpPr>
        <p:spPr>
          <a:xfrm flipV="1">
            <a:off x="7910818" y="2801924"/>
            <a:ext cx="878767" cy="810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D3A4D-CA79-447B-97CC-8CC5946D6EE6}"/>
              </a:ext>
            </a:extLst>
          </p:cNvPr>
          <p:cNvCxnSpPr/>
          <p:nvPr/>
        </p:nvCxnSpPr>
        <p:spPr>
          <a:xfrm>
            <a:off x="5656106" y="1300294"/>
            <a:ext cx="0" cy="5327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647ECC8-9DA6-473E-8444-05DEA496FC25}"/>
              </a:ext>
            </a:extLst>
          </p:cNvPr>
          <p:cNvSpPr/>
          <p:nvPr/>
        </p:nvSpPr>
        <p:spPr>
          <a:xfrm>
            <a:off x="4671726" y="1416541"/>
            <a:ext cx="1968760" cy="163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Global State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77D8A-06EF-4A6E-B314-53AE979795E8}"/>
              </a:ext>
            </a:extLst>
          </p:cNvPr>
          <p:cNvSpPr txBox="1"/>
          <p:nvPr/>
        </p:nvSpPr>
        <p:spPr>
          <a:xfrm>
            <a:off x="4745468" y="6398124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5AE2AF-4257-4498-A6BB-C512E69A8CA3}"/>
              </a:ext>
            </a:extLst>
          </p:cNvPr>
          <p:cNvSpPr txBox="1"/>
          <p:nvPr/>
        </p:nvSpPr>
        <p:spPr>
          <a:xfrm>
            <a:off x="5874009" y="63981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962000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E97-F1CC-42F4-A89B-DB8919C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6B56C-D73C-4622-B309-052CC56F4D75}"/>
              </a:ext>
            </a:extLst>
          </p:cNvPr>
          <p:cNvSpPr/>
          <p:nvPr/>
        </p:nvSpPr>
        <p:spPr>
          <a:xfrm>
            <a:off x="878330" y="5606364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315048-B98E-4B36-9EFB-80C5D4E2136C}"/>
              </a:ext>
            </a:extLst>
          </p:cNvPr>
          <p:cNvSpPr/>
          <p:nvPr/>
        </p:nvSpPr>
        <p:spPr>
          <a:xfrm>
            <a:off x="2913319" y="5629012"/>
            <a:ext cx="1694576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32641E-CFE0-42DA-8237-0D255451AE1C}"/>
              </a:ext>
            </a:extLst>
          </p:cNvPr>
          <p:cNvCxnSpPr>
            <a:cxnSpLocks/>
          </p:cNvCxnSpPr>
          <p:nvPr/>
        </p:nvCxnSpPr>
        <p:spPr>
          <a:xfrm flipH="1">
            <a:off x="4001723" y="3022078"/>
            <a:ext cx="1007694" cy="24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3C3D48-5BC2-4E04-A469-B474BD3E8B18}"/>
              </a:ext>
            </a:extLst>
          </p:cNvPr>
          <p:cNvCxnSpPr>
            <a:cxnSpLocks/>
          </p:cNvCxnSpPr>
          <p:nvPr/>
        </p:nvCxnSpPr>
        <p:spPr>
          <a:xfrm flipH="1">
            <a:off x="1921079" y="2774811"/>
            <a:ext cx="2709188" cy="266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BF77A2-09AB-4273-B901-B470BC2095A5}"/>
              </a:ext>
            </a:extLst>
          </p:cNvPr>
          <p:cNvSpPr txBox="1"/>
          <p:nvPr/>
        </p:nvSpPr>
        <p:spPr>
          <a:xfrm>
            <a:off x="1541929" y="3385694"/>
            <a:ext cx="21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Subscribe to changes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96D8F-F836-4232-A3C2-5D63A5AAE434}"/>
              </a:ext>
            </a:extLst>
          </p:cNvPr>
          <p:cNvSpPr/>
          <p:nvPr/>
        </p:nvSpPr>
        <p:spPr>
          <a:xfrm>
            <a:off x="7714794" y="5575165"/>
            <a:ext cx="1940653" cy="963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2D97A-84B0-4F23-B238-1E190189CA2C}"/>
              </a:ext>
            </a:extLst>
          </p:cNvPr>
          <p:cNvSpPr/>
          <p:nvPr/>
        </p:nvSpPr>
        <p:spPr>
          <a:xfrm>
            <a:off x="9055417" y="1570884"/>
            <a:ext cx="1990047" cy="1075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Effects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B3F7B1DE-F898-4E36-AA75-1ADCD1616055}"/>
              </a:ext>
            </a:extLst>
          </p:cNvPr>
          <p:cNvSpPr/>
          <p:nvPr/>
        </p:nvSpPr>
        <p:spPr>
          <a:xfrm>
            <a:off x="7246443" y="3549617"/>
            <a:ext cx="534664" cy="8556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43EBE-FD28-4A12-8468-50F4DF72DBC1}"/>
              </a:ext>
            </a:extLst>
          </p:cNvPr>
          <p:cNvSpPr txBox="1"/>
          <p:nvPr/>
        </p:nvSpPr>
        <p:spPr>
          <a:xfrm>
            <a:off x="7910818" y="373610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D47A94-F210-45D3-BA7F-5EC56A94F360}"/>
              </a:ext>
            </a:extLst>
          </p:cNvPr>
          <p:cNvCxnSpPr>
            <a:cxnSpLocks/>
          </p:cNvCxnSpPr>
          <p:nvPr/>
        </p:nvCxnSpPr>
        <p:spPr>
          <a:xfrm flipH="1" flipV="1">
            <a:off x="7513775" y="4521412"/>
            <a:ext cx="397043" cy="75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96647E-2757-4E0A-9C69-E12F5E4282B9}"/>
              </a:ext>
            </a:extLst>
          </p:cNvPr>
          <p:cNvCxnSpPr>
            <a:cxnSpLocks/>
          </p:cNvCxnSpPr>
          <p:nvPr/>
        </p:nvCxnSpPr>
        <p:spPr>
          <a:xfrm flipH="1" flipV="1">
            <a:off x="6518247" y="2801924"/>
            <a:ext cx="728196" cy="74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B83757-4E00-4B7C-92BB-BD2498F6EC5C}"/>
              </a:ext>
            </a:extLst>
          </p:cNvPr>
          <p:cNvCxnSpPr>
            <a:cxnSpLocks/>
          </p:cNvCxnSpPr>
          <p:nvPr/>
        </p:nvCxnSpPr>
        <p:spPr>
          <a:xfrm flipV="1">
            <a:off x="7910818" y="2801924"/>
            <a:ext cx="878767" cy="810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D3A4D-CA79-447B-97CC-8CC5946D6EE6}"/>
              </a:ext>
            </a:extLst>
          </p:cNvPr>
          <p:cNvCxnSpPr/>
          <p:nvPr/>
        </p:nvCxnSpPr>
        <p:spPr>
          <a:xfrm>
            <a:off x="5656106" y="1300294"/>
            <a:ext cx="0" cy="5327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647ECC8-9DA6-473E-8444-05DEA496FC25}"/>
              </a:ext>
            </a:extLst>
          </p:cNvPr>
          <p:cNvSpPr/>
          <p:nvPr/>
        </p:nvSpPr>
        <p:spPr>
          <a:xfrm>
            <a:off x="4671726" y="1416541"/>
            <a:ext cx="1968760" cy="163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Global State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77D8A-06EF-4A6E-B314-53AE979795E8}"/>
              </a:ext>
            </a:extLst>
          </p:cNvPr>
          <p:cNvSpPr txBox="1"/>
          <p:nvPr/>
        </p:nvSpPr>
        <p:spPr>
          <a:xfrm>
            <a:off x="4745468" y="6398124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5AE2AF-4257-4498-A6BB-C512E69A8CA3}"/>
              </a:ext>
            </a:extLst>
          </p:cNvPr>
          <p:cNvSpPr txBox="1"/>
          <p:nvPr/>
        </p:nvSpPr>
        <p:spPr>
          <a:xfrm>
            <a:off x="5874009" y="63981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WRITE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D281FD-2378-4677-B1D0-5E2E0259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78" y="1354351"/>
            <a:ext cx="2105642" cy="17911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578186-73FD-4C57-B3F9-1846501B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15" y="965033"/>
            <a:ext cx="4086249" cy="16811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A37840-640E-45B1-AE55-9095B634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8" y="3920774"/>
            <a:ext cx="5015055" cy="9200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5099AF-43B5-40E6-87B1-9E193D26B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834" y="3468872"/>
            <a:ext cx="2562583" cy="1485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37A184B-C791-4274-A197-74A52E94C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071" y="4831320"/>
            <a:ext cx="4937932" cy="4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9A3C0-E77D-4130-B073-300F5BF6F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952" y="5749170"/>
            <a:ext cx="742421" cy="733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3B2741-F894-4AC5-8ABD-5412C56EF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7299" y="5752537"/>
            <a:ext cx="742421" cy="733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03EC14-1B57-4BC9-B3D2-E208C1018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374" y="5777558"/>
            <a:ext cx="742421" cy="7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B1DD-8B21-4178-AD4F-5B10180E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663E-47C2-4188-B1E1-35F071FD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Barrel </a:t>
            </a:r>
            <a:r>
              <a:rPr lang="en-SG" dirty="0" err="1"/>
              <a:t>index.ts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Break into module only when it makes sense</a:t>
            </a:r>
          </a:p>
          <a:p>
            <a:pPr lvl="1"/>
            <a:r>
              <a:rPr lang="en-SG" dirty="0"/>
              <a:t>Use barrels to organise import per sections</a:t>
            </a:r>
          </a:p>
          <a:p>
            <a:endParaRPr lang="en-SG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D2851-3D34-4630-8E70-BA0BFECB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03" y="1825625"/>
            <a:ext cx="5150111" cy="1971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CD09A-3186-43A0-A3AF-F7FDAFA8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370" y="825500"/>
            <a:ext cx="3905250" cy="56673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AC26688-3D4A-4AAD-9665-F86154B7D891}"/>
              </a:ext>
            </a:extLst>
          </p:cNvPr>
          <p:cNvSpPr/>
          <p:nvPr/>
        </p:nvSpPr>
        <p:spPr>
          <a:xfrm rot="18778288">
            <a:off x="7384012" y="1860087"/>
            <a:ext cx="997392" cy="23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B5E9D9-A690-4DB2-89A4-6889ED24FCEF}"/>
              </a:ext>
            </a:extLst>
          </p:cNvPr>
          <p:cNvSpPr/>
          <p:nvPr/>
        </p:nvSpPr>
        <p:spPr>
          <a:xfrm rot="519397">
            <a:off x="7729167" y="5279913"/>
            <a:ext cx="552406" cy="23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9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B1DD-8B21-4178-AD4F-5B10180E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663E-47C2-4188-B1E1-35F071FD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u="sng" dirty="0"/>
              <a:t>Only</a:t>
            </a:r>
            <a:r>
              <a:rPr lang="en-SG" dirty="0"/>
              <a:t> create interfaces for meaningful models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Use inline signature for the rest</a:t>
            </a:r>
          </a:p>
          <a:p>
            <a:endParaRPr lang="en-SG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D03E4-14BC-45CF-837F-9386AAF3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0" y="1690688"/>
            <a:ext cx="3181350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15C01-14FD-4DB3-AA04-D2E33D80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25" y="3993861"/>
            <a:ext cx="521970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59244-B6C2-4AC5-87F8-FD322E8A2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25" y="5269403"/>
            <a:ext cx="6515100" cy="10382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B1A0469-FA2E-43B5-855D-1743636B906A}"/>
              </a:ext>
            </a:extLst>
          </p:cNvPr>
          <p:cNvSpPr/>
          <p:nvPr/>
        </p:nvSpPr>
        <p:spPr>
          <a:xfrm rot="7045159">
            <a:off x="5823220" y="5276418"/>
            <a:ext cx="653493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A7707E-7E96-4609-9D51-9E40443BBA7D}"/>
              </a:ext>
            </a:extLst>
          </p:cNvPr>
          <p:cNvSpPr/>
          <p:nvPr/>
        </p:nvSpPr>
        <p:spPr>
          <a:xfrm rot="7045159">
            <a:off x="4397483" y="3971190"/>
            <a:ext cx="653493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41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B1DD-8B21-4178-AD4F-5B10180E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663E-47C2-4188-B1E1-35F071FD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SG" dirty="0"/>
              <a:t>There is no need for prefix or postfix</a:t>
            </a:r>
          </a:p>
          <a:p>
            <a:pPr lvl="1"/>
            <a:r>
              <a:rPr lang="en-SG" dirty="0"/>
              <a:t>Reuse same name under different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40CE0-B559-40BC-9F04-9FE7B03A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22" y="1801019"/>
            <a:ext cx="2095500" cy="44005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A3AA5CE-A8C4-4AEA-999F-3AAC3ECF73EF}"/>
              </a:ext>
            </a:extLst>
          </p:cNvPr>
          <p:cNvSpPr/>
          <p:nvPr/>
        </p:nvSpPr>
        <p:spPr>
          <a:xfrm>
            <a:off x="4896971" y="3033656"/>
            <a:ext cx="2095500" cy="166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B4B1BDE-194D-41BF-8273-59C7B7F2B37E}"/>
              </a:ext>
            </a:extLst>
          </p:cNvPr>
          <p:cNvSpPr/>
          <p:nvPr/>
        </p:nvSpPr>
        <p:spPr>
          <a:xfrm rot="2274745">
            <a:off x="4554745" y="4260336"/>
            <a:ext cx="2753958" cy="139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801A-B59A-4EB3-98E0-0C66777D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0A4E5F-76EC-4713-B8B0-54CA4EA5B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2420656"/>
            <a:ext cx="2314575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5CF1F-696C-4959-BAF5-6705FD46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87" y="420406"/>
            <a:ext cx="4867275" cy="286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42694-F581-4F30-B1D5-FDE5CC5F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2" y="3755594"/>
            <a:ext cx="4162425" cy="1076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C1842F-9EE4-4A7C-8BE9-47102AAF40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207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Setup multiple environments</a:t>
            </a:r>
          </a:p>
          <a:p>
            <a:pPr lvl="1"/>
            <a:r>
              <a:rPr lang="en-SG" dirty="0"/>
              <a:t>Development</a:t>
            </a:r>
          </a:p>
          <a:p>
            <a:pPr lvl="1"/>
            <a:r>
              <a:rPr lang="en-SG" dirty="0"/>
              <a:t>Integration</a:t>
            </a:r>
          </a:p>
          <a:p>
            <a:pPr lvl="1"/>
            <a:r>
              <a:rPr lang="en-SG" dirty="0"/>
              <a:t>Production</a:t>
            </a:r>
          </a:p>
          <a:p>
            <a:pPr lvl="1"/>
            <a:endParaRPr lang="en-SG" dirty="0"/>
          </a:p>
          <a:p>
            <a:r>
              <a:rPr lang="en-SG" dirty="0"/>
              <a:t>Configure Angular CLI</a:t>
            </a:r>
          </a:p>
          <a:p>
            <a:endParaRPr lang="en-SG" dirty="0"/>
          </a:p>
          <a:p>
            <a:r>
              <a:rPr lang="en-SG" dirty="0"/>
              <a:t>Serve with a configuration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24CDC-C2CC-40BA-9BFC-302043351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035" y="5488809"/>
            <a:ext cx="2876550" cy="1619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5C38536-F23B-4047-B6E1-9738C819BC24}"/>
              </a:ext>
            </a:extLst>
          </p:cNvPr>
          <p:cNvSpPr/>
          <p:nvPr/>
        </p:nvSpPr>
        <p:spPr>
          <a:xfrm>
            <a:off x="5665694" y="2716306"/>
            <a:ext cx="1183341" cy="32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60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B408-496B-4E2F-90C3-18F3B23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Publishing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74D48-16DC-485A-AD99-A14C83242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209800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EBAEF-D492-4293-BCCF-9325AF8B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3018"/>
            <a:ext cx="303847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77503-85CA-4421-8013-754901AE8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41895"/>
            <a:ext cx="404812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4E0E7-55DA-46DB-BA93-6529B8362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635" y="5327780"/>
            <a:ext cx="35337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03D5-6B4C-4B14-A1D1-975BE81D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25AD-9D1C-4A3A-9C78-CACA62B4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3200" dirty="0"/>
              <a:t>Context is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There is only one context per view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There is no ambiguity</a:t>
            </a:r>
          </a:p>
        </p:txBody>
      </p:sp>
    </p:spTree>
    <p:extLst>
      <p:ext uri="{BB962C8B-B14F-4D97-AF65-F5344CB8AC3E}">
        <p14:creationId xmlns:p14="http://schemas.microsoft.com/office/powerpoint/2010/main" val="16024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81F90-1981-4C5A-818C-51CA759F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157964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D5C19B-F9C4-43D6-BB61-E85760080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91398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470015-6D06-41A0-B906-18468F535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66233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A86F1E-114C-4029-BD59-CA24F0D3B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625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B1F584-271A-4551-A3B8-453E595A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57254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81EFCC-6ACE-4E27-969D-E0836B3B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07669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346</Words>
  <Application>Microsoft Office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Frontend</vt:lpstr>
      <vt:lpstr>Summary</vt:lpstr>
      <vt:lpstr>Philosophy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devil is in the details</vt:lpstr>
      <vt:lpstr>The devil is in the details</vt:lpstr>
      <vt:lpstr>Angular</vt:lpstr>
      <vt:lpstr>The advent of the reactive movement</vt:lpstr>
      <vt:lpstr>Redux with ngrx store</vt:lpstr>
      <vt:lpstr>Redux with ngrx store</vt:lpstr>
      <vt:lpstr>Redux with ngrx store</vt:lpstr>
      <vt:lpstr>Redux with ngrx store</vt:lpstr>
      <vt:lpstr>Redux with ngrx store</vt:lpstr>
      <vt:lpstr>Redux with ngrx store</vt:lpstr>
      <vt:lpstr>Redux with ngrx store</vt:lpstr>
      <vt:lpstr>Structure</vt:lpstr>
      <vt:lpstr>Structure</vt:lpstr>
      <vt:lpstr>Structure</vt:lpstr>
      <vt:lpstr>Environments</vt:lpstr>
      <vt:lpstr>Publishing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Kimserey Lam</dc:creator>
  <cp:lastModifiedBy>Kimserey Lam</cp:lastModifiedBy>
  <cp:revision>68</cp:revision>
  <dcterms:created xsi:type="dcterms:W3CDTF">2018-01-09T01:47:18Z</dcterms:created>
  <dcterms:modified xsi:type="dcterms:W3CDTF">2018-01-09T05:05:39Z</dcterms:modified>
</cp:coreProperties>
</file>