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8" r:id="rId19"/>
    <p:sldId id="277" r:id="rId20"/>
    <p:sldId id="274" r:id="rId21"/>
    <p:sldId id="275" r:id="rId22"/>
    <p:sldId id="276" r:id="rId23"/>
    <p:sldId id="279" r:id="rId24"/>
    <p:sldId id="280" r:id="rId25"/>
    <p:sldId id="281" r:id="rId26"/>
    <p:sldId id="282" r:id="rId27"/>
    <p:sldId id="285" r:id="rId28"/>
    <p:sldId id="283" r:id="rId29"/>
    <p:sldId id="284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5A0BE-2215-49CA-BBDC-081278FF1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5E811-FFE3-49A0-9769-645531159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CEBCA-2C97-4374-B510-F59125787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6F9F-EE9D-403A-9685-A1AE1772EB58}" type="datetimeFigureOut">
              <a:rPr lang="en-SG" smtClean="0"/>
              <a:t>9/1/2018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0A3B3-834C-457A-945B-7C2CD1542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95093-5EBE-482B-8951-EB370659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26B1-38D5-4DBD-BFE5-1C7DFBE83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774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42BC-36BC-4EFE-8E1B-9BE895EC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3469E-DA8A-40C0-9407-B283FF4E6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6AA35-33B6-404C-A2CD-8A8A7497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6F9F-EE9D-403A-9685-A1AE1772EB58}" type="datetimeFigureOut">
              <a:rPr lang="en-SG" smtClean="0"/>
              <a:t>9/1/2018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BB6CC-7C86-4097-B686-6C2A3379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3F5C6-A8A1-4A9A-B914-1701DFC0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26B1-38D5-4DBD-BFE5-1C7DFBE83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412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45CB79-3081-41DA-BEC3-49E23E14F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3BC35-09B3-4DC3-8543-E0B44D1C3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F0E13-67DD-434A-AE4E-48C6498B8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6F9F-EE9D-403A-9685-A1AE1772EB58}" type="datetimeFigureOut">
              <a:rPr lang="en-SG" smtClean="0"/>
              <a:t>9/1/2018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60734-8E6C-40EF-B54F-B1E1766B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EEFF4-C4DA-4833-8151-3088B707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26B1-38D5-4DBD-BFE5-1C7DFBE83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0691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88C6-AA91-4375-947A-F42127A43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27CF3-2E0F-4C63-850D-FDC09939D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BE480-E3C5-4353-93D9-1F49F2ABE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6F9F-EE9D-403A-9685-A1AE1772EB58}" type="datetimeFigureOut">
              <a:rPr lang="en-SG" smtClean="0"/>
              <a:t>9/1/2018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4DFD7-FD0B-432E-8CC9-709EDC7BD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F5CC3-9523-492A-BE95-E8D76F057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26B1-38D5-4DBD-BFE5-1C7DFBE83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387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E41DB-4D7E-45B8-8554-382861741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AC9EF-6E9A-4A90-AC48-8287CECF1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5E77D-CD49-44F3-9B3C-E38CA97D8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6F9F-EE9D-403A-9685-A1AE1772EB58}" type="datetimeFigureOut">
              <a:rPr lang="en-SG" smtClean="0"/>
              <a:t>9/1/2018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C8774-F32F-443D-BBA2-23826A4AB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4DA52-39A1-4D5F-A485-0FB664FE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26B1-38D5-4DBD-BFE5-1C7DFBE83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450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81AF9-4225-4326-94DE-ED79C4927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D4D94-800D-4718-A9B4-22DE182B89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3E64E-94F6-47C9-91F1-80EA13245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99AAA-C938-4E52-825D-0A827166F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6F9F-EE9D-403A-9685-A1AE1772EB58}" type="datetimeFigureOut">
              <a:rPr lang="en-SG" smtClean="0"/>
              <a:t>9/1/2018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83EBA-94CC-47CD-9F0D-6C8679C8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311FC-045B-454B-8A72-C58FB4E14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26B1-38D5-4DBD-BFE5-1C7DFBE83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588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A263C-8187-4B9A-A9E8-39EC7BF03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C092C-8FE8-49D4-8818-14CB91447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BC873-E204-44BF-8E6B-0823A10ED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FA0BEC-5277-40A0-90F2-DFA80AA6A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14708-9508-4135-A885-467A5518C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87CE5A-42E7-41CC-A05A-E77552F86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6F9F-EE9D-403A-9685-A1AE1772EB58}" type="datetimeFigureOut">
              <a:rPr lang="en-SG" smtClean="0"/>
              <a:t>9/1/2018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CA61E1-722A-4A81-901B-3B1357B2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2EFA58-787B-4B9D-93B4-3D5FD653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26B1-38D5-4DBD-BFE5-1C7DFBE83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699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BD5C2-854F-4E77-89A4-CFA15FA9E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B4CF2D-FF5F-4DEC-B4A4-C7F8D7C70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6F9F-EE9D-403A-9685-A1AE1772EB58}" type="datetimeFigureOut">
              <a:rPr lang="en-SG" smtClean="0"/>
              <a:t>9/1/2018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0F6ED-70DB-4BFF-BDA3-84CCF35B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6F185D-DA0F-4FCE-92C2-7127A8FB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26B1-38D5-4DBD-BFE5-1C7DFBE83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954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F91DDC-FFEE-4198-8C40-AB1B6514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6F9F-EE9D-403A-9685-A1AE1772EB58}" type="datetimeFigureOut">
              <a:rPr lang="en-SG" smtClean="0"/>
              <a:t>9/1/2018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965D7A-7CB0-4215-889E-683731166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0EA5D-7CD5-415E-981E-36CA003A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26B1-38D5-4DBD-BFE5-1C7DFBE83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110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24F9-C9A4-42F8-8A79-51FDBB3C6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51379-58DA-4DAE-9EEB-7FAC740D3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53211-AD7D-44C9-9A47-0B0FDA176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27992-F5A4-466A-8027-87537BC69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6F9F-EE9D-403A-9685-A1AE1772EB58}" type="datetimeFigureOut">
              <a:rPr lang="en-SG" smtClean="0"/>
              <a:t>9/1/2018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A7E76-60A9-4FD7-925C-2464C5C09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971AB-19C9-48D4-AECB-8720D7D0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26B1-38D5-4DBD-BFE5-1C7DFBE83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566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55B4-BD89-4F7D-BBCE-25CCE36AB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51A38-8A2F-4877-864C-9C50AAA95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170C4-0BE2-4565-ADAB-62D2EA8A3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44CB1-1118-466D-BA34-4335F347C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6F9F-EE9D-403A-9685-A1AE1772EB58}" type="datetimeFigureOut">
              <a:rPr lang="en-SG" smtClean="0"/>
              <a:t>9/1/2018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979BD-BA6B-422D-A56B-B40D7BF35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64898-40CE-4B4E-9992-70B70F49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26B1-38D5-4DBD-BFE5-1C7DFBE83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976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C4991B-8C74-45D2-B33F-5157C3E1D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E6C3E-7B00-414E-9E58-86E2637DF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81D4E-0853-429D-B5DE-AAD9DF1582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B6F9F-EE9D-403A-9685-A1AE1772EB58}" type="datetimeFigureOut">
              <a:rPr lang="en-SG" smtClean="0"/>
              <a:t>9/1/2018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3144A-6698-4F74-84CE-530E261A9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DCDED-1E6F-4943-B6B9-E05728DA2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026B1-38D5-4DBD-BFE5-1C7DFBE83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505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F327-A52A-49F2-9177-E2BC882D71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819726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46F7-37C1-4E55-815A-C3ACED794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onion layers</a:t>
            </a:r>
            <a:endParaRPr lang="en-S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0A70D57-49F0-40E0-AE08-A9C154DA8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880" y="1825625"/>
            <a:ext cx="6936239" cy="4351338"/>
          </a:xfrm>
        </p:spPr>
      </p:pic>
    </p:spTree>
    <p:extLst>
      <p:ext uri="{BB962C8B-B14F-4D97-AF65-F5344CB8AC3E}">
        <p14:creationId xmlns:p14="http://schemas.microsoft.com/office/powerpoint/2010/main" val="2470841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46F7-37C1-4E55-815A-C3ACED794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onion layers</a:t>
            </a:r>
            <a:endParaRPr lang="en-SG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18BA74-9392-4EAB-A166-10E5F58BF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880" y="1825625"/>
            <a:ext cx="6936239" cy="4351338"/>
          </a:xfrm>
        </p:spPr>
      </p:pic>
    </p:spTree>
    <p:extLst>
      <p:ext uri="{BB962C8B-B14F-4D97-AF65-F5344CB8AC3E}">
        <p14:creationId xmlns:p14="http://schemas.microsoft.com/office/powerpoint/2010/main" val="737946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46F7-37C1-4E55-815A-C3ACED794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onion layers</a:t>
            </a:r>
            <a:endParaRPr lang="en-S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C9F0A5-F30B-4D49-8449-84D6AD871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880" y="1825625"/>
            <a:ext cx="6936239" cy="4351338"/>
          </a:xfrm>
        </p:spPr>
      </p:pic>
    </p:spTree>
    <p:extLst>
      <p:ext uri="{BB962C8B-B14F-4D97-AF65-F5344CB8AC3E}">
        <p14:creationId xmlns:p14="http://schemas.microsoft.com/office/powerpoint/2010/main" val="3745148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59C97-2A58-43E9-A16F-57F3F8CA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onion layers</a:t>
            </a:r>
            <a:endParaRPr lang="en-SG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68778B0-B100-492D-8C2A-2110F7C1B5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3292304" cy="2065374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51D17D4-ECFE-4F3C-AC49-30177B6FF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Layout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Container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Component</a:t>
            </a:r>
          </a:p>
          <a:p>
            <a:endParaRPr lang="en-S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8542A3E-74E6-4327-B95D-AD0D55D63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96" y="2253119"/>
            <a:ext cx="3292304" cy="20653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7E348FC-95B0-42B3-9FA4-5A014B1855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645" y="2575249"/>
            <a:ext cx="3331650" cy="20900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DC21B68-A5E0-4F49-9B7C-458F4DFADB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082" y="3002107"/>
            <a:ext cx="3264062" cy="204765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6BBB8CD-B0B3-41BB-B1B9-35CE15C3D4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823" y="3620277"/>
            <a:ext cx="2982586" cy="187107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3B089F9-1B10-4D49-B7BB-0A5427D9EB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912" y="4079693"/>
            <a:ext cx="2893973" cy="181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77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04C2-0947-44D3-9C2B-0397DD017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The devil is in the details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3F2ECC-1513-4813-9660-4DE194E6DE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181600" cy="325059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8D008-E995-47C6-9864-0D4539F247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SG" dirty="0"/>
              <a:t>Ensure user is logged in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Know which account is selected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Have the user categories loaded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Know which date range is selected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Have the expenses loaded</a:t>
            </a:r>
          </a:p>
        </p:txBody>
      </p:sp>
    </p:spTree>
    <p:extLst>
      <p:ext uri="{BB962C8B-B14F-4D97-AF65-F5344CB8AC3E}">
        <p14:creationId xmlns:p14="http://schemas.microsoft.com/office/powerpoint/2010/main" val="227353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04C2-0947-44D3-9C2B-0397DD017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The devil is in the details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7DA358-151B-4FCD-A52F-ABF065E7D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SG" dirty="0"/>
              <a:t>Ensure user is logged in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Know which account is selected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Have the user categories loaded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Know which date range is selected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Have the expenses loaded</a:t>
            </a:r>
          </a:p>
          <a:p>
            <a:endParaRPr lang="en-SG" dirty="0"/>
          </a:p>
          <a:p>
            <a:r>
              <a:rPr lang="en-SG" dirty="0"/>
              <a:t>This is the </a:t>
            </a:r>
            <a:r>
              <a:rPr lang="en-SG" sz="3200" b="1" u="sng" dirty="0"/>
              <a:t>context</a:t>
            </a:r>
            <a:r>
              <a:rPr lang="en-SG" dirty="0"/>
              <a:t> of the page</a:t>
            </a:r>
          </a:p>
        </p:txBody>
      </p:sp>
    </p:spTree>
    <p:extLst>
      <p:ext uri="{BB962C8B-B14F-4D97-AF65-F5344CB8AC3E}">
        <p14:creationId xmlns:p14="http://schemas.microsoft.com/office/powerpoint/2010/main" val="110119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3D8CD-133C-4963-B39D-09E19D710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E7255-2088-4FA1-A210-25FBAD290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Onion layers</a:t>
            </a:r>
          </a:p>
          <a:p>
            <a:pPr lvl="1"/>
            <a:r>
              <a:rPr lang="en-SG"/>
              <a:t>Angular component</a:t>
            </a:r>
            <a:endParaRPr lang="en-SG" dirty="0"/>
          </a:p>
          <a:p>
            <a:pPr lvl="1"/>
            <a:r>
              <a:rPr lang="en-SG" dirty="0"/>
              <a:t>Layouts</a:t>
            </a:r>
          </a:p>
          <a:p>
            <a:pPr lvl="1"/>
            <a:r>
              <a:rPr lang="en-SG" dirty="0"/>
              <a:t>Containers</a:t>
            </a:r>
          </a:p>
          <a:p>
            <a:pPr lvl="1"/>
            <a:r>
              <a:rPr lang="en-SG" dirty="0"/>
              <a:t>Components</a:t>
            </a:r>
            <a:br>
              <a:rPr lang="en-SG" dirty="0"/>
            </a:br>
            <a:endParaRPr lang="en-SG" dirty="0"/>
          </a:p>
          <a:p>
            <a:pPr lvl="1"/>
            <a:endParaRPr lang="en-SG" dirty="0"/>
          </a:p>
          <a:p>
            <a:r>
              <a:rPr lang="en-SG" dirty="0"/>
              <a:t>Ensure validity of the context</a:t>
            </a:r>
          </a:p>
          <a:p>
            <a:pPr lvl="1"/>
            <a:r>
              <a:rPr lang="en-SG" dirty="0"/>
              <a:t>Angular guards</a:t>
            </a:r>
          </a:p>
          <a:p>
            <a:pPr lvl="1"/>
            <a:r>
              <a:rPr lang="en-SG" dirty="0"/>
              <a:t>Angular router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10D9B3-5C6B-4FC5-A390-2FF00BF54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425" y="1122195"/>
            <a:ext cx="1581150" cy="2800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6C2DF0-3E6B-4A02-95E0-E85859D9A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305" y="2839244"/>
            <a:ext cx="2575296" cy="3806031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35436FD-4A03-45E7-ADA6-94E300DE0113}"/>
              </a:ext>
            </a:extLst>
          </p:cNvPr>
          <p:cNvSpPr/>
          <p:nvPr/>
        </p:nvSpPr>
        <p:spPr>
          <a:xfrm rot="20940698">
            <a:off x="8030190" y="5155419"/>
            <a:ext cx="1320058" cy="222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9C74E7D-59DD-42EB-88A3-3143D742C17F}"/>
              </a:ext>
            </a:extLst>
          </p:cNvPr>
          <p:cNvSpPr/>
          <p:nvPr/>
        </p:nvSpPr>
        <p:spPr>
          <a:xfrm rot="20940698">
            <a:off x="7935891" y="3369969"/>
            <a:ext cx="1320058" cy="222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E6D1B31F-607C-4298-AF3D-E3DF2B4DCC81}"/>
              </a:ext>
            </a:extLst>
          </p:cNvPr>
          <p:cNvSpPr/>
          <p:nvPr/>
        </p:nvSpPr>
        <p:spPr>
          <a:xfrm>
            <a:off x="4302408" y="1232881"/>
            <a:ext cx="946484" cy="25789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731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uiExpan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6CFAA-0E83-4978-9FEA-28B398428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The advent of the reactive 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E4E43-08C2-48E4-96D7-69B566477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/>
              <a:t>Rxjs</a:t>
            </a:r>
            <a:endParaRPr lang="en-SG" dirty="0"/>
          </a:p>
          <a:p>
            <a:pPr lvl="1"/>
            <a:r>
              <a:rPr lang="en-SG" dirty="0"/>
              <a:t>Reactive combinators</a:t>
            </a:r>
          </a:p>
          <a:p>
            <a:r>
              <a:rPr lang="en-SG" dirty="0" err="1"/>
              <a:t>Async</a:t>
            </a:r>
            <a:r>
              <a:rPr lang="en-SG" dirty="0"/>
              <a:t> pipe</a:t>
            </a:r>
          </a:p>
          <a:p>
            <a:pPr lvl="1"/>
            <a:r>
              <a:rPr lang="en-SG" dirty="0"/>
              <a:t>{{ data$ | </a:t>
            </a:r>
            <a:r>
              <a:rPr lang="en-SG" dirty="0" err="1"/>
              <a:t>async</a:t>
            </a:r>
            <a:r>
              <a:rPr lang="en-SG" dirty="0"/>
              <a:t> }}</a:t>
            </a:r>
          </a:p>
          <a:p>
            <a:pPr lvl="1"/>
            <a:r>
              <a:rPr lang="en-SG" dirty="0"/>
              <a:t>Reactive variables – Observable</a:t>
            </a:r>
          </a:p>
          <a:p>
            <a:r>
              <a:rPr lang="en-SG" dirty="0"/>
              <a:t>Redux and </a:t>
            </a:r>
            <a:r>
              <a:rPr lang="en-SG" dirty="0" err="1"/>
              <a:t>ngrx</a:t>
            </a:r>
            <a:r>
              <a:rPr lang="en-SG" dirty="0"/>
              <a:t> Store</a:t>
            </a:r>
          </a:p>
          <a:p>
            <a:r>
              <a:rPr lang="en-SG" dirty="0"/>
              <a:t>Segregation Read/Write</a:t>
            </a:r>
          </a:p>
          <a:p>
            <a:pPr lvl="1"/>
            <a:r>
              <a:rPr lang="en-SG" dirty="0"/>
              <a:t>Update of application State</a:t>
            </a:r>
          </a:p>
          <a:p>
            <a:pPr lvl="1"/>
            <a:r>
              <a:rPr lang="en-SG" dirty="0"/>
              <a:t>Propagation of State changes</a:t>
            </a:r>
          </a:p>
        </p:txBody>
      </p:sp>
    </p:spTree>
    <p:extLst>
      <p:ext uri="{BB962C8B-B14F-4D97-AF65-F5344CB8AC3E}">
        <p14:creationId xmlns:p14="http://schemas.microsoft.com/office/powerpoint/2010/main" val="325587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EDE97-F1CC-42F4-A89B-DB8919C8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with </a:t>
            </a:r>
            <a:r>
              <a:rPr lang="en-US" dirty="0" err="1"/>
              <a:t>ngrx</a:t>
            </a:r>
            <a:r>
              <a:rPr lang="en-US" dirty="0"/>
              <a:t> store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16B56C-D73C-4622-B309-052CC56F4D75}"/>
              </a:ext>
            </a:extLst>
          </p:cNvPr>
          <p:cNvSpPr/>
          <p:nvPr/>
        </p:nvSpPr>
        <p:spPr>
          <a:xfrm>
            <a:off x="878330" y="5606364"/>
            <a:ext cx="1694576" cy="855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Component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315048-B98E-4B36-9EFB-80C5D4E2136C}"/>
              </a:ext>
            </a:extLst>
          </p:cNvPr>
          <p:cNvSpPr/>
          <p:nvPr/>
        </p:nvSpPr>
        <p:spPr>
          <a:xfrm>
            <a:off x="2913319" y="5629012"/>
            <a:ext cx="1694576" cy="855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Component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32641E-CFE0-42DA-8237-0D255451AE1C}"/>
              </a:ext>
            </a:extLst>
          </p:cNvPr>
          <p:cNvCxnSpPr>
            <a:cxnSpLocks/>
          </p:cNvCxnSpPr>
          <p:nvPr/>
        </p:nvCxnSpPr>
        <p:spPr>
          <a:xfrm flipH="1">
            <a:off x="4001723" y="3022078"/>
            <a:ext cx="1007694" cy="241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3C3D48-5BC2-4E04-A469-B474BD3E8B18}"/>
              </a:ext>
            </a:extLst>
          </p:cNvPr>
          <p:cNvCxnSpPr>
            <a:cxnSpLocks/>
          </p:cNvCxnSpPr>
          <p:nvPr/>
        </p:nvCxnSpPr>
        <p:spPr>
          <a:xfrm flipH="1">
            <a:off x="1921079" y="2774811"/>
            <a:ext cx="2709188" cy="2661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0BF77A2-09AB-4273-B901-B470BC2095A5}"/>
              </a:ext>
            </a:extLst>
          </p:cNvPr>
          <p:cNvSpPr txBox="1"/>
          <p:nvPr/>
        </p:nvSpPr>
        <p:spPr>
          <a:xfrm>
            <a:off x="1541929" y="3385694"/>
            <a:ext cx="21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Subscribe to changes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E96D8F-F836-4232-A3C2-5D63A5AAE434}"/>
              </a:ext>
            </a:extLst>
          </p:cNvPr>
          <p:cNvSpPr/>
          <p:nvPr/>
        </p:nvSpPr>
        <p:spPr>
          <a:xfrm>
            <a:off x="7714794" y="5575165"/>
            <a:ext cx="1940653" cy="963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Container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C2D97A-84B0-4F23-B238-1E190189CA2C}"/>
              </a:ext>
            </a:extLst>
          </p:cNvPr>
          <p:cNvSpPr/>
          <p:nvPr/>
        </p:nvSpPr>
        <p:spPr>
          <a:xfrm>
            <a:off x="9055417" y="1570884"/>
            <a:ext cx="1990047" cy="10752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Effects</a:t>
            </a:r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B3F7B1DE-F898-4E36-AA75-1ADCD1616055}"/>
              </a:ext>
            </a:extLst>
          </p:cNvPr>
          <p:cNvSpPr/>
          <p:nvPr/>
        </p:nvSpPr>
        <p:spPr>
          <a:xfrm>
            <a:off x="7246443" y="3549617"/>
            <a:ext cx="534664" cy="85567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043EBE-FD28-4A12-8468-50F4DF72DBC1}"/>
              </a:ext>
            </a:extLst>
          </p:cNvPr>
          <p:cNvSpPr txBox="1"/>
          <p:nvPr/>
        </p:nvSpPr>
        <p:spPr>
          <a:xfrm>
            <a:off x="7910818" y="3736106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Actions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4D47A94-F210-45D3-BA7F-5EC56A94F360}"/>
              </a:ext>
            </a:extLst>
          </p:cNvPr>
          <p:cNvCxnSpPr>
            <a:cxnSpLocks/>
          </p:cNvCxnSpPr>
          <p:nvPr/>
        </p:nvCxnSpPr>
        <p:spPr>
          <a:xfrm flipH="1" flipV="1">
            <a:off x="7513775" y="4521412"/>
            <a:ext cx="397043" cy="753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96647E-2757-4E0A-9C69-E12F5E4282B9}"/>
              </a:ext>
            </a:extLst>
          </p:cNvPr>
          <p:cNvCxnSpPr>
            <a:cxnSpLocks/>
          </p:cNvCxnSpPr>
          <p:nvPr/>
        </p:nvCxnSpPr>
        <p:spPr>
          <a:xfrm flipH="1" flipV="1">
            <a:off x="6518247" y="2801924"/>
            <a:ext cx="728196" cy="74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B83757-4E00-4B7C-92BB-BD2498F6EC5C}"/>
              </a:ext>
            </a:extLst>
          </p:cNvPr>
          <p:cNvCxnSpPr>
            <a:cxnSpLocks/>
          </p:cNvCxnSpPr>
          <p:nvPr/>
        </p:nvCxnSpPr>
        <p:spPr>
          <a:xfrm flipV="1">
            <a:off x="7910818" y="2801924"/>
            <a:ext cx="878767" cy="81007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2D3A4D-CA79-447B-97CC-8CC5946D6EE6}"/>
              </a:ext>
            </a:extLst>
          </p:cNvPr>
          <p:cNvCxnSpPr/>
          <p:nvPr/>
        </p:nvCxnSpPr>
        <p:spPr>
          <a:xfrm>
            <a:off x="5656106" y="1300294"/>
            <a:ext cx="0" cy="53270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F647ECC8-9DA6-473E-8444-05DEA496FC25}"/>
              </a:ext>
            </a:extLst>
          </p:cNvPr>
          <p:cNvSpPr/>
          <p:nvPr/>
        </p:nvSpPr>
        <p:spPr>
          <a:xfrm>
            <a:off x="4671726" y="1416541"/>
            <a:ext cx="1968760" cy="1632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Global State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A77D8A-06EF-4A6E-B314-53AE979795E8}"/>
              </a:ext>
            </a:extLst>
          </p:cNvPr>
          <p:cNvSpPr txBox="1"/>
          <p:nvPr/>
        </p:nvSpPr>
        <p:spPr>
          <a:xfrm>
            <a:off x="4745468" y="6398124"/>
            <a:ext cx="709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READ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5AE2AF-4257-4498-A6BB-C512E69A8CA3}"/>
              </a:ext>
            </a:extLst>
          </p:cNvPr>
          <p:cNvSpPr txBox="1"/>
          <p:nvPr/>
        </p:nvSpPr>
        <p:spPr>
          <a:xfrm>
            <a:off x="5874009" y="6398124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399009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6" grpId="0"/>
      <p:bldP spid="18" grpId="0" animBg="1"/>
      <p:bldP spid="19" grpId="0" animBg="1"/>
      <p:bldP spid="20" grpId="0" animBg="1"/>
      <p:bldP spid="21" grpId="0"/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EDE97-F1CC-42F4-A89B-DB8919C8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with </a:t>
            </a:r>
            <a:r>
              <a:rPr lang="en-US" dirty="0" err="1"/>
              <a:t>ngrx</a:t>
            </a:r>
            <a:r>
              <a:rPr lang="en-US" dirty="0"/>
              <a:t> store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31B42-6ECC-43BB-A53D-2153FA792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Action</a:t>
            </a:r>
          </a:p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B004F3-34FB-4C0F-9893-B5C0B6F65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645" y="1825625"/>
            <a:ext cx="43529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08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A2174-53A2-44E5-BE30-DA62E6B97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Summary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A4E13-0D2B-4FD3-BEBD-E6A68E031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philosophy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onion layers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devil is in the details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Angular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advent of the reactive movement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Redux with </a:t>
            </a:r>
            <a:r>
              <a:rPr lang="en-US" dirty="0" err="1"/>
              <a:t>ngrx</a:t>
            </a:r>
            <a:r>
              <a:rPr lang="en-US" dirty="0"/>
              <a:t> store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Environments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Publishing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88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EDE97-F1CC-42F4-A89B-DB8919C8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with </a:t>
            </a:r>
            <a:r>
              <a:rPr lang="en-US" dirty="0" err="1"/>
              <a:t>ngrx</a:t>
            </a:r>
            <a:r>
              <a:rPr lang="en-US" dirty="0"/>
              <a:t> store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31B42-6ECC-43BB-A53D-2153FA792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13106" cy="4351338"/>
          </a:xfrm>
        </p:spPr>
        <p:txBody>
          <a:bodyPr>
            <a:normAutofit/>
          </a:bodyPr>
          <a:lstStyle/>
          <a:p>
            <a:r>
              <a:rPr lang="en-SG" dirty="0"/>
              <a:t>Reducer </a:t>
            </a:r>
          </a:p>
          <a:p>
            <a:pPr lvl="1"/>
            <a:r>
              <a:rPr lang="en-SG" dirty="0"/>
              <a:t>State represents what the view needs</a:t>
            </a:r>
          </a:p>
          <a:p>
            <a:pPr lvl="1"/>
            <a:r>
              <a:rPr lang="en-SG" dirty="0"/>
              <a:t>At each stage, the context can be viewed in the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AF3CF-1190-4053-A88C-C6F142166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028" y="1825625"/>
            <a:ext cx="3734308" cy="317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809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EDE97-F1CC-42F4-A89B-DB8919C8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with </a:t>
            </a:r>
            <a:r>
              <a:rPr lang="en-US" dirty="0" err="1"/>
              <a:t>ngrx</a:t>
            </a:r>
            <a:r>
              <a:rPr lang="en-US" dirty="0"/>
              <a:t> store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31B42-6ECC-43BB-A53D-2153FA792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13106" cy="4351338"/>
          </a:xfrm>
        </p:spPr>
        <p:txBody>
          <a:bodyPr>
            <a:normAutofit/>
          </a:bodyPr>
          <a:lstStyle/>
          <a:p>
            <a:r>
              <a:rPr lang="en-SG" dirty="0"/>
              <a:t>Selectors</a:t>
            </a:r>
          </a:p>
          <a:p>
            <a:pPr lvl="1"/>
            <a:r>
              <a:rPr lang="en-SG" dirty="0"/>
              <a:t>Category reducer selectors</a:t>
            </a:r>
          </a:p>
          <a:p>
            <a:pPr lvl="1"/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  <a:p>
            <a:pPr lvl="1"/>
            <a:r>
              <a:rPr lang="en-SG" dirty="0"/>
              <a:t>Common reducer from root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FD6AC3-6458-4B7A-9BC0-B36ED79DB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222" y="2784312"/>
            <a:ext cx="7943850" cy="1457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C925FA-2AE1-4B01-BC9E-4B15DF7F7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222" y="5311934"/>
            <a:ext cx="58483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78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EDE97-F1CC-42F4-A89B-DB8919C8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with </a:t>
            </a:r>
            <a:r>
              <a:rPr lang="en-US" dirty="0" err="1"/>
              <a:t>ngrx</a:t>
            </a:r>
            <a:r>
              <a:rPr lang="en-US" dirty="0"/>
              <a:t> store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31B42-6ECC-43BB-A53D-2153FA792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13106" cy="4351338"/>
          </a:xfrm>
        </p:spPr>
        <p:txBody>
          <a:bodyPr>
            <a:normAutofit/>
          </a:bodyPr>
          <a:lstStyle/>
          <a:p>
            <a:r>
              <a:rPr lang="en-SG" dirty="0"/>
              <a:t>Effects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978154-B262-4E5B-9A22-95525D6E5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749" y="2607613"/>
            <a:ext cx="78486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382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EDE97-F1CC-42F4-A89B-DB8919C8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with </a:t>
            </a:r>
            <a:r>
              <a:rPr lang="en-US" dirty="0" err="1"/>
              <a:t>ngrx</a:t>
            </a:r>
            <a:r>
              <a:rPr lang="en-US" dirty="0"/>
              <a:t> store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16B56C-D73C-4622-B309-052CC56F4D75}"/>
              </a:ext>
            </a:extLst>
          </p:cNvPr>
          <p:cNvSpPr/>
          <p:nvPr/>
        </p:nvSpPr>
        <p:spPr>
          <a:xfrm>
            <a:off x="878330" y="5606364"/>
            <a:ext cx="1694576" cy="855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Component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315048-B98E-4B36-9EFB-80C5D4E2136C}"/>
              </a:ext>
            </a:extLst>
          </p:cNvPr>
          <p:cNvSpPr/>
          <p:nvPr/>
        </p:nvSpPr>
        <p:spPr>
          <a:xfrm>
            <a:off x="2913319" y="5629012"/>
            <a:ext cx="1694576" cy="855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Component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32641E-CFE0-42DA-8237-0D255451AE1C}"/>
              </a:ext>
            </a:extLst>
          </p:cNvPr>
          <p:cNvCxnSpPr>
            <a:cxnSpLocks/>
          </p:cNvCxnSpPr>
          <p:nvPr/>
        </p:nvCxnSpPr>
        <p:spPr>
          <a:xfrm flipH="1">
            <a:off x="4001723" y="3022078"/>
            <a:ext cx="1007694" cy="241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3C3D48-5BC2-4E04-A469-B474BD3E8B18}"/>
              </a:ext>
            </a:extLst>
          </p:cNvPr>
          <p:cNvCxnSpPr>
            <a:cxnSpLocks/>
          </p:cNvCxnSpPr>
          <p:nvPr/>
        </p:nvCxnSpPr>
        <p:spPr>
          <a:xfrm flipH="1">
            <a:off x="1921079" y="2774811"/>
            <a:ext cx="2709188" cy="2661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0BF77A2-09AB-4273-B901-B470BC2095A5}"/>
              </a:ext>
            </a:extLst>
          </p:cNvPr>
          <p:cNvSpPr txBox="1"/>
          <p:nvPr/>
        </p:nvSpPr>
        <p:spPr>
          <a:xfrm>
            <a:off x="1541929" y="3385694"/>
            <a:ext cx="21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Subscribe to changes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E96D8F-F836-4232-A3C2-5D63A5AAE434}"/>
              </a:ext>
            </a:extLst>
          </p:cNvPr>
          <p:cNvSpPr/>
          <p:nvPr/>
        </p:nvSpPr>
        <p:spPr>
          <a:xfrm>
            <a:off x="7714794" y="5575165"/>
            <a:ext cx="1940653" cy="963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Container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C2D97A-84B0-4F23-B238-1E190189CA2C}"/>
              </a:ext>
            </a:extLst>
          </p:cNvPr>
          <p:cNvSpPr/>
          <p:nvPr/>
        </p:nvSpPr>
        <p:spPr>
          <a:xfrm>
            <a:off x="9055417" y="1570884"/>
            <a:ext cx="1990047" cy="10752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Effects</a:t>
            </a:r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B3F7B1DE-F898-4E36-AA75-1ADCD1616055}"/>
              </a:ext>
            </a:extLst>
          </p:cNvPr>
          <p:cNvSpPr/>
          <p:nvPr/>
        </p:nvSpPr>
        <p:spPr>
          <a:xfrm>
            <a:off x="7246443" y="3549617"/>
            <a:ext cx="534664" cy="85567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043EBE-FD28-4A12-8468-50F4DF72DBC1}"/>
              </a:ext>
            </a:extLst>
          </p:cNvPr>
          <p:cNvSpPr txBox="1"/>
          <p:nvPr/>
        </p:nvSpPr>
        <p:spPr>
          <a:xfrm>
            <a:off x="7910818" y="3736106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Actions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4D47A94-F210-45D3-BA7F-5EC56A94F360}"/>
              </a:ext>
            </a:extLst>
          </p:cNvPr>
          <p:cNvCxnSpPr>
            <a:cxnSpLocks/>
          </p:cNvCxnSpPr>
          <p:nvPr/>
        </p:nvCxnSpPr>
        <p:spPr>
          <a:xfrm flipH="1" flipV="1">
            <a:off x="7513775" y="4521412"/>
            <a:ext cx="397043" cy="753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96647E-2757-4E0A-9C69-E12F5E4282B9}"/>
              </a:ext>
            </a:extLst>
          </p:cNvPr>
          <p:cNvCxnSpPr>
            <a:cxnSpLocks/>
          </p:cNvCxnSpPr>
          <p:nvPr/>
        </p:nvCxnSpPr>
        <p:spPr>
          <a:xfrm flipH="1" flipV="1">
            <a:off x="6518247" y="2801924"/>
            <a:ext cx="728196" cy="74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B83757-4E00-4B7C-92BB-BD2498F6EC5C}"/>
              </a:ext>
            </a:extLst>
          </p:cNvPr>
          <p:cNvCxnSpPr>
            <a:cxnSpLocks/>
          </p:cNvCxnSpPr>
          <p:nvPr/>
        </p:nvCxnSpPr>
        <p:spPr>
          <a:xfrm flipV="1">
            <a:off x="7910818" y="2801924"/>
            <a:ext cx="878767" cy="81007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2D3A4D-CA79-447B-97CC-8CC5946D6EE6}"/>
              </a:ext>
            </a:extLst>
          </p:cNvPr>
          <p:cNvCxnSpPr/>
          <p:nvPr/>
        </p:nvCxnSpPr>
        <p:spPr>
          <a:xfrm>
            <a:off x="5656106" y="1300294"/>
            <a:ext cx="0" cy="53270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F647ECC8-9DA6-473E-8444-05DEA496FC25}"/>
              </a:ext>
            </a:extLst>
          </p:cNvPr>
          <p:cNvSpPr/>
          <p:nvPr/>
        </p:nvSpPr>
        <p:spPr>
          <a:xfrm>
            <a:off x="4671726" y="1416541"/>
            <a:ext cx="1968760" cy="1632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Global State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A77D8A-06EF-4A6E-B314-53AE979795E8}"/>
              </a:ext>
            </a:extLst>
          </p:cNvPr>
          <p:cNvSpPr txBox="1"/>
          <p:nvPr/>
        </p:nvSpPr>
        <p:spPr>
          <a:xfrm>
            <a:off x="4745468" y="6398124"/>
            <a:ext cx="709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READ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5AE2AF-4257-4498-A6BB-C512E69A8CA3}"/>
              </a:ext>
            </a:extLst>
          </p:cNvPr>
          <p:cNvSpPr txBox="1"/>
          <p:nvPr/>
        </p:nvSpPr>
        <p:spPr>
          <a:xfrm>
            <a:off x="5874009" y="6398124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3962000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EDE97-F1CC-42F4-A89B-DB8919C8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with </a:t>
            </a:r>
            <a:r>
              <a:rPr lang="en-US" dirty="0" err="1"/>
              <a:t>ngrx</a:t>
            </a:r>
            <a:r>
              <a:rPr lang="en-US" dirty="0"/>
              <a:t> store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16B56C-D73C-4622-B309-052CC56F4D75}"/>
              </a:ext>
            </a:extLst>
          </p:cNvPr>
          <p:cNvSpPr/>
          <p:nvPr/>
        </p:nvSpPr>
        <p:spPr>
          <a:xfrm>
            <a:off x="878330" y="5606364"/>
            <a:ext cx="1694576" cy="855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Component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315048-B98E-4B36-9EFB-80C5D4E2136C}"/>
              </a:ext>
            </a:extLst>
          </p:cNvPr>
          <p:cNvSpPr/>
          <p:nvPr/>
        </p:nvSpPr>
        <p:spPr>
          <a:xfrm>
            <a:off x="2913319" y="5629012"/>
            <a:ext cx="1694576" cy="855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Component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32641E-CFE0-42DA-8237-0D255451AE1C}"/>
              </a:ext>
            </a:extLst>
          </p:cNvPr>
          <p:cNvCxnSpPr>
            <a:cxnSpLocks/>
          </p:cNvCxnSpPr>
          <p:nvPr/>
        </p:nvCxnSpPr>
        <p:spPr>
          <a:xfrm flipH="1">
            <a:off x="4001723" y="3022078"/>
            <a:ext cx="1007694" cy="241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3C3D48-5BC2-4E04-A469-B474BD3E8B18}"/>
              </a:ext>
            </a:extLst>
          </p:cNvPr>
          <p:cNvCxnSpPr>
            <a:cxnSpLocks/>
          </p:cNvCxnSpPr>
          <p:nvPr/>
        </p:nvCxnSpPr>
        <p:spPr>
          <a:xfrm flipH="1">
            <a:off x="1921079" y="2774811"/>
            <a:ext cx="2709188" cy="2661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0BF77A2-09AB-4273-B901-B470BC2095A5}"/>
              </a:ext>
            </a:extLst>
          </p:cNvPr>
          <p:cNvSpPr txBox="1"/>
          <p:nvPr/>
        </p:nvSpPr>
        <p:spPr>
          <a:xfrm>
            <a:off x="1541929" y="3385694"/>
            <a:ext cx="21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Subscribe to changes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E96D8F-F836-4232-A3C2-5D63A5AAE434}"/>
              </a:ext>
            </a:extLst>
          </p:cNvPr>
          <p:cNvSpPr/>
          <p:nvPr/>
        </p:nvSpPr>
        <p:spPr>
          <a:xfrm>
            <a:off x="7714794" y="5575165"/>
            <a:ext cx="1940653" cy="963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Container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C2D97A-84B0-4F23-B238-1E190189CA2C}"/>
              </a:ext>
            </a:extLst>
          </p:cNvPr>
          <p:cNvSpPr/>
          <p:nvPr/>
        </p:nvSpPr>
        <p:spPr>
          <a:xfrm>
            <a:off x="9055417" y="1570884"/>
            <a:ext cx="1990047" cy="10752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Effects</a:t>
            </a:r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B3F7B1DE-F898-4E36-AA75-1ADCD1616055}"/>
              </a:ext>
            </a:extLst>
          </p:cNvPr>
          <p:cNvSpPr/>
          <p:nvPr/>
        </p:nvSpPr>
        <p:spPr>
          <a:xfrm>
            <a:off x="7246443" y="3549617"/>
            <a:ext cx="534664" cy="85567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043EBE-FD28-4A12-8468-50F4DF72DBC1}"/>
              </a:ext>
            </a:extLst>
          </p:cNvPr>
          <p:cNvSpPr txBox="1"/>
          <p:nvPr/>
        </p:nvSpPr>
        <p:spPr>
          <a:xfrm>
            <a:off x="7910818" y="3736106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Actions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4D47A94-F210-45D3-BA7F-5EC56A94F360}"/>
              </a:ext>
            </a:extLst>
          </p:cNvPr>
          <p:cNvCxnSpPr>
            <a:cxnSpLocks/>
          </p:cNvCxnSpPr>
          <p:nvPr/>
        </p:nvCxnSpPr>
        <p:spPr>
          <a:xfrm flipH="1" flipV="1">
            <a:off x="7513775" y="4521412"/>
            <a:ext cx="397043" cy="753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96647E-2757-4E0A-9C69-E12F5E4282B9}"/>
              </a:ext>
            </a:extLst>
          </p:cNvPr>
          <p:cNvCxnSpPr>
            <a:cxnSpLocks/>
          </p:cNvCxnSpPr>
          <p:nvPr/>
        </p:nvCxnSpPr>
        <p:spPr>
          <a:xfrm flipH="1" flipV="1">
            <a:off x="6518247" y="2801924"/>
            <a:ext cx="728196" cy="74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B83757-4E00-4B7C-92BB-BD2498F6EC5C}"/>
              </a:ext>
            </a:extLst>
          </p:cNvPr>
          <p:cNvCxnSpPr>
            <a:cxnSpLocks/>
          </p:cNvCxnSpPr>
          <p:nvPr/>
        </p:nvCxnSpPr>
        <p:spPr>
          <a:xfrm flipV="1">
            <a:off x="7910818" y="2801924"/>
            <a:ext cx="878767" cy="81007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2D3A4D-CA79-447B-97CC-8CC5946D6EE6}"/>
              </a:ext>
            </a:extLst>
          </p:cNvPr>
          <p:cNvCxnSpPr/>
          <p:nvPr/>
        </p:nvCxnSpPr>
        <p:spPr>
          <a:xfrm>
            <a:off x="5656106" y="1300294"/>
            <a:ext cx="0" cy="53270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F647ECC8-9DA6-473E-8444-05DEA496FC25}"/>
              </a:ext>
            </a:extLst>
          </p:cNvPr>
          <p:cNvSpPr/>
          <p:nvPr/>
        </p:nvSpPr>
        <p:spPr>
          <a:xfrm>
            <a:off x="4671726" y="1416541"/>
            <a:ext cx="1968760" cy="1632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Global State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A77D8A-06EF-4A6E-B314-53AE979795E8}"/>
              </a:ext>
            </a:extLst>
          </p:cNvPr>
          <p:cNvSpPr txBox="1"/>
          <p:nvPr/>
        </p:nvSpPr>
        <p:spPr>
          <a:xfrm>
            <a:off x="4745468" y="6398124"/>
            <a:ext cx="709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READ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5AE2AF-4257-4498-A6BB-C512E69A8CA3}"/>
              </a:ext>
            </a:extLst>
          </p:cNvPr>
          <p:cNvSpPr txBox="1"/>
          <p:nvPr/>
        </p:nvSpPr>
        <p:spPr>
          <a:xfrm>
            <a:off x="5874009" y="6398124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WRITE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FD281FD-2378-4677-B1D0-5E2E02592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978" y="1354351"/>
            <a:ext cx="2105642" cy="179116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5578186-73FD-4C57-B3F9-1846501BF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315" y="965033"/>
            <a:ext cx="4086249" cy="168111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4A37840-640E-45B1-AE55-9095B6349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948" y="3920774"/>
            <a:ext cx="5015055" cy="92002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85099AF-43B5-40E6-87B1-9E193D26B6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2834" y="3468872"/>
            <a:ext cx="2562583" cy="148596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37A184B-C791-4274-A197-74A52E94CE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071" y="4831320"/>
            <a:ext cx="4937932" cy="4905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39A3C0-E77D-4130-B073-300F5BF6FE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4952" y="5749170"/>
            <a:ext cx="742421" cy="73334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33B2741-F894-4AC5-8ABD-5412C56EF5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7299" y="5752537"/>
            <a:ext cx="742421" cy="73334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303EC14-1B57-4BC9-B3D2-E208C10180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8374" y="5777558"/>
            <a:ext cx="742421" cy="73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66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1B1DD-8B21-4178-AD4F-5B10180E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2663E-47C2-4188-B1E1-35F071FD1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Barrel </a:t>
            </a:r>
            <a:r>
              <a:rPr lang="en-SG" dirty="0" err="1"/>
              <a:t>index.ts</a:t>
            </a:r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Break into module only when it makes sense</a:t>
            </a:r>
          </a:p>
          <a:p>
            <a:pPr lvl="1"/>
            <a:r>
              <a:rPr lang="en-SG" dirty="0"/>
              <a:t>Use barrels to organise import per sections</a:t>
            </a:r>
          </a:p>
          <a:p>
            <a:endParaRPr lang="en-SG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6D2851-3D34-4630-8E70-BA0BFECBD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803" y="1825625"/>
            <a:ext cx="5150111" cy="19719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ECD09A-3186-43A0-A3AF-F7FDAFA8E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370" y="825500"/>
            <a:ext cx="3905250" cy="566737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AC26688-3D4A-4AAD-9665-F86154B7D891}"/>
              </a:ext>
            </a:extLst>
          </p:cNvPr>
          <p:cNvSpPr/>
          <p:nvPr/>
        </p:nvSpPr>
        <p:spPr>
          <a:xfrm rot="18778288">
            <a:off x="7384012" y="1860087"/>
            <a:ext cx="997392" cy="239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1B5E9D9-A690-4DB2-89A4-6889ED24FCEF}"/>
              </a:ext>
            </a:extLst>
          </p:cNvPr>
          <p:cNvSpPr/>
          <p:nvPr/>
        </p:nvSpPr>
        <p:spPr>
          <a:xfrm rot="519397">
            <a:off x="7729167" y="5279913"/>
            <a:ext cx="552406" cy="239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393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1B1DD-8B21-4178-AD4F-5B10180E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2663E-47C2-4188-B1E1-35F071FD1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u="sng" dirty="0"/>
              <a:t>Only</a:t>
            </a:r>
            <a:r>
              <a:rPr lang="en-SG" dirty="0"/>
              <a:t> create interfaces for meaningful models</a:t>
            </a:r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Use inline signature for the rest</a:t>
            </a:r>
          </a:p>
          <a:p>
            <a:endParaRPr lang="en-SG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BD03E4-14BC-45CF-837F-9386AAF34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450" y="1690688"/>
            <a:ext cx="3181350" cy="2533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815C01-14FD-4DB3-AA04-D2E33D807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225" y="3993861"/>
            <a:ext cx="5219700" cy="1019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D59244-B6C2-4AC5-87F8-FD322E8A2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225" y="5269403"/>
            <a:ext cx="6515100" cy="103822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AB1A0469-FA2E-43B5-855D-1743636B906A}"/>
              </a:ext>
            </a:extLst>
          </p:cNvPr>
          <p:cNvSpPr/>
          <p:nvPr/>
        </p:nvSpPr>
        <p:spPr>
          <a:xfrm rot="7045159">
            <a:off x="5823220" y="5276418"/>
            <a:ext cx="653493" cy="331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0A7707E-7E96-4609-9D51-9E40443BBA7D}"/>
              </a:ext>
            </a:extLst>
          </p:cNvPr>
          <p:cNvSpPr/>
          <p:nvPr/>
        </p:nvSpPr>
        <p:spPr>
          <a:xfrm rot="7045159">
            <a:off x="4397483" y="3971190"/>
            <a:ext cx="653493" cy="331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741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1B1DD-8B21-4178-AD4F-5B10180E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2663E-47C2-4188-B1E1-35F071FD1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20784" cy="4351338"/>
          </a:xfrm>
        </p:spPr>
        <p:txBody>
          <a:bodyPr/>
          <a:lstStyle/>
          <a:p>
            <a:r>
              <a:rPr lang="en-SG" dirty="0"/>
              <a:t>There is no need for prefix or postfix</a:t>
            </a:r>
          </a:p>
          <a:p>
            <a:pPr lvl="1"/>
            <a:r>
              <a:rPr lang="en-SG" dirty="0"/>
              <a:t>Reuse same name under different folder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A40CE0-B559-40BC-9F04-9FE7B03A5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322" y="1801019"/>
            <a:ext cx="2095500" cy="440055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A3AA5CE-A8C4-4AEA-999F-3AAC3ECF73EF}"/>
              </a:ext>
            </a:extLst>
          </p:cNvPr>
          <p:cNvSpPr/>
          <p:nvPr/>
        </p:nvSpPr>
        <p:spPr>
          <a:xfrm>
            <a:off x="4896971" y="3033656"/>
            <a:ext cx="2095500" cy="166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B4B1BDE-194D-41BF-8273-59C7B7F2B37E}"/>
              </a:ext>
            </a:extLst>
          </p:cNvPr>
          <p:cNvSpPr/>
          <p:nvPr/>
        </p:nvSpPr>
        <p:spPr>
          <a:xfrm rot="2274745">
            <a:off x="4554745" y="4260336"/>
            <a:ext cx="2753958" cy="139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6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E801A-B59A-4EB3-98E0-0C66777D1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</a:t>
            </a:r>
            <a:endParaRPr lang="en-S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0A4E5F-76EC-4713-B8B0-54CA4EA5B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1425" y="2420656"/>
            <a:ext cx="2314575" cy="866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15CF1F-696C-4959-BAF5-6705FD461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587" y="420406"/>
            <a:ext cx="4867275" cy="2867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B42694-F581-4F30-B1D5-FDE5CC5FC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712" y="3755594"/>
            <a:ext cx="4162425" cy="107632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C1842F-9EE4-4A7C-8BE9-47102AAF407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8207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Setup multiple environments</a:t>
            </a:r>
          </a:p>
          <a:p>
            <a:pPr lvl="1"/>
            <a:r>
              <a:rPr lang="en-SG" dirty="0"/>
              <a:t>Development</a:t>
            </a:r>
          </a:p>
          <a:p>
            <a:pPr lvl="1"/>
            <a:r>
              <a:rPr lang="en-SG" dirty="0"/>
              <a:t>Integration</a:t>
            </a:r>
          </a:p>
          <a:p>
            <a:pPr lvl="1"/>
            <a:r>
              <a:rPr lang="en-SG" dirty="0"/>
              <a:t>Production</a:t>
            </a:r>
          </a:p>
          <a:p>
            <a:pPr lvl="1"/>
            <a:endParaRPr lang="en-SG" dirty="0"/>
          </a:p>
          <a:p>
            <a:r>
              <a:rPr lang="en-SG" dirty="0"/>
              <a:t>Configure Angular CLI</a:t>
            </a:r>
          </a:p>
          <a:p>
            <a:endParaRPr lang="en-SG" dirty="0"/>
          </a:p>
          <a:p>
            <a:r>
              <a:rPr lang="en-SG" dirty="0"/>
              <a:t>Serve with a configuration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224CDC-C2CC-40BA-9BFC-3020433513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6035" y="5488809"/>
            <a:ext cx="2876550" cy="16192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15C38536-F23B-4047-B6E1-9738C819BC24}"/>
              </a:ext>
            </a:extLst>
          </p:cNvPr>
          <p:cNvSpPr/>
          <p:nvPr/>
        </p:nvSpPr>
        <p:spPr>
          <a:xfrm>
            <a:off x="5665694" y="2716306"/>
            <a:ext cx="1183341" cy="322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9460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8B408-496B-4E2F-90C3-18F3B2361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Publishing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C74D48-16DC-485A-AD99-A14C83242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834" y="2764729"/>
            <a:ext cx="2209800" cy="1362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CEBAEF-D492-4293-BCCF-9325AF8B0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525" y="2728869"/>
            <a:ext cx="3038475" cy="1724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D77503-85CA-4421-8013-754901AE8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894" y="2624401"/>
            <a:ext cx="4048125" cy="904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E4E0E7-55DA-46DB-BA93-6529B83620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987" y="5281785"/>
            <a:ext cx="3533775" cy="25717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1E2A3EF-D72D-4AB4-8DED-3C48AB97EC9B}"/>
              </a:ext>
            </a:extLst>
          </p:cNvPr>
          <p:cNvSpPr txBox="1">
            <a:spLocks/>
          </p:cNvSpPr>
          <p:nvPr/>
        </p:nvSpPr>
        <p:spPr>
          <a:xfrm>
            <a:off x="1095373" y="1825625"/>
            <a:ext cx="86223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Host with ASP Net Core</a:t>
            </a:r>
          </a:p>
          <a:p>
            <a:pPr lvl="1"/>
            <a:r>
              <a:rPr lang="en-SG" dirty="0"/>
              <a:t>Serve static files</a:t>
            </a:r>
          </a:p>
          <a:p>
            <a:pPr lvl="1"/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Build NG app for a particular environment</a:t>
            </a:r>
          </a:p>
        </p:txBody>
      </p:sp>
    </p:spTree>
    <p:extLst>
      <p:ext uri="{BB962C8B-B14F-4D97-AF65-F5344CB8AC3E}">
        <p14:creationId xmlns:p14="http://schemas.microsoft.com/office/powerpoint/2010/main" val="382948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03D5-6B4C-4B14-A1D1-975BE81DD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925AD-9D1C-4A3A-9C78-CACA62B4B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SG" sz="3200" dirty="0"/>
              <a:t>Context is everything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3200" dirty="0"/>
              <a:t>There is only one context per view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3200" dirty="0"/>
              <a:t>There is no ambiguity</a:t>
            </a:r>
          </a:p>
        </p:txBody>
      </p:sp>
    </p:spTree>
    <p:extLst>
      <p:ext uri="{BB962C8B-B14F-4D97-AF65-F5344CB8AC3E}">
        <p14:creationId xmlns:p14="http://schemas.microsoft.com/office/powerpoint/2010/main" val="160242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C1E33-7C55-40FA-9ED2-F3CD5E35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4F881-85D3-4DA2-BA9D-C72EAB9B7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Modular application</a:t>
            </a:r>
          </a:p>
          <a:p>
            <a:r>
              <a:rPr lang="en-SG" dirty="0"/>
              <a:t>Reactive model</a:t>
            </a:r>
          </a:p>
          <a:p>
            <a:r>
              <a:rPr lang="en-SG" dirty="0"/>
              <a:t>Folder and file convention</a:t>
            </a:r>
          </a:p>
          <a:p>
            <a:r>
              <a:rPr lang="en-SG" dirty="0"/>
              <a:t>Environment </a:t>
            </a:r>
            <a:r>
              <a:rPr lang="en-SG"/>
              <a:t>and publishing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59399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46F7-37C1-4E55-815A-C3ACED794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onion layers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881F90-1981-4C5A-818C-51CA759F9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880" y="1825625"/>
            <a:ext cx="6936239" cy="4351338"/>
          </a:xfrm>
        </p:spPr>
      </p:pic>
    </p:spTree>
    <p:extLst>
      <p:ext uri="{BB962C8B-B14F-4D97-AF65-F5344CB8AC3E}">
        <p14:creationId xmlns:p14="http://schemas.microsoft.com/office/powerpoint/2010/main" val="1579643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46F7-37C1-4E55-815A-C3ACED794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onion layers</a:t>
            </a:r>
            <a:endParaRPr lang="en-SG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DD5C19B-F9C4-43D6-BB61-E85760080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880" y="1825625"/>
            <a:ext cx="6936239" cy="4351338"/>
          </a:xfrm>
        </p:spPr>
      </p:pic>
    </p:spTree>
    <p:extLst>
      <p:ext uri="{BB962C8B-B14F-4D97-AF65-F5344CB8AC3E}">
        <p14:creationId xmlns:p14="http://schemas.microsoft.com/office/powerpoint/2010/main" val="2913981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46F7-37C1-4E55-815A-C3ACED794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onion layers</a:t>
            </a:r>
            <a:endParaRPr lang="en-S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A470015-6D06-41A0-B906-18468F535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880" y="1825625"/>
            <a:ext cx="6936239" cy="4351338"/>
          </a:xfrm>
        </p:spPr>
      </p:pic>
    </p:spTree>
    <p:extLst>
      <p:ext uri="{BB962C8B-B14F-4D97-AF65-F5344CB8AC3E}">
        <p14:creationId xmlns:p14="http://schemas.microsoft.com/office/powerpoint/2010/main" val="66233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46F7-37C1-4E55-815A-C3ACED794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onion layers</a:t>
            </a:r>
            <a:endParaRPr lang="en-SG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A86F1E-114C-4029-BD59-CA24F0D3B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880" y="1825625"/>
            <a:ext cx="6936239" cy="4351338"/>
          </a:xfrm>
        </p:spPr>
      </p:pic>
    </p:spTree>
    <p:extLst>
      <p:ext uri="{BB962C8B-B14F-4D97-AF65-F5344CB8AC3E}">
        <p14:creationId xmlns:p14="http://schemas.microsoft.com/office/powerpoint/2010/main" val="262575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46F7-37C1-4E55-815A-C3ACED794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onion layers</a:t>
            </a:r>
            <a:endParaRPr lang="en-S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B1F584-271A-4551-A3B8-453E595A3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880" y="1825625"/>
            <a:ext cx="6936239" cy="4351338"/>
          </a:xfrm>
        </p:spPr>
      </p:pic>
    </p:spTree>
    <p:extLst>
      <p:ext uri="{BB962C8B-B14F-4D97-AF65-F5344CB8AC3E}">
        <p14:creationId xmlns:p14="http://schemas.microsoft.com/office/powerpoint/2010/main" val="2572544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46F7-37C1-4E55-815A-C3ACED794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onion layers</a:t>
            </a:r>
            <a:endParaRPr lang="en-SG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B81EFCC-6ACE-4E27-969D-E0836B3B8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880" y="1825625"/>
            <a:ext cx="6936239" cy="4351338"/>
          </a:xfrm>
        </p:spPr>
      </p:pic>
    </p:spTree>
    <p:extLst>
      <p:ext uri="{BB962C8B-B14F-4D97-AF65-F5344CB8AC3E}">
        <p14:creationId xmlns:p14="http://schemas.microsoft.com/office/powerpoint/2010/main" val="2076699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373</Words>
  <Application>Microsoft Office PowerPoint</Application>
  <PresentationFormat>Widescreen</PresentationFormat>
  <Paragraphs>148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Frontend</vt:lpstr>
      <vt:lpstr>Summary</vt:lpstr>
      <vt:lpstr>Philosophy</vt:lpstr>
      <vt:lpstr>The onion layers</vt:lpstr>
      <vt:lpstr>The onion layers</vt:lpstr>
      <vt:lpstr>The onion layers</vt:lpstr>
      <vt:lpstr>The onion layers</vt:lpstr>
      <vt:lpstr>The onion layers</vt:lpstr>
      <vt:lpstr>The onion layers</vt:lpstr>
      <vt:lpstr>The onion layers</vt:lpstr>
      <vt:lpstr>The onion layers</vt:lpstr>
      <vt:lpstr>The onion layers</vt:lpstr>
      <vt:lpstr>The onion layers</vt:lpstr>
      <vt:lpstr>The devil is in the details</vt:lpstr>
      <vt:lpstr>The devil is in the details</vt:lpstr>
      <vt:lpstr>Angular</vt:lpstr>
      <vt:lpstr>The advent of the reactive movement</vt:lpstr>
      <vt:lpstr>Redux with ngrx store</vt:lpstr>
      <vt:lpstr>Redux with ngrx store</vt:lpstr>
      <vt:lpstr>Redux with ngrx store</vt:lpstr>
      <vt:lpstr>Redux with ngrx store</vt:lpstr>
      <vt:lpstr>Redux with ngrx store</vt:lpstr>
      <vt:lpstr>Redux with ngrx store</vt:lpstr>
      <vt:lpstr>Redux with ngrx store</vt:lpstr>
      <vt:lpstr>Structure</vt:lpstr>
      <vt:lpstr>Structure</vt:lpstr>
      <vt:lpstr>Structure</vt:lpstr>
      <vt:lpstr>Environments</vt:lpstr>
      <vt:lpstr>Publishing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</dc:title>
  <dc:creator>Kimserey Lam</dc:creator>
  <cp:lastModifiedBy>Kimserey Lam</cp:lastModifiedBy>
  <cp:revision>79</cp:revision>
  <dcterms:created xsi:type="dcterms:W3CDTF">2018-01-09T01:47:18Z</dcterms:created>
  <dcterms:modified xsi:type="dcterms:W3CDTF">2018-01-09T06:50:19Z</dcterms:modified>
</cp:coreProperties>
</file>