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1022" y="6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2089" y="0"/>
            <a:ext cx="913991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62" y="332613"/>
            <a:ext cx="2520315" cy="118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모바일 </a:t>
            </a:r>
            <a:r>
              <a:rPr lang="en-US" altLang="ko-KR" sz="3600">
                <a:solidFill>
                  <a:schemeClr val="lt1"/>
                </a:solidFill>
                <a:latin typeface="휴먼명조"/>
                <a:ea typeface="휴먼명조"/>
              </a:rPr>
              <a:t>SW</a:t>
            </a:r>
          </a:p>
          <a:p>
            <a:pPr>
              <a:defRPr/>
            </a:pPr>
            <a:r>
              <a:rPr lang="ko-KR" altLang="en-US" sz="3600">
                <a:solidFill>
                  <a:schemeClr val="lt1"/>
                </a:solidFill>
                <a:latin typeface="휴먼명조"/>
                <a:ea typeface="휴먼명조"/>
              </a:rPr>
              <a:t>스튜디오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262" y="1700784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solidFill>
                  <a:srgbClr val="FFFF00"/>
                </a:solidFill>
                <a:latin typeface="휴먼명조"/>
                <a:ea typeface="휴먼명조"/>
              </a:rPr>
              <a:t>기획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834003"/>
            <a:ext cx="2927604" cy="1183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2015125001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가예한</a:t>
            </a: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2015125017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김세종</a:t>
            </a:r>
          </a:p>
          <a:p>
            <a:pPr algn="r"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2018125035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 오현욱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62" y="2780919"/>
            <a:ext cx="2520315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chemeClr val="lt1"/>
                </a:solidFill>
                <a:latin typeface="휴먼명조"/>
                <a:ea typeface="휴먼명조"/>
              </a:rPr>
              <a:t>1</a:t>
            </a:r>
            <a:r>
              <a:rPr lang="ko-KR" altLang="en-US" sz="2400">
                <a:solidFill>
                  <a:schemeClr val="lt1"/>
                </a:solidFill>
                <a:latin typeface="휴먼명조"/>
                <a:ea typeface="휴먼명조"/>
              </a:rPr>
              <a:t>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316" y="654557"/>
            <a:ext cx="6912864" cy="1553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8098" y="3887343"/>
            <a:ext cx="4536568" cy="155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600">
                <a:solidFill>
                  <a:schemeClr val="lt1"/>
                </a:solidFill>
                <a:latin typeface="BernhardFashion BT"/>
              </a:rP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320" y="1139544"/>
            <a:ext cx="8641200" cy="384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장점</a:t>
            </a:r>
            <a:r>
              <a:rPr lang="en-US" altLang="ko-KR" sz="4000">
                <a:solidFill>
                  <a:schemeClr val="bg1"/>
                </a:solidFill>
              </a:rPr>
              <a:t>1</a:t>
            </a:r>
            <a:r>
              <a:rPr lang="ko-KR" altLang="en-US" sz="4000">
                <a:solidFill>
                  <a:schemeClr val="bg1"/>
                </a:solidFill>
              </a:rPr>
              <a:t> </a:t>
            </a:r>
            <a:r>
              <a:rPr lang="en-US" altLang="ko-KR" sz="4000">
                <a:solidFill>
                  <a:schemeClr val="bg1"/>
                </a:solidFill>
              </a:rPr>
              <a:t>. </a:t>
            </a:r>
            <a:r>
              <a:rPr lang="ko-KR" altLang="en-US" sz="4000">
                <a:solidFill>
                  <a:schemeClr val="bg1"/>
                </a:solidFill>
              </a:rPr>
              <a:t>주문하는 과정에서의 편리함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고객에게는 아날로그식 주문에서 겪을 수 있었던 직원과 의사소통의 불편함 해결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편리한 주문 시스템을 통해 접근법을 쉽게하여 주문하는 과정에서 보다 더 쉽게 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장점</a:t>
            </a:r>
            <a:r>
              <a:rPr lang="en-US" altLang="ko-KR" sz="4000">
                <a:solidFill>
                  <a:schemeClr val="bg1"/>
                </a:solidFill>
              </a:rPr>
              <a:t>2</a:t>
            </a:r>
            <a:r>
              <a:rPr lang="ko-KR" altLang="en-US" sz="4000">
                <a:solidFill>
                  <a:schemeClr val="bg1"/>
                </a:solidFill>
              </a:rPr>
              <a:t> </a:t>
            </a:r>
            <a:r>
              <a:rPr lang="en-US" altLang="ko-KR" sz="4000">
                <a:solidFill>
                  <a:schemeClr val="bg1"/>
                </a:solidFill>
              </a:rPr>
              <a:t>. </a:t>
            </a:r>
            <a:r>
              <a:rPr lang="ko-KR" altLang="en-US" sz="4000">
                <a:solidFill>
                  <a:schemeClr val="bg1"/>
                </a:solidFill>
              </a:rPr>
              <a:t>인건비 절약 효과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주문을 받으러 다니는 직원이나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POS</a:t>
            </a:r>
            <a:r>
              <a:rPr lang="ko-KR" altLang="en-US">
                <a:solidFill>
                  <a:schemeClr val="bg1"/>
                </a:solidFill>
              </a:rPr>
              <a:t>기에서 주문을 하나하나 등록해야하는 등의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노동력이 줄어 그만큼 인건비가 절약되는 효과를 기대할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230" y="0"/>
            <a:ext cx="3672510" cy="685800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5287969" y="1803136"/>
            <a:ext cx="6904030" cy="2347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주문에서의 편리함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직원을 불러서 어떤 메뉴를 주문할지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얘기할 필요 없이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테이블 마다 부착된</a:t>
            </a:r>
            <a:r>
              <a:rPr lang="en-US" altLang="ko-KR">
                <a:solidFill>
                  <a:schemeClr val="bg1"/>
                </a:solidFill>
              </a:rPr>
              <a:t> QR</a:t>
            </a:r>
            <a:r>
              <a:rPr lang="ko-KR" altLang="en-US">
                <a:solidFill>
                  <a:schemeClr val="bg1"/>
                </a:solidFill>
              </a:rPr>
              <a:t>코드를 찍어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바로 주문페이지로 넘어가서 주문을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8660" y="0"/>
            <a:ext cx="3765080" cy="685800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5591930" y="2132820"/>
            <a:ext cx="6073690" cy="1794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메뉴 확인 및 주문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코드를 찍고 들어가면 테이블 마다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따로 있는 주문 페이지로 들어가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메뉴를 확인하고 주문을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240" y="0"/>
            <a:ext cx="4114800" cy="6858000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5231880" y="836638"/>
            <a:ext cx="6192860" cy="343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편리한 테이블 관리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점주 입장에서는 </a:t>
            </a:r>
            <a:r>
              <a:rPr lang="en-US" altLang="ko-KR">
                <a:solidFill>
                  <a:schemeClr val="bg1"/>
                </a:solidFill>
              </a:rPr>
              <a:t>POS</a:t>
            </a:r>
            <a:r>
              <a:rPr lang="ko-KR" altLang="en-US">
                <a:solidFill>
                  <a:schemeClr val="bg1"/>
                </a:solidFill>
              </a:rPr>
              <a:t>기를 따로 하나하나 찍어가면서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주문을 확인할 필요 없이 어플을 이용하여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손님들이 어떠한 메뉴를 시켰는지 확인이 가능하다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계산은 나갈 때 손님과 점주가 어플을 확인하여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오프라인으로 진행한다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어플이 주문확인과 동시에 영수증 역할까지하게 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90" y="260560"/>
            <a:ext cx="8641200" cy="125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이 어플을 사용 해야하는 이유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060" y="1398269"/>
            <a:ext cx="6096000" cy="4695100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7104139" y="1398269"/>
            <a:ext cx="4536630" cy="338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중국의 </a:t>
            </a: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코드로 주문을 하는 형식과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차이점이 없다고 생각할 수 있지만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Take-Out</a:t>
            </a:r>
            <a:r>
              <a:rPr lang="ko-KR" altLang="en-US">
                <a:solidFill>
                  <a:schemeClr val="bg1"/>
                </a:solidFill>
              </a:rPr>
              <a:t>을 위주로 받는 주문방식과 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계산을 주문과 함께 마무리 해야한다는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불편함을 해결한 어플이다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중국의 어플과는 다르게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테이블에 앉아 </a:t>
            </a:r>
            <a:r>
              <a:rPr lang="en-US" altLang="ko-KR">
                <a:solidFill>
                  <a:schemeClr val="bg1"/>
                </a:solidFill>
              </a:rPr>
              <a:t>QR</a:t>
            </a:r>
            <a:r>
              <a:rPr lang="ko-KR" altLang="en-US">
                <a:solidFill>
                  <a:schemeClr val="bg1"/>
                </a:solidFill>
              </a:rPr>
              <a:t>코드를 통해 주문을 하고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추가 주문을 할 때마다 주문등록을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계속해서 한 후 나갈 때 한번에 계산하는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편리함을 가지고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90" y="260560"/>
            <a:ext cx="8641200" cy="125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1"/>
                </a:solidFill>
              </a:rPr>
              <a:t>이 어플을 사용 해야하는 이유</a:t>
            </a:r>
            <a:endParaRPr lang="ko-KR" altLang="en-US" sz="400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104140" y="2013004"/>
            <a:ext cx="4536630" cy="283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요즘 식당에서 인건비 절약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손님들이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구매하는 과정에서 혼자 편하게 주문할 수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있도록 하기 위해 </a:t>
            </a:r>
            <a:r>
              <a:rPr lang="en-US" altLang="ko-KR">
                <a:solidFill>
                  <a:schemeClr val="bg1"/>
                </a:solidFill>
              </a:rPr>
              <a:t>Self-POS</a:t>
            </a:r>
            <a:r>
              <a:rPr lang="ko-KR" altLang="en-US">
                <a:solidFill>
                  <a:schemeClr val="bg1"/>
                </a:solidFill>
              </a:rPr>
              <a:t>기기를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구비해놓은 매장들이 많이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이 어플을 사용한다면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Self-POS</a:t>
            </a:r>
            <a:r>
              <a:rPr lang="ko-KR" altLang="en-US">
                <a:solidFill>
                  <a:schemeClr val="bg1"/>
                </a:solidFill>
              </a:rPr>
              <a:t>기기와 같이 따로 단말기를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구비하여 매장에 놓을 필요 없이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어플을 통해 손님들의 주문상에서 편리함도</a:t>
            </a:r>
            <a:endParaRPr lang="ko-KR" altLang="en-US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챙길 수 있다는 장점이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190" y="1159779"/>
            <a:ext cx="6408890" cy="529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399</ep:Words>
  <ep:PresentationFormat>와이드스크린</ep:PresentationFormat>
  <ep:Paragraphs>86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2019-09-09T03:42:00.000</dcterms:created>
  <dc:creator>GaGa</dc:creator>
  <cp:lastModifiedBy>GaGa</cp:lastModifiedBy>
  <dcterms:modified xsi:type="dcterms:W3CDTF">2019-09-17T02:13:20.124</dcterms:modified>
  <cp:revision>20</cp:revision>
  <dc:title>PowerPoint 프레젠테이션</dc:title>
  <cp:version>1000.0000.01</cp:version>
</cp:coreProperties>
</file>