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342" y="114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305" y="831680"/>
            <a:ext cx="4824635" cy="75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400">
                <a:solidFill>
                  <a:schemeClr val="lt1"/>
                </a:solidFill>
                <a:latin typeface="양진체 "/>
                <a:ea typeface="양진체 "/>
              </a:rPr>
              <a:t>모바일 </a:t>
            </a:r>
            <a:r>
              <a:rPr lang="en-US" altLang="ko-KR" sz="4400">
                <a:solidFill>
                  <a:schemeClr val="lt1"/>
                </a:solidFill>
                <a:latin typeface="양진체 "/>
                <a:ea typeface="양진체 "/>
              </a:rPr>
              <a:t>SW </a:t>
            </a:r>
            <a:r>
              <a:rPr lang="ko-KR" altLang="en-US" sz="4400">
                <a:solidFill>
                  <a:schemeClr val="lt1"/>
                </a:solidFill>
                <a:latin typeface="양진체 "/>
                <a:ea typeface="양진체 "/>
              </a:rPr>
              <a:t>스튜디오</a:t>
            </a:r>
            <a:endParaRPr lang="ko-KR" altLang="en-US" sz="4400">
              <a:solidFill>
                <a:schemeClr val="lt1"/>
              </a:solidFill>
              <a:latin typeface="양진체 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1671" y="1581149"/>
            <a:ext cx="1872269" cy="44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ffff00"/>
                </a:solidFill>
                <a:latin typeface="양진체 "/>
                <a:ea typeface="양진체 "/>
              </a:rPr>
              <a:t>프로젝트 발표</a:t>
            </a:r>
            <a:endParaRPr lang="ko-KR" altLang="en-US" sz="2400">
              <a:solidFill>
                <a:srgbClr val="ffff00"/>
              </a:solidFill>
              <a:latin typeface="양진체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560" y="3830955"/>
            <a:ext cx="3168440" cy="82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양진체 "/>
                <a:ea typeface="양진체 "/>
              </a:rPr>
              <a:t>2015125001</a:t>
            </a:r>
            <a:r>
              <a:rPr lang="ko-KR" altLang="en-US" sz="2400">
                <a:solidFill>
                  <a:schemeClr val="lt1"/>
                </a:solidFill>
                <a:latin typeface="양진체 "/>
                <a:ea typeface="양진체 "/>
              </a:rPr>
              <a:t> 가예한</a:t>
            </a:r>
            <a:endParaRPr lang="ko-KR" altLang="en-US" sz="2400">
              <a:solidFill>
                <a:schemeClr val="lt1"/>
              </a:solidFill>
              <a:latin typeface="양진체 "/>
            </a:endParaRPr>
          </a:p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양진체 "/>
                <a:ea typeface="양진체 "/>
              </a:rPr>
              <a:t>2015125017</a:t>
            </a:r>
            <a:r>
              <a:rPr lang="ko-KR" altLang="en-US" sz="2400">
                <a:solidFill>
                  <a:schemeClr val="lt1"/>
                </a:solidFill>
                <a:latin typeface="양진체 "/>
                <a:ea typeface="양진체 "/>
              </a:rPr>
              <a:t> 김세종</a:t>
            </a:r>
            <a:endParaRPr lang="ko-KR" altLang="en-US" sz="2400">
              <a:solidFill>
                <a:schemeClr val="lt1"/>
              </a:solidFill>
              <a:latin typeface="양진체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7487" y="2606785"/>
            <a:ext cx="1224135" cy="822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>
                <a:solidFill>
                  <a:schemeClr val="lt1"/>
                </a:solidFill>
                <a:latin typeface="양진체 "/>
                <a:ea typeface="양진체 "/>
              </a:rPr>
              <a:t>1</a:t>
            </a:r>
            <a:r>
              <a:rPr lang="ko-KR" altLang="en-US" sz="4800">
                <a:solidFill>
                  <a:schemeClr val="lt1"/>
                </a:solidFill>
                <a:latin typeface="양진체 "/>
                <a:ea typeface="양진체 "/>
              </a:rPr>
              <a:t>조</a:t>
            </a:r>
            <a:endParaRPr lang="ko-KR" altLang="en-US" sz="4800">
              <a:solidFill>
                <a:schemeClr val="lt1"/>
              </a:solidFill>
              <a:latin typeface="양진체 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8060" y="0"/>
            <a:ext cx="445161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8D21B34-6304-4C40-BC3F-BE6CA2DA86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34" y="-9"/>
            <a:ext cx="333613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F941EF7-6306-4D71-A986-F86792B0DC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34" y="-1"/>
            <a:ext cx="333613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68E2B6-2EAC-4A28-A9DF-869B9624A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35" y="0"/>
            <a:ext cx="3336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1505" y="2650183"/>
            <a:ext cx="7128990" cy="1557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600">
                <a:solidFill>
                  <a:schemeClr val="lt1"/>
                </a:solidFill>
                <a:latin typeface="양진체 "/>
                <a:ea typeface="양진체 "/>
              </a:rPr>
              <a:t>어플 시연 영상</a:t>
            </a:r>
            <a:endParaRPr lang="ko-KR" altLang="en-US" sz="9600">
              <a:solidFill>
                <a:schemeClr val="lt1"/>
              </a:solidFill>
              <a:latin typeface="양진체 "/>
              <a:ea typeface="양진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7547" y="2469632"/>
            <a:ext cx="7056905" cy="1919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0">
                <a:solidFill>
                  <a:schemeClr val="lt1"/>
                </a:solidFill>
                <a:latin typeface="양진체 "/>
                <a:ea typeface="양진체 "/>
              </a:rPr>
              <a:t>감사합니다</a:t>
            </a:r>
            <a:endParaRPr lang="ko-KR" altLang="en-US" sz="12000">
              <a:solidFill>
                <a:schemeClr val="lt1"/>
              </a:solidFill>
              <a:latin typeface="양진체 "/>
              <a:ea typeface="양진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285" y="404580"/>
            <a:ext cx="4896605" cy="155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600">
                <a:solidFill>
                  <a:schemeClr val="lt1"/>
                </a:solidFill>
                <a:latin typeface="양진체 "/>
                <a:ea typeface="양진체 "/>
              </a:rPr>
              <a:t>어플 소개</a:t>
            </a:r>
            <a:endParaRPr lang="en-US" altLang="ko-KR" sz="9600">
              <a:solidFill>
                <a:schemeClr val="lt1"/>
              </a:solidFill>
              <a:latin typeface="양진체 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3490" y="3429000"/>
            <a:ext cx="9768510" cy="282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>
                <a:solidFill>
                  <a:schemeClr val="lt1"/>
                </a:solidFill>
                <a:latin typeface="양진체 "/>
                <a:ea typeface="양진체 "/>
              </a:rPr>
              <a:t>1. </a:t>
            </a:r>
            <a:r>
              <a:rPr lang="ko-KR" altLang="en-US" sz="3600">
                <a:solidFill>
                  <a:schemeClr val="lt1"/>
                </a:solidFill>
                <a:latin typeface="양진체 "/>
                <a:ea typeface="양진체 "/>
              </a:rPr>
              <a:t>매장 테이블에 붙여진 </a:t>
            </a:r>
            <a:r>
              <a:rPr lang="en-US" altLang="ko-KR" sz="3600">
                <a:solidFill>
                  <a:schemeClr val="lt1"/>
                </a:solidFill>
                <a:latin typeface="양진체 "/>
                <a:ea typeface="양진체 "/>
              </a:rPr>
              <a:t>QR</a:t>
            </a:r>
            <a:r>
              <a:rPr lang="ko-KR" altLang="en-US" sz="3600">
                <a:solidFill>
                  <a:schemeClr val="lt1"/>
                </a:solidFill>
                <a:latin typeface="양진체 "/>
                <a:ea typeface="양진체 "/>
              </a:rPr>
              <a:t>코드를 스캔</a:t>
            </a:r>
            <a:endParaRPr lang="ko-KR" altLang="en-US" sz="3600">
              <a:solidFill>
                <a:schemeClr val="lt1"/>
              </a:solidFill>
              <a:latin typeface="양진체 "/>
              <a:ea typeface="양진체 "/>
            </a:endParaRPr>
          </a:p>
          <a:p>
            <a:pPr>
              <a:defRPr/>
            </a:pPr>
            <a:endParaRPr lang="ko-KR" altLang="en-US" sz="3600">
              <a:solidFill>
                <a:schemeClr val="lt1"/>
              </a:solidFill>
              <a:latin typeface="양진체 "/>
              <a:ea typeface="양진체 "/>
            </a:endParaRPr>
          </a:p>
          <a:p>
            <a:pPr>
              <a:defRPr/>
            </a:pPr>
            <a:r>
              <a:rPr lang="en-US" altLang="ko-KR" sz="3600">
                <a:solidFill>
                  <a:schemeClr val="lt1"/>
                </a:solidFill>
                <a:latin typeface="양진체 "/>
                <a:ea typeface="양진체 "/>
              </a:rPr>
              <a:t>2.</a:t>
            </a:r>
            <a:r>
              <a:rPr lang="ko-KR" altLang="en-US" sz="3600">
                <a:solidFill>
                  <a:schemeClr val="lt1"/>
                </a:solidFill>
                <a:latin typeface="양진체 "/>
                <a:ea typeface="양진체 "/>
              </a:rPr>
              <a:t> 주문 페이지에서 주문메뉴의 수량을 선택 후 주문</a:t>
            </a:r>
            <a:endParaRPr lang="ko-KR" altLang="en-US" sz="3600">
              <a:solidFill>
                <a:schemeClr val="lt1"/>
              </a:solidFill>
              <a:latin typeface="양진체 "/>
              <a:ea typeface="양진체 "/>
            </a:endParaRPr>
          </a:p>
          <a:p>
            <a:pPr>
              <a:defRPr/>
            </a:pPr>
            <a:endParaRPr lang="ko-KR" altLang="en-US" sz="3600">
              <a:solidFill>
                <a:schemeClr val="lt1"/>
              </a:solidFill>
              <a:latin typeface="양진체 "/>
              <a:ea typeface="양진체 "/>
            </a:endParaRPr>
          </a:p>
          <a:p>
            <a:pPr>
              <a:defRPr/>
            </a:pPr>
            <a:r>
              <a:rPr lang="en-US" altLang="ko-KR" sz="3600">
                <a:solidFill>
                  <a:schemeClr val="lt1"/>
                </a:solidFill>
                <a:latin typeface="양진체 "/>
                <a:ea typeface="양진체 "/>
              </a:rPr>
              <a:t>3. </a:t>
            </a:r>
            <a:r>
              <a:rPr lang="ko-KR" altLang="en-US" sz="3600">
                <a:solidFill>
                  <a:schemeClr val="lt1"/>
                </a:solidFill>
                <a:latin typeface="양진체 "/>
                <a:ea typeface="양진체 "/>
              </a:rPr>
              <a:t>현재까지 주문현황 확인</a:t>
            </a:r>
            <a:r>
              <a:rPr lang="en-US" altLang="ko-KR" sz="3600">
                <a:solidFill>
                  <a:schemeClr val="lt1"/>
                </a:solidFill>
                <a:latin typeface="양진체 "/>
                <a:ea typeface="양진체 "/>
              </a:rPr>
              <a:t>,</a:t>
            </a:r>
            <a:r>
              <a:rPr lang="ko-KR" altLang="en-US" sz="3600">
                <a:solidFill>
                  <a:schemeClr val="lt1"/>
                </a:solidFill>
                <a:latin typeface="양진체 "/>
                <a:ea typeface="양진체 "/>
              </a:rPr>
              <a:t> 추가주문 및 결제 </a:t>
            </a:r>
            <a:endParaRPr lang="ko-KR" altLang="en-US" sz="3600">
              <a:solidFill>
                <a:schemeClr val="lt1"/>
              </a:solidFill>
              <a:latin typeface="양진체 "/>
              <a:ea typeface="양진체 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775475" y="1960245"/>
            <a:ext cx="3528415" cy="819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>
                <a:solidFill>
                  <a:schemeClr val="lt1"/>
                </a:solidFill>
                <a:latin typeface="양진체 "/>
                <a:ea typeface="양진체 "/>
              </a:rPr>
              <a:t>  </a:t>
            </a:r>
            <a:r>
              <a:rPr lang="en-US" altLang="ko-KR" sz="4800">
                <a:solidFill>
                  <a:schemeClr val="lt1"/>
                </a:solidFill>
                <a:latin typeface="양진체 "/>
                <a:ea typeface="양진체 "/>
              </a:rPr>
              <a:t>ORDERED</a:t>
            </a:r>
            <a:endParaRPr lang="en-US" altLang="ko-KR" sz="4800">
              <a:solidFill>
                <a:schemeClr val="lt1"/>
              </a:solidFill>
              <a:latin typeface="양진체 "/>
              <a:ea typeface="양진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190" y="260560"/>
            <a:ext cx="8641200" cy="1185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양진체 "/>
                <a:ea typeface="양진체 "/>
              </a:rPr>
              <a:t>ORDERED </a:t>
            </a:r>
            <a:r>
              <a:rPr lang="ko-KR" altLang="en-US" sz="5400">
                <a:solidFill>
                  <a:schemeClr val="bg1"/>
                </a:solidFill>
                <a:latin typeface="양진체 "/>
                <a:ea typeface="양진체 "/>
              </a:rPr>
              <a:t>어플의 장점</a:t>
            </a:r>
            <a:endParaRPr lang="ko-KR" altLang="en-US" sz="54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  <a:latin typeface="양진체 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912960" y="1445894"/>
            <a:ext cx="5087860" cy="4781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요즘 식당에서 인건비 절약과</a:t>
            </a: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손님들이 주문하는 과정에서</a:t>
            </a: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혼자 편하게 주문할 수 있도록 하기 위해 </a:t>
            </a: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Self-POS</a:t>
            </a: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기기</a:t>
            </a: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(KIOSK)</a:t>
            </a: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를 </a:t>
            </a: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구비해놓은</a:t>
            </a: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 </a:t>
            </a: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매장들이 많이 있다</a:t>
            </a: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.</a:t>
            </a:r>
            <a:endParaRPr lang="en-US" altLang="ko-KR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endParaRPr lang="en-US" altLang="ko-KR" sz="2200">
              <a:solidFill>
                <a:schemeClr val="bg1"/>
              </a:solidFill>
              <a:latin typeface="양진체 "/>
            </a:endParaRPr>
          </a:p>
          <a:p>
            <a:pPr lvl="0">
              <a:defRPr/>
            </a:pP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점주 입장에서는 </a:t>
            </a: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KIOSK</a:t>
            </a: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와 같이</a:t>
            </a: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셀프 주문 기기를 따로 배치할 필요없이</a:t>
            </a: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테이블에 </a:t>
            </a: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QR</a:t>
            </a: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코드를 부착해놓기만 하면되고</a:t>
            </a: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손님 입장에서는 주문을 하러 </a:t>
            </a: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KIOSK</a:t>
            </a: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나</a:t>
            </a: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POS</a:t>
            </a: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기에 가는 대신 바로 테이블에 앉아</a:t>
            </a: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QR</a:t>
            </a: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코드 스캔 후 주문을 할 수 있다는</a:t>
            </a:r>
            <a:endParaRPr lang="ko-KR" altLang="en-US" sz="22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2200">
                <a:solidFill>
                  <a:schemeClr val="bg1"/>
                </a:solidFill>
                <a:latin typeface="양진체 "/>
                <a:ea typeface="양진체 "/>
              </a:rPr>
              <a:t>편리함을 보고 어플을 개발하게 되었다</a:t>
            </a:r>
            <a:r>
              <a:rPr lang="en-US" altLang="ko-KR" sz="2200">
                <a:solidFill>
                  <a:schemeClr val="bg1"/>
                </a:solidFill>
                <a:latin typeface="양진체 "/>
                <a:ea typeface="양진체 "/>
              </a:rPr>
              <a:t>.</a:t>
            </a:r>
            <a:endParaRPr lang="en-US" altLang="ko-KR" sz="2200">
              <a:solidFill>
                <a:schemeClr val="bg1"/>
              </a:solidFill>
              <a:latin typeface="양진체 "/>
              <a:ea typeface="양진체 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190" y="1159779"/>
            <a:ext cx="6408890" cy="529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1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230" y="2650511"/>
            <a:ext cx="11089540" cy="155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600">
                <a:solidFill>
                  <a:schemeClr val="lt1"/>
                </a:solidFill>
                <a:latin typeface="양진체 "/>
                <a:ea typeface="양진체 "/>
              </a:rPr>
              <a:t>어플 화면구성 및 기능</a:t>
            </a:r>
            <a:endParaRPr lang="ko-KR" altLang="en-US" sz="9600">
              <a:solidFill>
                <a:schemeClr val="lt1"/>
              </a:solidFill>
              <a:latin typeface="양진체 "/>
              <a:ea typeface="양진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얀색, 사진, 앉아있는, 검은색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2667000" y="1760934"/>
            <a:ext cx="6858000" cy="3336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03765" y="-49684"/>
            <a:ext cx="3384470" cy="6957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8650" y="0"/>
            <a:ext cx="33147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7934" y="0"/>
            <a:ext cx="333613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7934" y="0"/>
            <a:ext cx="333613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217</ep:Words>
  <ep:PresentationFormat>와이드스크린</ep:PresentationFormat>
  <ep:Paragraphs>47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2019-09-09T03:42:00.000</dcterms:created>
  <dc:creator>GaGa</dc:creator>
  <cp:lastModifiedBy>GaGa</cp:lastModifiedBy>
  <dcterms:modified xsi:type="dcterms:W3CDTF">2019-11-26T02:43:14.281</dcterms:modified>
  <cp:revision>41</cp:revision>
  <dc:title>PowerPoint 프레젠테이션</dc:title>
  <cp:version>1000.0000.01</cp:version>
</cp:coreProperties>
</file>