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1022" y="62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52089" y="0"/>
            <a:ext cx="9139911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262" y="332613"/>
            <a:ext cx="2520315" cy="1186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>
                <a:solidFill>
                  <a:schemeClr val="lt1"/>
                </a:solidFill>
                <a:latin typeface="휴먼명조"/>
                <a:ea typeface="휴먼명조"/>
              </a:rPr>
              <a:t>모바일 </a:t>
            </a:r>
            <a:r>
              <a:rPr lang="en-US" altLang="ko-KR" sz="3600">
                <a:solidFill>
                  <a:schemeClr val="lt1"/>
                </a:solidFill>
                <a:latin typeface="휴먼명조"/>
                <a:ea typeface="휴먼명조"/>
              </a:rPr>
              <a:t>SW</a:t>
            </a:r>
          </a:p>
          <a:p>
            <a:pPr>
              <a:defRPr/>
            </a:pPr>
            <a:r>
              <a:rPr lang="ko-KR" altLang="en-US" sz="3600">
                <a:solidFill>
                  <a:schemeClr val="lt1"/>
                </a:solidFill>
                <a:latin typeface="휴먼명조"/>
                <a:ea typeface="휴먼명조"/>
              </a:rPr>
              <a:t>스튜디오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262" y="1700784"/>
            <a:ext cx="2520315" cy="449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solidFill>
                  <a:srgbClr val="FFFF00"/>
                </a:solidFill>
                <a:latin typeface="휴먼명조"/>
                <a:ea typeface="휴먼명조"/>
              </a:rPr>
              <a:t>기획 발표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834003"/>
            <a:ext cx="2927604" cy="1183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400">
                <a:solidFill>
                  <a:schemeClr val="lt1"/>
                </a:solidFill>
                <a:latin typeface="휴먼명조"/>
                <a:ea typeface="휴먼명조"/>
              </a:rPr>
              <a:t>2015125001</a:t>
            </a: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 가예한</a:t>
            </a:r>
          </a:p>
          <a:p>
            <a:pPr algn="r">
              <a:defRPr/>
            </a:pPr>
            <a:r>
              <a:rPr lang="en-US" altLang="ko-KR" sz="2400">
                <a:solidFill>
                  <a:schemeClr val="lt1"/>
                </a:solidFill>
                <a:latin typeface="휴먼명조"/>
                <a:ea typeface="휴먼명조"/>
              </a:rPr>
              <a:t>2015125017</a:t>
            </a: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 김세종</a:t>
            </a:r>
          </a:p>
          <a:p>
            <a:pPr algn="r">
              <a:defRPr/>
            </a:pPr>
            <a:r>
              <a:rPr lang="en-US" altLang="ko-KR" sz="2400">
                <a:solidFill>
                  <a:schemeClr val="lt1"/>
                </a:solidFill>
                <a:latin typeface="휴먼명조"/>
                <a:ea typeface="휴먼명조"/>
              </a:rPr>
              <a:t>2018125035</a:t>
            </a: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 오현욱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262" y="2780919"/>
            <a:ext cx="2520315" cy="449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>
                <a:solidFill>
                  <a:schemeClr val="lt1"/>
                </a:solidFill>
                <a:latin typeface="휴먼명조"/>
                <a:ea typeface="휴먼명조"/>
              </a:rPr>
              <a:t>1</a:t>
            </a: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316" y="654557"/>
            <a:ext cx="6912864" cy="1553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600">
                <a:solidFill>
                  <a:schemeClr val="lt1"/>
                </a:solidFill>
                <a:latin typeface="BernhardFashion BT"/>
              </a:rPr>
              <a:t>WHAT?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88098" y="3887343"/>
            <a:ext cx="4536568" cy="155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600">
                <a:solidFill>
                  <a:schemeClr val="lt1"/>
                </a:solidFill>
                <a:latin typeface="BernhardFashion BT"/>
              </a:rPr>
              <a:t>WHY?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9320" y="1139544"/>
            <a:ext cx="8641200" cy="384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1"/>
                </a:solidFill>
              </a:rPr>
              <a:t>장점</a:t>
            </a:r>
            <a:r>
              <a:rPr lang="en-US" altLang="ko-KR" sz="4000">
                <a:solidFill>
                  <a:schemeClr val="bg1"/>
                </a:solidFill>
              </a:rPr>
              <a:t>1</a:t>
            </a:r>
            <a:r>
              <a:rPr lang="ko-KR" altLang="en-US" sz="4000">
                <a:solidFill>
                  <a:schemeClr val="bg1"/>
                </a:solidFill>
              </a:rPr>
              <a:t> </a:t>
            </a:r>
            <a:r>
              <a:rPr lang="en-US" altLang="ko-KR" sz="4000">
                <a:solidFill>
                  <a:schemeClr val="bg1"/>
                </a:solidFill>
              </a:rPr>
              <a:t>. </a:t>
            </a:r>
            <a:r>
              <a:rPr lang="ko-KR" altLang="en-US" sz="4000">
                <a:solidFill>
                  <a:schemeClr val="bg1"/>
                </a:solidFill>
              </a:rPr>
              <a:t>주문하는 과정에서의 편리함</a:t>
            </a:r>
            <a:endParaRPr lang="ko-KR" altLang="en-US" sz="4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고객에게는 아날로그식 주문에서 겪을 수 있었던 직원과 의사소통의 불편함 해결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편리한 주문 시스템을 통해 접근법을 쉽게하여 주문하는 과정에서 보다 더 쉽게 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 sz="4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4000">
                <a:solidFill>
                  <a:schemeClr val="bg1"/>
                </a:solidFill>
              </a:rPr>
              <a:t>장점</a:t>
            </a:r>
            <a:r>
              <a:rPr lang="en-US" altLang="ko-KR" sz="4000">
                <a:solidFill>
                  <a:schemeClr val="bg1"/>
                </a:solidFill>
              </a:rPr>
              <a:t>2</a:t>
            </a:r>
            <a:r>
              <a:rPr lang="ko-KR" altLang="en-US" sz="4000">
                <a:solidFill>
                  <a:schemeClr val="bg1"/>
                </a:solidFill>
              </a:rPr>
              <a:t> </a:t>
            </a:r>
            <a:r>
              <a:rPr lang="en-US" altLang="ko-KR" sz="4000">
                <a:solidFill>
                  <a:schemeClr val="bg1"/>
                </a:solidFill>
              </a:rPr>
              <a:t>. </a:t>
            </a:r>
            <a:r>
              <a:rPr lang="ko-KR" altLang="en-US" sz="4000">
                <a:solidFill>
                  <a:schemeClr val="bg1"/>
                </a:solidFill>
              </a:rPr>
              <a:t>인건비 절약 효과</a:t>
            </a:r>
            <a:endParaRPr lang="ko-KR" altLang="en-US" sz="4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주문을 받으러 다니는 직원이나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POS</a:t>
            </a:r>
            <a:r>
              <a:rPr lang="ko-KR" altLang="en-US">
                <a:solidFill>
                  <a:schemeClr val="bg1"/>
                </a:solidFill>
              </a:rPr>
              <a:t>기에서 주문을 하나하나 등록해야하는 등의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노동력이 줄어 그만큼 인건비가 절약되는 효과를 기대할 수 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52670"/>
            <a:ext cx="3522852" cy="5085230"/>
          </a:xfrm>
          <a:prstGeom prst="rect">
            <a:avLst/>
          </a:prstGeom>
        </p:spPr>
      </p:pic>
      <p:sp>
        <p:nvSpPr>
          <p:cNvPr id="8" name="TextBox 1"/>
          <p:cNvSpPr txBox="1"/>
          <p:nvPr/>
        </p:nvSpPr>
        <p:spPr>
          <a:xfrm>
            <a:off x="7783468" y="1916790"/>
            <a:ext cx="4408532" cy="2348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1"/>
                </a:solidFill>
              </a:rPr>
              <a:t>주문에서의 편리함</a:t>
            </a:r>
            <a:endParaRPr lang="ko-KR" altLang="en-US" sz="4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직원을 불러서 어떤 메뉴를 주문할지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얘기할 필요 없이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테이블 마다 부착된</a:t>
            </a:r>
            <a:r>
              <a:rPr lang="en-US" altLang="ko-KR">
                <a:solidFill>
                  <a:schemeClr val="bg1"/>
                </a:solidFill>
              </a:rPr>
              <a:t> QR</a:t>
            </a:r>
            <a:r>
              <a:rPr lang="ko-KR" altLang="en-US">
                <a:solidFill>
                  <a:schemeClr val="bg1"/>
                </a:solidFill>
              </a:rPr>
              <a:t>코드를 찍어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바로 주문페이지로 넘어가서 주문을 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51230" y="143326"/>
            <a:ext cx="6904030" cy="693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chemeClr val="bg1"/>
                </a:solidFill>
              </a:rPr>
              <a:t>WIRE FRAME</a:t>
            </a:r>
            <a:endParaRPr lang="en-US" altLang="ko-KR" sz="4000">
              <a:solidFill>
                <a:schemeClr val="bg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3551428" y="3176965"/>
            <a:ext cx="702635" cy="50407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30789" y="1123750"/>
            <a:ext cx="3452679" cy="5014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8087430" y="2210390"/>
            <a:ext cx="4104570" cy="2340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1"/>
                </a:solidFill>
              </a:rPr>
              <a:t>주문 사항 확인</a:t>
            </a:r>
            <a:endParaRPr lang="ko-KR" altLang="en-US" sz="4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주문을 완료하면 본인의 지금까지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주문사항들과 총액을 확인할 수 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추가주문을 원한다면 추가주문을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할 수 있게 버튼을 만들어 주었다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551230" y="143326"/>
            <a:ext cx="6904030" cy="693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chemeClr val="bg1"/>
                </a:solidFill>
              </a:rPr>
              <a:t>WIRE FRAME</a:t>
            </a:r>
            <a:endParaRPr lang="en-US" altLang="ko-KR" sz="4000">
              <a:solidFill>
                <a:schemeClr val="bg1"/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24680"/>
            <a:ext cx="3452679" cy="501415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73113" y="1184715"/>
            <a:ext cx="3407982" cy="4954114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3551428" y="3176965"/>
            <a:ext cx="702635" cy="50407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8087430" y="2210390"/>
            <a:ext cx="4104570" cy="2064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1"/>
                </a:solidFill>
              </a:rPr>
              <a:t>추가 주문</a:t>
            </a:r>
            <a:endParaRPr lang="ko-KR" altLang="en-US" sz="4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추가 주문을 원해서 추가주문 버튼을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누른다면 다시 </a:t>
            </a:r>
            <a:r>
              <a:rPr lang="en-US" altLang="ko-KR">
                <a:solidFill>
                  <a:schemeClr val="bg1"/>
                </a:solidFill>
              </a:rPr>
              <a:t>QR</a:t>
            </a:r>
            <a:r>
              <a:rPr lang="ko-KR" altLang="en-US">
                <a:solidFill>
                  <a:schemeClr val="bg1"/>
                </a:solidFill>
              </a:rPr>
              <a:t>코드를 새로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찍는 것이 아닌 바로 구매 페이지로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넘어가서 주문을 할 수 있게 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551230" y="143326"/>
            <a:ext cx="6904030" cy="693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chemeClr val="bg1"/>
                </a:solidFill>
              </a:rPr>
              <a:t>WIRE FRAME</a:t>
            </a:r>
            <a:endParaRPr lang="en-US" altLang="ko-KR" sz="4000">
              <a:solidFill>
                <a:schemeClr val="bg1"/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69660" y="1173959"/>
            <a:ext cx="3452679" cy="501415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73960"/>
            <a:ext cx="3407982" cy="4954114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3551428" y="3176965"/>
            <a:ext cx="702635" cy="50407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1230" y="1080150"/>
            <a:ext cx="4114800" cy="5517290"/>
          </a:xfrm>
          <a:prstGeom prst="rect">
            <a:avLst/>
          </a:prstGeom>
        </p:spPr>
      </p:pic>
      <p:sp>
        <p:nvSpPr>
          <p:cNvPr id="9" name="TextBox 1"/>
          <p:cNvSpPr txBox="1"/>
          <p:nvPr/>
        </p:nvSpPr>
        <p:spPr>
          <a:xfrm>
            <a:off x="5231880" y="836638"/>
            <a:ext cx="6192860" cy="3438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1"/>
                </a:solidFill>
              </a:rPr>
              <a:t>편리한 테이블 관리</a:t>
            </a:r>
            <a:endParaRPr lang="ko-KR" altLang="en-US" sz="4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점주 입장에서는 </a:t>
            </a:r>
            <a:r>
              <a:rPr lang="en-US" altLang="ko-KR">
                <a:solidFill>
                  <a:schemeClr val="bg1"/>
                </a:solidFill>
              </a:rPr>
              <a:t>POS</a:t>
            </a:r>
            <a:r>
              <a:rPr lang="ko-KR" altLang="en-US">
                <a:solidFill>
                  <a:schemeClr val="bg1"/>
                </a:solidFill>
              </a:rPr>
              <a:t>기를 따로 하나하나 찍어가면서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주문을 확인할 필요 없이 어플을 이용하여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손님들이 어떠한 메뉴를 시켰는지 확인이 가능하다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계산은 나갈 때 손님과 점주가 어플을 확인하여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오프라인으로 진행한다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어플이 주문확인과 동시에 영수증 역할까지하게 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51230" y="143326"/>
            <a:ext cx="6904030" cy="693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1"/>
                </a:solidFill>
              </a:rPr>
              <a:t>점주 입장에서의 화면</a:t>
            </a:r>
            <a:endParaRPr lang="ko-KR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190" y="260560"/>
            <a:ext cx="8641200" cy="1252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1"/>
                </a:solidFill>
              </a:rPr>
              <a:t>이 어플을 사용 해야하는 이유</a:t>
            </a:r>
            <a:endParaRPr lang="ko-KR" altLang="en-US" sz="4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2060" y="1398269"/>
            <a:ext cx="6096000" cy="4695100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7104139" y="1398269"/>
            <a:ext cx="4536630" cy="3381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중국의 </a:t>
            </a:r>
            <a:r>
              <a:rPr lang="en-US" altLang="ko-KR">
                <a:solidFill>
                  <a:schemeClr val="bg1"/>
                </a:solidFill>
              </a:rPr>
              <a:t>QR</a:t>
            </a:r>
            <a:r>
              <a:rPr lang="ko-KR" altLang="en-US">
                <a:solidFill>
                  <a:schemeClr val="bg1"/>
                </a:solidFill>
              </a:rPr>
              <a:t>코드로 주문을 하는 형식과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차이점이 없다고 생각할 수 있지만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Take-Out</a:t>
            </a:r>
            <a:r>
              <a:rPr lang="ko-KR" altLang="en-US">
                <a:solidFill>
                  <a:schemeClr val="bg1"/>
                </a:solidFill>
              </a:rPr>
              <a:t>을 위주로 받는 주문방식과 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계산을 주문과 함께 마무리 해야한다는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불편함을 해결한 어플이다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중국의 어플과는 다르게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테이블에 앉아 </a:t>
            </a:r>
            <a:r>
              <a:rPr lang="en-US" altLang="ko-KR">
                <a:solidFill>
                  <a:schemeClr val="bg1"/>
                </a:solidFill>
              </a:rPr>
              <a:t>QR</a:t>
            </a:r>
            <a:r>
              <a:rPr lang="ko-KR" altLang="en-US">
                <a:solidFill>
                  <a:schemeClr val="bg1"/>
                </a:solidFill>
              </a:rPr>
              <a:t>코드를 통해 주문을 하고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추가 주문을 할 때마다 주문등록을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계속해서 한 후 나갈 때 한번에 계산하는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편리함을 가지고 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190" y="260560"/>
            <a:ext cx="8641200" cy="1252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1"/>
                </a:solidFill>
              </a:rPr>
              <a:t>이 어플을 사용 해야하는 이유</a:t>
            </a:r>
            <a:endParaRPr lang="ko-KR" altLang="en-US" sz="4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7104140" y="2013004"/>
            <a:ext cx="4536630" cy="283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요즘 식당에서 인건비 절약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손님들이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구매하는 과정에서 혼자 편하게 주문할 수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있도록 하기 위해 </a:t>
            </a:r>
            <a:r>
              <a:rPr lang="en-US" altLang="ko-KR">
                <a:solidFill>
                  <a:schemeClr val="bg1"/>
                </a:solidFill>
              </a:rPr>
              <a:t>Self-POS</a:t>
            </a:r>
            <a:r>
              <a:rPr lang="ko-KR" altLang="en-US">
                <a:solidFill>
                  <a:schemeClr val="bg1"/>
                </a:solidFill>
              </a:rPr>
              <a:t>기기를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구비해놓은 매장들이 많이 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이 어플을 사용한다면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Self-POS</a:t>
            </a:r>
            <a:r>
              <a:rPr lang="ko-KR" altLang="en-US">
                <a:solidFill>
                  <a:schemeClr val="bg1"/>
                </a:solidFill>
              </a:rPr>
              <a:t>기기와 같이 따로 단말기를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구비하여 매장에 놓을 필요 없이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어플을 통해 손님들의 주문상에서 편리함도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챙길 수 있다는 장점이 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190" y="1159779"/>
            <a:ext cx="6408890" cy="5293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429</ep:Words>
  <ep:PresentationFormat>와이드스크린</ep:PresentationFormat>
  <ep:Paragraphs>96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2019-09-09T03:42:00.000</dcterms:created>
  <dc:creator>GaGa</dc:creator>
  <cp:lastModifiedBy>GaGa</cp:lastModifiedBy>
  <dcterms:modified xsi:type="dcterms:W3CDTF">2019-09-17T02:59:20.548</dcterms:modified>
  <cp:revision>24</cp:revision>
  <dc:title>PowerPoint 프레젠테이션</dc:title>
  <cp:version>1000.0000.01</cp:version>
</cp:coreProperties>
</file>