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presProps" Target="pres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5.png"  /><Relationship Id="rId3" Type="http://schemas.openxmlformats.org/officeDocument/2006/relationships/image" Target="../media/image6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52089" y="0"/>
            <a:ext cx="9139911" cy="6858000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191262" y="332613"/>
            <a:ext cx="2520315" cy="118643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600">
                <a:solidFill>
                  <a:schemeClr val="lt1"/>
                </a:solidFill>
                <a:latin typeface="휴먼명조"/>
                <a:ea typeface="휴먼명조"/>
              </a:rPr>
              <a:t>모바일 </a:t>
            </a:r>
            <a:r>
              <a:rPr lang="en-US" altLang="ko-KR" sz="3600">
                <a:solidFill>
                  <a:schemeClr val="lt1"/>
                </a:solidFill>
                <a:latin typeface="휴먼명조"/>
                <a:ea typeface="휴먼명조"/>
              </a:rPr>
              <a:t>SW</a:t>
            </a:r>
            <a:endParaRPr lang="en-US" altLang="ko-KR" sz="3600">
              <a:solidFill>
                <a:schemeClr val="lt1"/>
              </a:solidFill>
              <a:latin typeface="휴먼명조"/>
              <a:ea typeface="휴먼명조"/>
            </a:endParaRPr>
          </a:p>
          <a:p>
            <a:pPr>
              <a:defRPr/>
            </a:pPr>
            <a:r>
              <a:rPr lang="ko-KR" altLang="en-US" sz="3600">
                <a:solidFill>
                  <a:schemeClr val="lt1"/>
                </a:solidFill>
                <a:latin typeface="휴먼명조"/>
                <a:ea typeface="휴먼명조"/>
              </a:rPr>
              <a:t>스튜디오</a:t>
            </a:r>
            <a:endParaRPr lang="ko-KR" altLang="en-US" sz="3600">
              <a:solidFill>
                <a:schemeClr val="lt1"/>
              </a:solidFill>
              <a:latin typeface="휴먼명조"/>
              <a:ea typeface="휴먼명조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191262" y="1700784"/>
            <a:ext cx="2520315" cy="449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>
                <a:solidFill>
                  <a:srgbClr val="ffff00"/>
                </a:solidFill>
                <a:latin typeface="휴먼명조"/>
                <a:ea typeface="휴먼명조"/>
              </a:rPr>
              <a:t>기획 발표</a:t>
            </a:r>
            <a:endParaRPr lang="ko-KR" altLang="en-US" sz="2400">
              <a:solidFill>
                <a:srgbClr val="ffff00"/>
              </a:solidFill>
              <a:latin typeface="휴먼명조"/>
              <a:ea typeface="휴먼명조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0" y="3834003"/>
            <a:ext cx="2927604" cy="1183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2400">
                <a:solidFill>
                  <a:schemeClr val="lt1"/>
                </a:solidFill>
                <a:latin typeface="휴먼명조"/>
                <a:ea typeface="휴먼명조"/>
              </a:rPr>
              <a:t>2015125001</a:t>
            </a:r>
            <a:r>
              <a:rPr lang="ko-KR" altLang="en-US" sz="2400">
                <a:solidFill>
                  <a:schemeClr val="lt1"/>
                </a:solidFill>
                <a:latin typeface="휴먼명조"/>
                <a:ea typeface="휴먼명조"/>
              </a:rPr>
              <a:t> 가예한</a:t>
            </a:r>
            <a:endParaRPr lang="ko-KR" altLang="en-US" sz="2400">
              <a:solidFill>
                <a:schemeClr val="lt1"/>
              </a:solidFill>
              <a:latin typeface="휴먼명조"/>
              <a:ea typeface="휴먼명조"/>
            </a:endParaRPr>
          </a:p>
          <a:p>
            <a:pPr algn="r">
              <a:defRPr/>
            </a:pPr>
            <a:r>
              <a:rPr lang="en-US" altLang="ko-KR" sz="2400">
                <a:solidFill>
                  <a:schemeClr val="lt1"/>
                </a:solidFill>
                <a:latin typeface="휴먼명조"/>
                <a:ea typeface="휴먼명조"/>
              </a:rPr>
              <a:t>2015125017</a:t>
            </a:r>
            <a:r>
              <a:rPr lang="ko-KR" altLang="en-US" sz="2400">
                <a:solidFill>
                  <a:schemeClr val="lt1"/>
                </a:solidFill>
                <a:latin typeface="휴먼명조"/>
                <a:ea typeface="휴먼명조"/>
              </a:rPr>
              <a:t> 김세종</a:t>
            </a:r>
            <a:endParaRPr lang="ko-KR" altLang="en-US" sz="2400">
              <a:solidFill>
                <a:schemeClr val="lt1"/>
              </a:solidFill>
              <a:latin typeface="휴먼명조"/>
              <a:ea typeface="휴먼명조"/>
            </a:endParaRPr>
          </a:p>
          <a:p>
            <a:pPr algn="r">
              <a:defRPr/>
            </a:pPr>
            <a:r>
              <a:rPr lang="en-US" altLang="ko-KR" sz="2400">
                <a:solidFill>
                  <a:schemeClr val="lt1"/>
                </a:solidFill>
                <a:latin typeface="휴먼명조"/>
                <a:ea typeface="휴먼명조"/>
              </a:rPr>
              <a:t>2018125035</a:t>
            </a:r>
            <a:r>
              <a:rPr lang="ko-KR" altLang="en-US" sz="2400">
                <a:solidFill>
                  <a:schemeClr val="lt1"/>
                </a:solidFill>
                <a:latin typeface="휴먼명조"/>
                <a:ea typeface="휴먼명조"/>
              </a:rPr>
              <a:t> 오현욱</a:t>
            </a:r>
            <a:endParaRPr lang="ko-KR" altLang="en-US" sz="2400">
              <a:solidFill>
                <a:schemeClr val="lt1"/>
              </a:solidFill>
              <a:latin typeface="휴먼명조"/>
              <a:ea typeface="휴먼명조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191262" y="2780919"/>
            <a:ext cx="2520315" cy="449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>
                <a:solidFill>
                  <a:schemeClr val="lt1"/>
                </a:solidFill>
                <a:latin typeface="휴먼명조"/>
                <a:ea typeface="휴먼명조"/>
              </a:rPr>
              <a:t>1</a:t>
            </a:r>
            <a:r>
              <a:rPr lang="ko-KR" altLang="en-US" sz="2400">
                <a:solidFill>
                  <a:schemeClr val="lt1"/>
                </a:solidFill>
                <a:latin typeface="휴먼명조"/>
                <a:ea typeface="휴먼명조"/>
              </a:rPr>
              <a:t>조</a:t>
            </a:r>
            <a:endParaRPr lang="ko-KR" altLang="en-US" sz="2400">
              <a:solidFill>
                <a:schemeClr val="lt1"/>
              </a:solidFill>
              <a:latin typeface="휴먼명조"/>
              <a:ea typeface="휴먼명조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623316" y="654557"/>
            <a:ext cx="6912864" cy="155333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9600">
                <a:solidFill>
                  <a:schemeClr val="lt1"/>
                </a:solidFill>
                <a:latin typeface="BernhardFashion BT"/>
              </a:rPr>
              <a:t>WHAT?</a:t>
            </a:r>
            <a:endParaRPr lang="en-US" altLang="ko-KR" sz="9600">
              <a:solidFill>
                <a:schemeClr val="lt1"/>
              </a:solidFill>
              <a:latin typeface="BernhardFashion BT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6888098" y="3887343"/>
            <a:ext cx="4536568" cy="155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9600">
                <a:solidFill>
                  <a:schemeClr val="lt1"/>
                </a:solidFill>
                <a:latin typeface="BernhardFashion BT"/>
              </a:rPr>
              <a:t>WHY?</a:t>
            </a:r>
            <a:endParaRPr lang="en-US" altLang="ko-KR" sz="9600">
              <a:solidFill>
                <a:schemeClr val="lt1"/>
              </a:solidFill>
              <a:latin typeface="BernhardFashion B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191262" y="151257"/>
            <a:ext cx="7776972" cy="75171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4400">
                <a:solidFill>
                  <a:schemeClr val="lt1"/>
                </a:solidFill>
                <a:latin typeface="휴먼명조"/>
                <a:ea typeface="휴먼명조"/>
              </a:rPr>
              <a:t>사용례 </a:t>
            </a:r>
            <a:r>
              <a:rPr lang="en-US" altLang="ko-KR" sz="4400">
                <a:solidFill>
                  <a:schemeClr val="lt1"/>
                </a:solidFill>
                <a:latin typeface="휴먼명조"/>
                <a:ea typeface="휴먼명조"/>
              </a:rPr>
              <a:t>:</a:t>
            </a:r>
            <a:r>
              <a:rPr lang="ko-KR" altLang="en-US" sz="4400">
                <a:solidFill>
                  <a:schemeClr val="lt1"/>
                </a:solidFill>
                <a:latin typeface="휴먼명조"/>
                <a:ea typeface="휴먼명조"/>
              </a:rPr>
              <a:t> 첫번째 인터페이스</a:t>
            </a:r>
            <a:endParaRPr lang="ko-KR" altLang="en-US" sz="4400">
              <a:solidFill>
                <a:schemeClr val="lt1"/>
              </a:solidFill>
              <a:latin typeface="휴먼명조"/>
              <a:ea typeface="휴먼명조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2639568" y="1085467"/>
            <a:ext cx="8605076" cy="5583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>
                <a:solidFill>
                  <a:schemeClr val="lt1"/>
                </a:solidFill>
                <a:latin typeface="휴먼명조"/>
                <a:ea typeface="휴먼명조"/>
              </a:rPr>
              <a:t>어플을 실행했을 때 날짜별로 축제를 진행하는</a:t>
            </a:r>
            <a:endParaRPr lang="ko-KR" altLang="en-US" sz="2400">
              <a:solidFill>
                <a:schemeClr val="lt1"/>
              </a:solidFill>
              <a:latin typeface="휴먼명조"/>
              <a:ea typeface="휴먼명조"/>
            </a:endParaRPr>
          </a:p>
          <a:p>
            <a:pPr>
              <a:defRPr/>
            </a:pPr>
            <a:r>
              <a:rPr lang="ko-KR" altLang="en-US" sz="2400">
                <a:solidFill>
                  <a:schemeClr val="lt1"/>
                </a:solidFill>
                <a:latin typeface="휴먼명조"/>
                <a:ea typeface="휴먼명조"/>
              </a:rPr>
              <a:t>학교들의 목록이 나온다</a:t>
            </a:r>
            <a:r>
              <a:rPr lang="en-US" altLang="ko-KR" sz="2400">
                <a:solidFill>
                  <a:schemeClr val="lt1"/>
                </a:solidFill>
                <a:latin typeface="휴먼명조"/>
                <a:ea typeface="휴먼명조"/>
              </a:rPr>
              <a:t>.</a:t>
            </a:r>
            <a:r>
              <a:rPr lang="ko-KR" altLang="en-US" sz="2400">
                <a:solidFill>
                  <a:schemeClr val="lt1"/>
                </a:solidFill>
                <a:latin typeface="휴먼명조"/>
                <a:ea typeface="휴먼명조"/>
              </a:rPr>
              <a:t> </a:t>
            </a:r>
            <a:endParaRPr lang="ko-KR" altLang="en-US" sz="2400">
              <a:solidFill>
                <a:schemeClr val="lt1"/>
              </a:solidFill>
              <a:latin typeface="휴먼명조"/>
              <a:ea typeface="휴먼명조"/>
            </a:endParaRPr>
          </a:p>
          <a:p>
            <a:pPr>
              <a:defRPr/>
            </a:pPr>
            <a:endParaRPr lang="ko-KR" altLang="en-US" sz="2400">
              <a:solidFill>
                <a:schemeClr val="lt1"/>
              </a:solidFill>
              <a:latin typeface="휴먼명조"/>
              <a:ea typeface="휴먼명조"/>
            </a:endParaRPr>
          </a:p>
          <a:p>
            <a:pPr>
              <a:defRPr/>
            </a:pPr>
            <a:r>
              <a:rPr lang="ko-KR" altLang="en-US" sz="2400">
                <a:solidFill>
                  <a:schemeClr val="lt1"/>
                </a:solidFill>
                <a:latin typeface="휴먼명조"/>
                <a:ea typeface="휴먼명조"/>
              </a:rPr>
              <a:t>원하는 학교를 선택하면 그 학교 내에서</a:t>
            </a:r>
            <a:endParaRPr lang="ko-KR" altLang="en-US" sz="2400">
              <a:solidFill>
                <a:schemeClr val="lt1"/>
              </a:solidFill>
              <a:latin typeface="휴먼명조"/>
              <a:ea typeface="휴먼명조"/>
            </a:endParaRPr>
          </a:p>
          <a:p>
            <a:pPr>
              <a:defRPr/>
            </a:pPr>
            <a:r>
              <a:rPr lang="ko-KR" altLang="en-US" sz="2400">
                <a:solidFill>
                  <a:schemeClr val="lt1"/>
                </a:solidFill>
                <a:latin typeface="휴먼명조"/>
                <a:ea typeface="휴먼명조"/>
              </a:rPr>
              <a:t>주점을 운영하는 학과들의 목록이 나온다</a:t>
            </a:r>
            <a:r>
              <a:rPr lang="en-US" altLang="ko-KR" sz="2400">
                <a:solidFill>
                  <a:schemeClr val="lt1"/>
                </a:solidFill>
                <a:latin typeface="휴먼명조"/>
                <a:ea typeface="휴먼명조"/>
              </a:rPr>
              <a:t>.</a:t>
            </a:r>
            <a:endParaRPr lang="en-US" altLang="ko-KR" sz="2400">
              <a:solidFill>
                <a:schemeClr val="lt1"/>
              </a:solidFill>
              <a:latin typeface="휴먼명조"/>
              <a:ea typeface="휴먼명조"/>
            </a:endParaRPr>
          </a:p>
          <a:p>
            <a:pPr>
              <a:defRPr/>
            </a:pPr>
            <a:endParaRPr lang="en-US" altLang="ko-KR" sz="2400">
              <a:solidFill>
                <a:schemeClr val="lt1"/>
              </a:solidFill>
              <a:latin typeface="휴먼명조"/>
              <a:ea typeface="휴먼명조"/>
            </a:endParaRPr>
          </a:p>
          <a:p>
            <a:pPr>
              <a:defRPr/>
            </a:pPr>
            <a:r>
              <a:rPr lang="ko-KR" altLang="en-US" sz="2400">
                <a:solidFill>
                  <a:schemeClr val="lt1"/>
                </a:solidFill>
                <a:latin typeface="휴먼명조"/>
                <a:ea typeface="휴먼명조"/>
              </a:rPr>
              <a:t>원하는 학과 선택까지 완료하면 해당 학과 주점에서</a:t>
            </a:r>
            <a:endParaRPr lang="ko-KR" altLang="en-US" sz="2400">
              <a:solidFill>
                <a:schemeClr val="lt1"/>
              </a:solidFill>
              <a:latin typeface="휴먼명조"/>
              <a:ea typeface="휴먼명조"/>
            </a:endParaRPr>
          </a:p>
          <a:p>
            <a:pPr>
              <a:defRPr/>
            </a:pPr>
            <a:r>
              <a:rPr lang="ko-KR" altLang="en-US" sz="2400">
                <a:solidFill>
                  <a:schemeClr val="lt1"/>
                </a:solidFill>
                <a:latin typeface="휴먼명조"/>
                <a:ea typeface="휴먼명조"/>
              </a:rPr>
              <a:t>판매하는 메뉴들과 가격의 목록이 나온다</a:t>
            </a:r>
            <a:r>
              <a:rPr lang="en-US" altLang="ko-KR" sz="2400">
                <a:solidFill>
                  <a:schemeClr val="lt1"/>
                </a:solidFill>
                <a:latin typeface="휴먼명조"/>
                <a:ea typeface="휴먼명조"/>
              </a:rPr>
              <a:t>.</a:t>
            </a:r>
            <a:endParaRPr lang="en-US" altLang="ko-KR" sz="2400">
              <a:solidFill>
                <a:schemeClr val="lt1"/>
              </a:solidFill>
              <a:latin typeface="휴먼명조"/>
              <a:ea typeface="휴먼명조"/>
            </a:endParaRPr>
          </a:p>
          <a:p>
            <a:pPr>
              <a:defRPr/>
            </a:pPr>
            <a:endParaRPr lang="en-US" altLang="ko-KR" sz="2400">
              <a:solidFill>
                <a:schemeClr val="lt1"/>
              </a:solidFill>
              <a:latin typeface="휴먼명조"/>
              <a:ea typeface="휴먼명조"/>
            </a:endParaRPr>
          </a:p>
          <a:p>
            <a:pPr>
              <a:defRPr/>
            </a:pPr>
            <a:r>
              <a:rPr lang="ko-KR" altLang="en-US" sz="2400">
                <a:solidFill>
                  <a:schemeClr val="lt1"/>
                </a:solidFill>
                <a:latin typeface="휴먼명조"/>
                <a:ea typeface="휴먼명조"/>
              </a:rPr>
              <a:t>그 후에 주문하기 버튼을 누르면 고객의</a:t>
            </a:r>
            <a:endParaRPr lang="ko-KR" altLang="en-US" sz="2400">
              <a:solidFill>
                <a:schemeClr val="lt1"/>
              </a:solidFill>
              <a:latin typeface="휴먼명조"/>
              <a:ea typeface="휴먼명조"/>
            </a:endParaRPr>
          </a:p>
          <a:p>
            <a:pPr>
              <a:defRPr/>
            </a:pPr>
            <a:r>
              <a:rPr lang="ko-KR" altLang="en-US" sz="2400">
                <a:solidFill>
                  <a:schemeClr val="lt1"/>
                </a:solidFill>
                <a:latin typeface="휴먼명조"/>
                <a:ea typeface="휴먼명조"/>
              </a:rPr>
              <a:t>기본정보</a:t>
            </a:r>
            <a:r>
              <a:rPr lang="en-US" altLang="ko-KR" sz="2400">
                <a:solidFill>
                  <a:schemeClr val="lt1"/>
                </a:solidFill>
                <a:latin typeface="휴먼명조"/>
                <a:ea typeface="휴먼명조"/>
              </a:rPr>
              <a:t>,</a:t>
            </a:r>
            <a:r>
              <a:rPr lang="ko-KR" altLang="en-US" sz="2400">
                <a:solidFill>
                  <a:schemeClr val="lt1"/>
                </a:solidFill>
                <a:latin typeface="휴먼명조"/>
                <a:ea typeface="휴먼명조"/>
              </a:rPr>
              <a:t> 테이블번호 등을 입력한 후</a:t>
            </a:r>
            <a:endParaRPr lang="ko-KR" altLang="en-US" sz="2400">
              <a:solidFill>
                <a:schemeClr val="lt1"/>
              </a:solidFill>
              <a:latin typeface="휴먼명조"/>
              <a:ea typeface="휴먼명조"/>
            </a:endParaRPr>
          </a:p>
          <a:p>
            <a:pPr>
              <a:defRPr/>
            </a:pPr>
            <a:r>
              <a:rPr lang="ko-KR" altLang="en-US" sz="2400">
                <a:solidFill>
                  <a:schemeClr val="lt1"/>
                </a:solidFill>
                <a:latin typeface="휴먼명조"/>
                <a:ea typeface="휴먼명조"/>
              </a:rPr>
              <a:t>본인이 주문하고자 하는 메뉴들을 선택하여 주문한다</a:t>
            </a:r>
            <a:r>
              <a:rPr lang="en-US" altLang="ko-KR" sz="2400">
                <a:solidFill>
                  <a:schemeClr val="lt1"/>
                </a:solidFill>
                <a:latin typeface="휴먼명조"/>
                <a:ea typeface="휴먼명조"/>
              </a:rPr>
              <a:t>.</a:t>
            </a:r>
            <a:endParaRPr lang="en-US" altLang="ko-KR" sz="2400">
              <a:solidFill>
                <a:schemeClr val="lt1"/>
              </a:solidFill>
              <a:latin typeface="휴먼명조"/>
              <a:ea typeface="휴먼명조"/>
            </a:endParaRPr>
          </a:p>
          <a:p>
            <a:pPr>
              <a:defRPr/>
            </a:pPr>
            <a:endParaRPr lang="en-US" altLang="ko-KR" sz="2400">
              <a:solidFill>
                <a:schemeClr val="lt1"/>
              </a:solidFill>
              <a:latin typeface="휴먼명조"/>
              <a:ea typeface="휴먼명조"/>
            </a:endParaRPr>
          </a:p>
          <a:p>
            <a:pPr>
              <a:defRPr/>
            </a:pPr>
            <a:r>
              <a:rPr lang="ko-KR" altLang="en-US" sz="2400">
                <a:solidFill>
                  <a:schemeClr val="lt1"/>
                </a:solidFill>
                <a:latin typeface="휴먼명조"/>
                <a:ea typeface="휴먼명조"/>
              </a:rPr>
              <a:t>주문을 완료하면 점주의 계좌에 돈을 입금하고</a:t>
            </a:r>
            <a:r>
              <a:rPr lang="en-US" altLang="ko-KR" sz="2400">
                <a:solidFill>
                  <a:schemeClr val="lt1"/>
                </a:solidFill>
                <a:latin typeface="휴먼명조"/>
                <a:ea typeface="휴먼명조"/>
              </a:rPr>
              <a:t>,</a:t>
            </a:r>
            <a:r>
              <a:rPr lang="ko-KR" altLang="en-US" sz="2400">
                <a:solidFill>
                  <a:schemeClr val="lt1"/>
                </a:solidFill>
                <a:latin typeface="휴먼명조"/>
                <a:ea typeface="휴먼명조"/>
              </a:rPr>
              <a:t> 주문확인이</a:t>
            </a:r>
            <a:endParaRPr lang="ko-KR" altLang="en-US" sz="2400">
              <a:solidFill>
                <a:schemeClr val="lt1"/>
              </a:solidFill>
              <a:latin typeface="휴먼명조"/>
              <a:ea typeface="휴먼명조"/>
            </a:endParaRPr>
          </a:p>
          <a:p>
            <a:pPr>
              <a:defRPr/>
            </a:pPr>
            <a:r>
              <a:rPr lang="ko-KR" altLang="en-US" sz="2400">
                <a:solidFill>
                  <a:schemeClr val="lt1"/>
                </a:solidFill>
                <a:latin typeface="휴먼명조"/>
                <a:ea typeface="휴먼명조"/>
              </a:rPr>
              <a:t>완료될 때까지 대기한다</a:t>
            </a:r>
            <a:r>
              <a:rPr lang="en-US" altLang="ko-KR" sz="2400">
                <a:solidFill>
                  <a:schemeClr val="lt1"/>
                </a:solidFill>
                <a:latin typeface="휴먼명조"/>
                <a:ea typeface="휴먼명조"/>
              </a:rPr>
              <a:t>.</a:t>
            </a:r>
            <a:endParaRPr lang="en-US" altLang="ko-KR" sz="2400">
              <a:solidFill>
                <a:schemeClr val="lt1"/>
              </a:solidFill>
              <a:latin typeface="휴먼명조"/>
              <a:ea typeface="휴먼명조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191262" y="151257"/>
            <a:ext cx="7776972" cy="75171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4400">
                <a:solidFill>
                  <a:schemeClr val="lt1"/>
                </a:solidFill>
                <a:latin typeface="휴먼명조"/>
                <a:ea typeface="휴먼명조"/>
              </a:rPr>
              <a:t>사용례 </a:t>
            </a:r>
            <a:r>
              <a:rPr lang="en-US" altLang="ko-KR" sz="4400">
                <a:solidFill>
                  <a:schemeClr val="lt1"/>
                </a:solidFill>
                <a:latin typeface="휴먼명조"/>
                <a:ea typeface="휴먼명조"/>
              </a:rPr>
              <a:t>:</a:t>
            </a:r>
            <a:r>
              <a:rPr lang="ko-KR" altLang="en-US" sz="4400">
                <a:solidFill>
                  <a:schemeClr val="lt1"/>
                </a:solidFill>
                <a:latin typeface="휴먼명조"/>
                <a:ea typeface="휴먼명조"/>
              </a:rPr>
              <a:t> 두번째 인터페이스</a:t>
            </a:r>
            <a:endParaRPr lang="ko-KR" altLang="en-US" sz="4400">
              <a:solidFill>
                <a:schemeClr val="lt1"/>
              </a:solidFill>
              <a:latin typeface="휴먼명조"/>
              <a:ea typeface="휴먼명조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2567559" y="2284094"/>
            <a:ext cx="8857107" cy="2289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>
                <a:solidFill>
                  <a:schemeClr val="lt1"/>
                </a:solidFill>
                <a:latin typeface="휴먼명조"/>
                <a:ea typeface="휴먼명조"/>
              </a:rPr>
              <a:t>어플을 실행하면 주점에서 파는 메뉴</a:t>
            </a:r>
            <a:r>
              <a:rPr lang="en-US" altLang="ko-KR" sz="2400">
                <a:solidFill>
                  <a:schemeClr val="lt1"/>
                </a:solidFill>
                <a:latin typeface="휴먼명조"/>
                <a:ea typeface="휴먼명조"/>
              </a:rPr>
              <a:t>,</a:t>
            </a:r>
            <a:r>
              <a:rPr lang="ko-KR" altLang="en-US" sz="2400">
                <a:solidFill>
                  <a:schemeClr val="lt1"/>
                </a:solidFill>
                <a:latin typeface="휴먼명조"/>
                <a:ea typeface="휴먼명조"/>
              </a:rPr>
              <a:t> 테이블 갯수 등을</a:t>
            </a:r>
            <a:endParaRPr lang="ko-KR" altLang="en-US" sz="2400">
              <a:solidFill>
                <a:schemeClr val="lt1"/>
              </a:solidFill>
              <a:latin typeface="휴먼명조"/>
              <a:ea typeface="휴먼명조"/>
            </a:endParaRPr>
          </a:p>
          <a:p>
            <a:pPr>
              <a:defRPr/>
            </a:pPr>
            <a:r>
              <a:rPr lang="ko-KR" altLang="en-US" sz="2400">
                <a:solidFill>
                  <a:schemeClr val="lt1"/>
                </a:solidFill>
                <a:latin typeface="휴먼명조"/>
                <a:ea typeface="휴먼명조"/>
              </a:rPr>
              <a:t>입력하여 주점을 어플에 등록한다</a:t>
            </a:r>
            <a:r>
              <a:rPr lang="en-US" altLang="ko-KR" sz="2400">
                <a:solidFill>
                  <a:schemeClr val="lt1"/>
                </a:solidFill>
                <a:latin typeface="휴먼명조"/>
                <a:ea typeface="휴먼명조"/>
              </a:rPr>
              <a:t>.</a:t>
            </a:r>
            <a:endParaRPr lang="en-US" altLang="ko-KR" sz="2400">
              <a:solidFill>
                <a:schemeClr val="lt1"/>
              </a:solidFill>
              <a:latin typeface="휴먼명조"/>
              <a:ea typeface="휴먼명조"/>
            </a:endParaRPr>
          </a:p>
          <a:p>
            <a:pPr>
              <a:defRPr/>
            </a:pPr>
            <a:endParaRPr lang="en-US" altLang="ko-KR" sz="2400">
              <a:solidFill>
                <a:schemeClr val="lt1"/>
              </a:solidFill>
              <a:latin typeface="휴먼명조"/>
              <a:ea typeface="휴먼명조"/>
            </a:endParaRPr>
          </a:p>
          <a:p>
            <a:pPr>
              <a:defRPr/>
            </a:pPr>
            <a:r>
              <a:rPr lang="ko-KR" altLang="en-US" sz="2400">
                <a:solidFill>
                  <a:schemeClr val="lt1"/>
                </a:solidFill>
                <a:latin typeface="휴먼명조"/>
                <a:ea typeface="휴먼명조"/>
              </a:rPr>
              <a:t>주문이 들어오면 고객정보와 들어온</a:t>
            </a:r>
            <a:endParaRPr lang="ko-KR" altLang="en-US" sz="2400">
              <a:solidFill>
                <a:schemeClr val="lt1"/>
              </a:solidFill>
              <a:latin typeface="휴먼명조"/>
              <a:ea typeface="휴먼명조"/>
            </a:endParaRPr>
          </a:p>
          <a:p>
            <a:pPr>
              <a:defRPr/>
            </a:pPr>
            <a:r>
              <a:rPr lang="ko-KR" altLang="en-US" sz="2400">
                <a:solidFill>
                  <a:schemeClr val="lt1"/>
                </a:solidFill>
                <a:latin typeface="휴먼명조"/>
                <a:ea typeface="휴먼명조"/>
              </a:rPr>
              <a:t>주문의 가격을 확인하여 계좌에 입금된 정보가 같으면</a:t>
            </a:r>
            <a:endParaRPr lang="ko-KR" altLang="en-US" sz="2400">
              <a:solidFill>
                <a:schemeClr val="lt1"/>
              </a:solidFill>
              <a:latin typeface="휴먼명조"/>
              <a:ea typeface="휴먼명조"/>
            </a:endParaRPr>
          </a:p>
          <a:p>
            <a:pPr>
              <a:defRPr/>
            </a:pPr>
            <a:r>
              <a:rPr lang="ko-KR" altLang="en-US" sz="2400">
                <a:solidFill>
                  <a:schemeClr val="lt1"/>
                </a:solidFill>
                <a:latin typeface="휴먼명조"/>
                <a:ea typeface="휴먼명조"/>
              </a:rPr>
              <a:t>주문확인 버튼을 눌러 고객에게 주문이 들어갔음을 알려준다</a:t>
            </a:r>
            <a:r>
              <a:rPr lang="en-US" altLang="ko-KR" sz="2400">
                <a:solidFill>
                  <a:schemeClr val="lt1"/>
                </a:solidFill>
                <a:latin typeface="휴먼명조"/>
                <a:ea typeface="휴먼명조"/>
              </a:rPr>
              <a:t>.</a:t>
            </a:r>
            <a:endParaRPr lang="en-US" altLang="ko-KR" sz="2400">
              <a:solidFill>
                <a:schemeClr val="lt1"/>
              </a:solidFill>
              <a:latin typeface="휴먼명조"/>
              <a:ea typeface="휴먼명조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88035" y="260604"/>
            <a:ext cx="3791713" cy="823341"/>
          </a:xfrm>
          <a:prstGeom prst="rect">
            <a:avLst/>
          </a:prstGeom>
          <a:solidFill>
            <a:srgbClr val="10b2b2"/>
          </a:solidFill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4800">
                <a:solidFill>
                  <a:schemeClr val="lt1"/>
                </a:solidFill>
                <a:latin typeface="-윤고딕350"/>
                <a:ea typeface="-윤고딕350"/>
              </a:rPr>
              <a:t>화면구성</a:t>
            </a:r>
            <a:endParaRPr lang="ko-KR" altLang="en-US" sz="4800">
              <a:solidFill>
                <a:schemeClr val="lt1"/>
              </a:solidFill>
              <a:latin typeface="-윤고딕350"/>
              <a:ea typeface="-윤고딕350"/>
            </a:endParaRPr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88034" y="1127263"/>
            <a:ext cx="3575686" cy="4822051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259770" y="1134883"/>
            <a:ext cx="3672459" cy="4814431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525826" y="1134883"/>
            <a:ext cx="3413190" cy="4814432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720088" y="6100955"/>
            <a:ext cx="2711579" cy="5741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200">
                <a:latin typeface="-윤고딕350"/>
                <a:ea typeface="-윤고딕350"/>
              </a:rPr>
              <a:t>학교선택 화면</a:t>
            </a:r>
            <a:endParaRPr lang="ko-KR" altLang="en-US" sz="3200">
              <a:latin typeface="-윤고딕350"/>
              <a:ea typeface="-윤고딕350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4740211" y="6100955"/>
            <a:ext cx="2711578" cy="574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>
                <a:latin typeface="-윤고딕350"/>
                <a:ea typeface="-윤고딕350"/>
              </a:rPr>
              <a:t>학과선택 화면</a:t>
            </a:r>
            <a:endParaRPr lang="ko-KR" altLang="en-US" sz="3200">
              <a:latin typeface="-윤고딕350"/>
              <a:ea typeface="-윤고딕350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8876632" y="6100955"/>
            <a:ext cx="2711578" cy="574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>
                <a:latin typeface="-윤고딕350"/>
                <a:ea typeface="-윤고딕350"/>
              </a:rPr>
              <a:t>메뉴표시 화면</a:t>
            </a:r>
            <a:endParaRPr lang="ko-KR" altLang="en-US" sz="3200">
              <a:latin typeface="-윤고딕350"/>
              <a:ea typeface="-윤고딕35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88035" y="260604"/>
            <a:ext cx="3791713" cy="823341"/>
          </a:xfrm>
          <a:prstGeom prst="rect">
            <a:avLst/>
          </a:prstGeom>
          <a:solidFill>
            <a:srgbClr val="10b2b2"/>
          </a:solidFill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4800">
                <a:solidFill>
                  <a:schemeClr val="lt1"/>
                </a:solidFill>
                <a:latin typeface="-윤고딕350"/>
                <a:ea typeface="-윤고딕350"/>
              </a:rPr>
              <a:t>화면구성</a:t>
            </a:r>
            <a:endParaRPr lang="ko-KR" altLang="en-US" sz="4800">
              <a:solidFill>
                <a:schemeClr val="lt1"/>
              </a:solidFill>
              <a:latin typeface="-윤고딕350"/>
              <a:ea typeface="-윤고딕350"/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24152" y="1287297"/>
            <a:ext cx="3791713" cy="4518000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04126" y="1287297"/>
            <a:ext cx="3888486" cy="4518000"/>
          </a:xfrm>
          <a:prstGeom prst="rect">
            <a:avLst/>
          </a:prstGeom>
        </p:spPr>
      </p:pic>
      <p:sp>
        <p:nvSpPr>
          <p:cNvPr id="8" name=""/>
          <p:cNvSpPr txBox="1"/>
          <p:nvPr/>
        </p:nvSpPr>
        <p:spPr>
          <a:xfrm>
            <a:off x="1764219" y="6021324"/>
            <a:ext cx="2711578" cy="574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>
                <a:latin typeface="-윤고딕350"/>
                <a:ea typeface="-윤고딕350"/>
              </a:rPr>
              <a:t>주문 화면</a:t>
            </a:r>
            <a:endParaRPr lang="ko-KR" altLang="en-US" sz="3200">
              <a:latin typeface="-윤고딕350"/>
              <a:ea typeface="-윤고딕350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7692580" y="6020941"/>
            <a:ext cx="2711578" cy="574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>
                <a:latin typeface="-윤고딕350"/>
                <a:ea typeface="-윤고딕350"/>
              </a:rPr>
              <a:t>점주 홈 화면</a:t>
            </a:r>
            <a:endParaRPr lang="ko-KR" altLang="en-US" sz="3200">
              <a:latin typeface="-윤고딕350"/>
              <a:ea typeface="-윤고딕35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108</ep:Words>
  <ep:PresentationFormat>화면 슬라이드 쇼(4:3)</ep:PresentationFormat>
  <ep:Paragraphs>34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2019-09-09T03:42:00.845</dcterms:created>
  <dc:creator>GaGa</dc:creator>
  <cp:lastModifiedBy>GaGa</cp:lastModifiedBy>
  <dcterms:modified xsi:type="dcterms:W3CDTF">2019-09-09T04:34:44.783</dcterms:modified>
  <cp:revision>11</cp:revision>
  <cp:version>1000.0000.01</cp:version>
</cp:coreProperties>
</file>