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3" r:id="rId1"/>
  </p:sldMasterIdLst>
  <p:notesMasterIdLst>
    <p:notesMasterId r:id="rId3"/>
  </p:notesMasterIdLst>
  <p:sldIdLst>
    <p:sldId id="260" r:id="rId2"/>
  </p:sldIdLst>
  <p:sldSz cx="6858000" cy="9906000" type="A4"/>
  <p:notesSz cx="9875838" cy="17556163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libri Light" panose="020F0302020204030204" pitchFamily="34" charset="0"/>
      <p:regular r:id="rId8"/>
      <p:italic r:id="rId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75940" autoAdjust="0"/>
  </p:normalViewPr>
  <p:slideViewPr>
    <p:cSldViewPr snapToGrid="0" snapToObjects="1">
      <p:cViewPr varScale="1">
        <p:scale>
          <a:sx n="63" d="100"/>
          <a:sy n="63" d="100"/>
        </p:scale>
        <p:origin x="34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029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284C96A-4447-1358-8F2B-C01FAA189759}"/>
              </a:ext>
            </a:extLst>
          </p:cNvPr>
          <p:cNvSpPr/>
          <p:nvPr userDrawn="1"/>
        </p:nvSpPr>
        <p:spPr>
          <a:xfrm>
            <a:off x="-124" y="22860"/>
            <a:ext cx="6858124" cy="525780"/>
          </a:xfrm>
          <a:prstGeom prst="rect">
            <a:avLst/>
          </a:prstGeom>
          <a:solidFill>
            <a:srgbClr val="A50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832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976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sldNum="0"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4200" y="83501"/>
            <a:ext cx="641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</a:t>
            </a:r>
            <a:r>
              <a:rPr lang="ko-KR" altLang="en-US" sz="2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샘플</a:t>
            </a:r>
            <a:r>
              <a:rPr lang="en-US" altLang="ko-KR" sz="2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 </a:t>
            </a:r>
            <a:r>
              <a:rPr lang="ko-KR" altLang="en-US" sz="2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자율주행차 자동차 </a:t>
            </a:r>
            <a:r>
              <a:rPr lang="ko-KR" altLang="en-US" sz="2400" b="1" dirty="0" err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붕붕이</a:t>
            </a:r>
            <a:endParaRPr lang="ko-KR" altLang="en-US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2869C07-8EA0-BED9-D84F-576DE6049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5166"/>
            <a:ext cx="6858000" cy="946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304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82</TotalTime>
  <Words>6</Words>
  <Application>Microsoft Office PowerPoint</Application>
  <PresentationFormat>A4 용지(210x297mm)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Calibri</vt:lpstr>
      <vt:lpstr>LG스마트체2.0 Regular</vt:lpstr>
      <vt:lpstr>Arial</vt:lpstr>
      <vt:lpstr>Calibri Light</vt:lpstr>
      <vt:lpstr>Office 테마</vt:lpstr>
      <vt:lpstr>PowerPoint 프레젠테이션</vt:lpstr>
    </vt:vector>
  </TitlesOfParts>
  <Company>mangoboard.net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 Reskilling 오리엔테이션</dc:title>
  <dc:subject>Presentation</dc:subject>
  <dc:creator>mangoboard.net_22081255</dc:creator>
  <cp:lastModifiedBy>user</cp:lastModifiedBy>
  <cp:revision>22</cp:revision>
  <dcterms:created xsi:type="dcterms:W3CDTF">2022-12-09T16:47:26Z</dcterms:created>
  <dcterms:modified xsi:type="dcterms:W3CDTF">2023-03-23T06:08:03Z</dcterms:modified>
</cp:coreProperties>
</file>