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tlab" initials="c" lastIdx="1" clrIdx="0">
    <p:extLst>
      <p:ext uri="{19B8F6BF-5375-455C-9EA6-DF929625EA0E}">
        <p15:presenceInfo xmlns:p15="http://schemas.microsoft.com/office/powerpoint/2012/main" userId="cot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>
        <p:scale>
          <a:sx n="75" d="100"/>
          <a:sy n="75" d="100"/>
        </p:scale>
        <p:origin x="3280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5E41-2EC8-0F2A-AFC3-7942AC8A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45AC79-0F50-14B7-2265-0FB5D9EC2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E95F7-9D1B-B850-C003-D7083E08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FDAC5-9591-6D63-CFFC-F0486D6F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047B7-25F9-06A9-C2A2-F6779789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89F6-340B-9D4D-84DF-A5BA579A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E9816-FCB1-9E8B-050A-159C2168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A9135-DA7C-B088-826C-6A85B999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79DCF-A210-FC5C-1D63-08712B4A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8D22F-A5C1-2600-45A4-B5F8F81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2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A9871-7F58-7366-B285-1C6982BFE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C37C0B-1BBE-9878-A490-2971E487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0156-C19F-91B7-594C-AC5DE9B1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E41D7-21CA-B329-0EF9-EF97D6A7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D4858-34F1-2537-8A3E-83D1B6D8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C5BD4-F0B6-D4C8-8FF2-85887A94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0A31F-42E4-1D47-0ABC-13549A1E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1ED38-4456-707B-B5A4-55356E2E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104A4-1792-1C45-9B27-06D89DFB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990B1-5675-2778-E0FC-578DFE16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71FF-E1A4-A258-CFAB-7D7F71CC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791E9-628C-48FC-E2B3-5111FF7A9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FC6B6-10D0-8136-0CE1-9273D8C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03C5D-291B-A436-6417-47D6D064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71FC-B591-3D1A-65FF-7DF0292A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45CBC-846E-0F6F-7DB5-E1766872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C9A4A-AEDE-4098-5554-C0109F5C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7A486-9AC1-0D7A-CD42-1D6461D8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67AF3-B0DA-8CCE-8FFD-54907368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1124A-C8E0-6C61-B79A-EEC68E2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512EB-8247-2D3F-CF75-17D0D79E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CC9E2-0E54-62FF-D643-1500760E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CE929-41BF-DB4D-12D0-CFC0FCD6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728F9-578C-50B5-102C-78171ED3D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2A432-CE78-A0AB-0F20-6003E2CA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41D37-2EF0-304F-2B2D-96B1241DC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43E3B-5B0E-7374-F133-7B005A33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B14E8-F688-21AE-0B8A-95460AE6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92252F-2F23-F7C1-2D81-60EA8EB7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9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06DBA-1769-F1FD-4831-1DE29D2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43B5F-EB6B-299B-74F5-1BF0D16D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1F5B5-C9A7-9A11-4F61-85438570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15BFE-3020-3F7C-DD72-299208BF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8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97BD0B-C862-37D4-9348-5377B5FB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D4E37-8C30-F606-A379-3FF14D80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FE633-C211-359B-E642-9CBEA72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2784E-A8F2-CC84-1ED8-2E160BA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39E8A-FF95-E9FD-A6F2-9ABF139C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0C046-05D9-982B-F978-97D8479C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C9341-0719-BE38-2563-949DC89D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5DD9E-29F3-A895-19E1-6889C6F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1A0C-3A8F-75A5-C1E1-B2AB15F7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E6D54-4574-DEF9-B087-B750295B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9D6DE-BBC4-95B3-E9DC-907A42B1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A653B-5A52-EF0F-8E11-45B2150D5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DD239-7E3E-C6C9-3783-286E36F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EEA10-A45C-FB15-E4F7-FFB078D5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86C08-7B23-5B9D-FE71-CF242A76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A811EB-EE6E-731D-C8A9-4A88D409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22421-D99E-D6A5-7DD4-BDAEF177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A9F89-E949-2DA0-376F-A3F33C9F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6979-7898-4C24-97AE-BCAC91E1E373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E6097-367B-EF7F-DD53-A0DA8C0BE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3EF0F-7C73-6646-E2CE-580A28A6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8033-7DCB-4682-B575-F001BD16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E78264-6ADE-6A66-CF0B-8C0D37FF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559" y="-3280078"/>
            <a:ext cx="11819446" cy="107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0CB5EE0-BF68-C6E1-7585-A7C42149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6076950"/>
            <a:ext cx="5162550" cy="1038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B74A3B-BCB5-9A74-FE9E-AF6E0008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062"/>
          <a:stretch/>
        </p:blipFill>
        <p:spPr>
          <a:xfrm>
            <a:off x="0" y="0"/>
            <a:ext cx="5018088" cy="601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C8E076F-7927-03A7-93BC-8397D042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37" y="0"/>
            <a:ext cx="7369463" cy="6858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EA12ACC-E12B-54EF-78AE-539B1E763F89}"/>
              </a:ext>
            </a:extLst>
          </p:cNvPr>
          <p:cNvSpPr/>
          <p:nvPr/>
        </p:nvSpPr>
        <p:spPr>
          <a:xfrm>
            <a:off x="2788444" y="5302250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9564930-01A0-837E-91F3-DB11EC6B81AB}"/>
              </a:ext>
            </a:extLst>
          </p:cNvPr>
          <p:cNvSpPr/>
          <p:nvPr/>
        </p:nvSpPr>
        <p:spPr>
          <a:xfrm>
            <a:off x="3055938" y="5641975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48EFB13-F98F-56DC-46BF-3426374D8240}"/>
              </a:ext>
            </a:extLst>
          </p:cNvPr>
          <p:cNvSpPr/>
          <p:nvPr/>
        </p:nvSpPr>
        <p:spPr>
          <a:xfrm>
            <a:off x="2216007" y="6010275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DFEBFAC-D05D-1FA6-D8EC-D00FFC6603D4}"/>
              </a:ext>
            </a:extLst>
          </p:cNvPr>
          <p:cNvSpPr/>
          <p:nvPr/>
        </p:nvSpPr>
        <p:spPr>
          <a:xfrm>
            <a:off x="2420144" y="5067300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45C45E-7600-F582-2027-A6F5FE5E534E}"/>
              </a:ext>
            </a:extLst>
          </p:cNvPr>
          <p:cNvSpPr/>
          <p:nvPr/>
        </p:nvSpPr>
        <p:spPr>
          <a:xfrm>
            <a:off x="8052594" y="3863975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96EE51-F9C7-8130-CC55-8856290AB6D1}"/>
              </a:ext>
            </a:extLst>
          </p:cNvPr>
          <p:cNvSpPr/>
          <p:nvPr/>
        </p:nvSpPr>
        <p:spPr>
          <a:xfrm>
            <a:off x="7684294" y="3340100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F2B311-F684-ACC5-1C02-69F80AB04DF0}"/>
              </a:ext>
            </a:extLst>
          </p:cNvPr>
          <p:cNvSpPr/>
          <p:nvPr/>
        </p:nvSpPr>
        <p:spPr>
          <a:xfrm>
            <a:off x="7646194" y="4794250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314C60-9948-A0E7-6E32-0A63670433BC}"/>
              </a:ext>
            </a:extLst>
          </p:cNvPr>
          <p:cNvSpPr/>
          <p:nvPr/>
        </p:nvSpPr>
        <p:spPr>
          <a:xfrm>
            <a:off x="8420894" y="4425950"/>
            <a:ext cx="368300" cy="3683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4F84846-CF49-B22C-56B7-89E6A9A3758C}"/>
              </a:ext>
            </a:extLst>
          </p:cNvPr>
          <p:cNvSpPr/>
          <p:nvPr/>
        </p:nvSpPr>
        <p:spPr>
          <a:xfrm>
            <a:off x="3154544" y="6642100"/>
            <a:ext cx="1097756" cy="422275"/>
          </a:xfrm>
          <a:prstGeom prst="wedgeRectCallout">
            <a:avLst>
              <a:gd name="adj1" fmla="val -92561"/>
              <a:gd name="adj2" fmla="val -547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약 </a:t>
            </a:r>
            <a:r>
              <a:rPr lang="en-US" altLang="ko-KR" sz="1050" dirty="0"/>
              <a:t>50</a:t>
            </a:r>
            <a:r>
              <a:rPr lang="ko-KR" altLang="en-US" sz="1050" dirty="0"/>
              <a:t>이 </a:t>
            </a:r>
            <a:r>
              <a:rPr lang="en-US" altLang="ko-KR" sz="1050" dirty="0"/>
              <a:t>5m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863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453E23-D229-7BDF-8A80-B2AC92E5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346355"/>
            <a:ext cx="12192000" cy="5385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7D0C3-9BD6-B7D2-BD58-0339F63C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206934"/>
            <a:ext cx="12192000" cy="54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cotlab</dc:creator>
  <cp:lastModifiedBy>cotlab</cp:lastModifiedBy>
  <cp:revision>2</cp:revision>
  <dcterms:created xsi:type="dcterms:W3CDTF">2024-10-17T05:34:08Z</dcterms:created>
  <dcterms:modified xsi:type="dcterms:W3CDTF">2024-10-23T06:37:56Z</dcterms:modified>
</cp:coreProperties>
</file>