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3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8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80FF-67A0-43EE-AE4B-A67F974BB4C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4A2F-90A2-46EA-B1DA-13617B248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536504" cy="366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697051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초기 메인 화면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3456384" cy="58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8592" y="443711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대출</a:t>
            </a:r>
            <a:r>
              <a:rPr lang="en-US" altLang="ko-KR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/</a:t>
            </a:r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반납 메뉴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4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87908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31190"/>
            <a:ext cx="3591329" cy="389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4868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 위치 수정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56534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 자료 삭제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763340" cy="524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47667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회원가입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2656"/>
            <a:ext cx="3096344" cy="64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112474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사용자 로그인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5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55" y="404664"/>
            <a:ext cx="3384376" cy="609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134076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사용자 정보 확인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4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22075" cy="471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91683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도서명 검색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1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2" y="1844824"/>
            <a:ext cx="9143118" cy="378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91683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 목록 조회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3" y="1186222"/>
            <a:ext cx="3312368" cy="487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312368" cy="486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9352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비밀번호 변경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3265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회원 탈퇴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6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2808312" cy="560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31" y="1268760"/>
            <a:ext cx="485364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255" y="27191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관리자 로그인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41848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 등록하기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" y="1627656"/>
            <a:ext cx="917729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177281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도서 목록 조회</a:t>
            </a:r>
            <a:endParaRPr lang="ko-KR" altLang="en-US" sz="3200" b="1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6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35</Words>
  <Application>Microsoft Office PowerPoint</Application>
  <PresentationFormat>화면 슬라이드 쇼(4:3)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kosta</cp:lastModifiedBy>
  <cp:revision>6</cp:revision>
  <dcterms:created xsi:type="dcterms:W3CDTF">2017-09-04T15:08:35Z</dcterms:created>
  <dcterms:modified xsi:type="dcterms:W3CDTF">2017-09-05T14:28:28Z</dcterms:modified>
</cp:coreProperties>
</file>