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EE7EB-A88B-47EA-82FA-5148AEDB7DAE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7D87F-63BC-4F4C-8CBE-51B61F97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7D87F-63BC-4F4C-8CBE-51B61F973A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1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5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2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2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2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1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A154-07A2-4109-99B9-AB9DB667C46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5266-CBCC-439E-ACB3-64A11C13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1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9338" y="835642"/>
            <a:ext cx="1336829" cy="1325563"/>
          </a:xfrm>
        </p:spPr>
        <p:txBody>
          <a:bodyPr/>
          <a:lstStyle/>
          <a:p>
            <a:r>
              <a:rPr lang="ko-KR" altLang="en-US" sz="2800" dirty="0" err="1" smtClean="0"/>
              <a:t>스웻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474" y="1896647"/>
            <a:ext cx="2129638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80" y="1890727"/>
            <a:ext cx="2367695" cy="43572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143" y="1908150"/>
            <a:ext cx="2133600" cy="4339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5367" y="1429305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NADA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86167" y="5295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어떤 종류의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가능한지 </a:t>
            </a:r>
            <a:r>
              <a:rPr lang="en-US" altLang="ko-KR" dirty="0" smtClean="0"/>
              <a:t>? –</a:t>
            </a:r>
            <a:r>
              <a:rPr lang="ko-KR" altLang="en-US" dirty="0" smtClean="0"/>
              <a:t>모바일사이즈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웹</a:t>
            </a:r>
            <a:endParaRPr lang="en-US" altLang="ko-KR" dirty="0" smtClean="0"/>
          </a:p>
          <a:p>
            <a:r>
              <a:rPr lang="ko-KR" altLang="en-US" dirty="0" err="1" smtClean="0"/>
              <a:t>달력구현</a:t>
            </a:r>
            <a:r>
              <a:rPr lang="en-US" altLang="ko-KR" dirty="0" smtClean="0"/>
              <a:t>(DB)</a:t>
            </a:r>
          </a:p>
          <a:p>
            <a:r>
              <a:rPr lang="ko-KR" altLang="en-US" dirty="0" err="1" smtClean="0"/>
              <a:t>칼로리계산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사진으로 올려서 관리</a:t>
            </a:r>
            <a:endParaRPr lang="en-US" altLang="ko-KR" dirty="0" smtClean="0"/>
          </a:p>
          <a:p>
            <a:r>
              <a:rPr lang="ko-KR" altLang="en-US" dirty="0" err="1" smtClean="0"/>
              <a:t>운동관리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444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 smtClean="0"/>
              <a:t>달력구현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03" y="2028941"/>
            <a:ext cx="2924583" cy="4086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13" y="1690688"/>
            <a:ext cx="2367695" cy="4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473" y="230818"/>
            <a:ext cx="245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운동기록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03" y="1486063"/>
            <a:ext cx="2028862" cy="462264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141003" y="2667667"/>
            <a:ext cx="2790556" cy="1549227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33746" y="2101725"/>
            <a:ext cx="443587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effectLst/>
              </a:rPr>
              <a:t>소모한 </a:t>
            </a:r>
            <a:r>
              <a:rPr lang="ko-KR" altLang="en-US" sz="2400" b="1" dirty="0" err="1" smtClean="0">
                <a:effectLst/>
              </a:rPr>
              <a:t>칼로리계산</a:t>
            </a:r>
            <a:r>
              <a:rPr lang="ko-KR" altLang="en-US" sz="1600" dirty="0" smtClean="0">
                <a:effectLst/>
              </a:rPr>
              <a:t/>
            </a:r>
            <a:br>
              <a:rPr lang="ko-KR" altLang="en-US" sz="1600" dirty="0" smtClean="0">
                <a:effectLst/>
              </a:rPr>
            </a:br>
            <a:r>
              <a:rPr lang="ko-KR" altLang="en-US" sz="1600" dirty="0" smtClean="0">
                <a:effectLst/>
              </a:rPr>
              <a:t>삼성</a:t>
            </a:r>
            <a:r>
              <a:rPr lang="en-US" altLang="ko-KR" sz="1600" dirty="0" smtClean="0">
                <a:effectLst/>
              </a:rPr>
              <a:t>or</a:t>
            </a:r>
            <a:r>
              <a:rPr lang="ko-KR" altLang="en-US" sz="1600" dirty="0" smtClean="0">
                <a:effectLst/>
              </a:rPr>
              <a:t>애플 앱 </a:t>
            </a:r>
            <a:r>
              <a:rPr lang="ko-KR" altLang="en-US" sz="1600" dirty="0" err="1" smtClean="0">
                <a:effectLst/>
              </a:rPr>
              <a:t>걸음수</a:t>
            </a:r>
            <a:r>
              <a:rPr lang="ko-KR" altLang="en-US" sz="1600" dirty="0" smtClean="0">
                <a:effectLst/>
              </a:rPr>
              <a:t> 연동</a:t>
            </a:r>
            <a:r>
              <a:rPr lang="en-US" altLang="ko-KR" sz="1600" dirty="0" smtClean="0">
                <a:effectLst/>
              </a:rPr>
              <a:t>????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아니면 </a:t>
            </a:r>
            <a:endParaRPr lang="en-US" altLang="ko-KR" sz="1600" dirty="0" smtClean="0"/>
          </a:p>
          <a:p>
            <a:r>
              <a:rPr lang="ko-KR" altLang="en-US" sz="1600" dirty="0" smtClean="0"/>
              <a:t>주어진 카테고리에 수동으로 입력하는 형식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</a:t>
            </a:r>
            <a:r>
              <a:rPr lang="ko-KR" altLang="en-US" sz="1600" dirty="0" err="1" smtClean="0"/>
              <a:t>운동종류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싸이클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걷기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러닝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err="1" smtClean="0"/>
              <a:t>운동별</a:t>
            </a:r>
            <a:r>
              <a:rPr lang="ko-KR" altLang="en-US" sz="1600" dirty="0" smtClean="0"/>
              <a:t> 시간당 </a:t>
            </a:r>
            <a:r>
              <a:rPr lang="ko-KR" altLang="en-US" sz="1600" dirty="0" err="1" smtClean="0"/>
              <a:t>소모칼로리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운동시간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메모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사진올리기기능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683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식단기록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31181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섭취칼로리</a:t>
            </a:r>
            <a:r>
              <a:rPr lang="ko-KR" altLang="en-US" sz="2400" b="1" dirty="0" smtClean="0"/>
              <a:t> 계산 </a:t>
            </a:r>
            <a:endParaRPr lang="en-US" altLang="ko-KR" sz="2400" b="1" dirty="0" smtClean="0"/>
          </a:p>
          <a:p>
            <a:r>
              <a:rPr lang="ko-KR" altLang="en-US" dirty="0" smtClean="0"/>
              <a:t>초반에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사용자정보</a:t>
            </a:r>
            <a:endParaRPr lang="en-US" altLang="ko-KR" dirty="0" smtClean="0"/>
          </a:p>
          <a:p>
            <a:r>
              <a:rPr lang="ko-KR" altLang="en-US" b="1" dirty="0" smtClean="0"/>
              <a:t>나이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성별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연령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키</a:t>
            </a:r>
            <a:endParaRPr lang="en-US" altLang="ko-KR" b="1" dirty="0" smtClean="0"/>
          </a:p>
          <a:p>
            <a:r>
              <a:rPr lang="ko-KR" altLang="en-US" b="1" dirty="0" smtClean="0"/>
              <a:t>몸무게를 </a:t>
            </a:r>
            <a:r>
              <a:rPr lang="ko-KR" altLang="en-US" dirty="0" smtClean="0"/>
              <a:t>기반으로 </a:t>
            </a:r>
            <a:endParaRPr lang="en-US" altLang="ko-KR" dirty="0" smtClean="0"/>
          </a:p>
          <a:p>
            <a:r>
              <a:rPr lang="ko-KR" altLang="en-US" dirty="0" smtClean="0"/>
              <a:t>기초대사량 계산</a:t>
            </a:r>
            <a:endParaRPr lang="en-US" altLang="ko-KR" dirty="0" smtClean="0"/>
          </a:p>
          <a:p>
            <a:r>
              <a:rPr lang="ko-KR" altLang="en-US" dirty="0" smtClean="0"/>
              <a:t>권장섭취칼로리 </a:t>
            </a:r>
            <a:r>
              <a:rPr lang="en-US" altLang="ko-KR" dirty="0" smtClean="0"/>
              <a:t>+ </a:t>
            </a:r>
          </a:p>
          <a:p>
            <a:r>
              <a:rPr lang="ko-KR" altLang="en-US" dirty="0" smtClean="0"/>
              <a:t>섭취칼로리계산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19" y="683045"/>
            <a:ext cx="6277851" cy="56872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873840"/>
            <a:ext cx="3915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 smtClean="0"/>
              <a:t>사진으로 기록하는 식단 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분류선택</a:t>
            </a:r>
            <a:r>
              <a:rPr lang="ko-KR" altLang="en-US" dirty="0" smtClean="0"/>
              <a:t> 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달력과 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재미요소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성장형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투두리스트</a:t>
            </a:r>
            <a:r>
              <a:rPr lang="en-US" altLang="ko-KR" sz="2800" dirty="0" smtClean="0"/>
              <a:t>:QUEST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" y="1397725"/>
            <a:ext cx="1605130" cy="1576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09" y="1710585"/>
            <a:ext cx="3343742" cy="4715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606" y="1690688"/>
            <a:ext cx="2877431" cy="4735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197" y="1738780"/>
            <a:ext cx="2576533" cy="46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0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1002"/>
            <a:ext cx="8392696" cy="4944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088" y="402444"/>
            <a:ext cx="4067743" cy="6106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3100" y="6393648"/>
            <a:ext cx="8742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https://www.figma.com/file/TpX7SipjDWi4ToAomTWC7C/Untitled?type=design&amp;node-id=0%3A1&amp;t=AWAuijlqj2Oqg6Nw-1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136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104</Words>
  <Application>Microsoft Office PowerPoint</Application>
  <PresentationFormat>와이드스크린</PresentationFormat>
  <Paragraphs>35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스웻</vt:lpstr>
      <vt:lpstr>달력구현</vt:lpstr>
      <vt:lpstr>PowerPoint 프레젠테이션</vt:lpstr>
      <vt:lpstr>식단기록</vt:lpstr>
      <vt:lpstr>재미요소 : 성장형 투두리스트:QUEST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2023-06-15T00:51:52Z</dcterms:created>
  <dcterms:modified xsi:type="dcterms:W3CDTF">2023-06-15T02:35:34Z</dcterms:modified>
</cp:coreProperties>
</file>