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66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D2318E-CFFF-4FAD-91B2-B081658C4CF5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7F95D3-3521-41E4-862E-5D8E877449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318E-CFFF-4FAD-91B2-B081658C4CF5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95D3-3521-41E4-862E-5D8E877449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318E-CFFF-4FAD-91B2-B081658C4CF5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95D3-3521-41E4-862E-5D8E877449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46D359F-9A96-4952-A86C-3E81D78107E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995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318E-CFFF-4FAD-91B2-B081658C4CF5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95D3-3521-41E4-862E-5D8E877449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318E-CFFF-4FAD-91B2-B081658C4CF5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95D3-3521-41E4-862E-5D8E877449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318E-CFFF-4FAD-91B2-B081658C4CF5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95D3-3521-41E4-862E-5D8E877449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318E-CFFF-4FAD-91B2-B081658C4CF5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95D3-3521-41E4-862E-5D8E877449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318E-CFFF-4FAD-91B2-B081658C4CF5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95D3-3521-41E4-862E-5D8E877449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318E-CFFF-4FAD-91B2-B081658C4CF5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95D3-3521-41E4-862E-5D8E877449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2D2318E-CFFF-4FAD-91B2-B081658C4CF5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95D3-3521-41E4-862E-5D8E877449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D2318E-CFFF-4FAD-91B2-B081658C4CF5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7F95D3-3521-41E4-862E-5D8E877449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2D2318E-CFFF-4FAD-91B2-B081658C4CF5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57F95D3-3521-41E4-862E-5D8E877449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프로젝트 </a:t>
            </a:r>
            <a:r>
              <a:rPr lang="en-US" altLang="ko-KR" sz="3200" dirty="0" smtClean="0"/>
              <a:t>1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77000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354888" cy="452596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제출날짜 </a:t>
            </a:r>
            <a:endParaRPr lang="en-US" altLang="ko-KR" sz="1800" dirty="0" smtClean="0"/>
          </a:p>
          <a:p>
            <a:pPr lvl="1"/>
            <a:r>
              <a:rPr lang="en-US" altLang="ko-KR" sz="1600" dirty="0"/>
              <a:t>5</a:t>
            </a:r>
            <a:r>
              <a:rPr lang="ko-KR" altLang="en-US" sz="1600" dirty="0" smtClean="0"/>
              <a:t>월 </a:t>
            </a:r>
            <a:r>
              <a:rPr lang="en-US" altLang="ko-KR" sz="1600" dirty="0" smtClean="0"/>
              <a:t>8</a:t>
            </a:r>
            <a:r>
              <a:rPr lang="ko-KR" altLang="en-US" sz="1600" dirty="0" smtClean="0"/>
              <a:t>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, 5</a:t>
            </a:r>
            <a:r>
              <a:rPr lang="ko-KR" altLang="en-US" sz="1600" dirty="0" smtClean="0"/>
              <a:t>월 </a:t>
            </a:r>
            <a:r>
              <a:rPr lang="en-US" altLang="ko-KR" sz="1600" dirty="0" smtClean="0"/>
              <a:t>13</a:t>
            </a:r>
            <a:r>
              <a:rPr lang="ko-KR" altLang="en-US" sz="1600" dirty="0" smtClean="0"/>
              <a:t>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월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ko-KR" altLang="en-US" sz="1400" dirty="0"/>
              <a:t>오전 </a:t>
            </a:r>
            <a:r>
              <a:rPr lang="en-US" altLang="ko-KR" sz="1400" dirty="0"/>
              <a:t>9:00 ~ </a:t>
            </a:r>
            <a:r>
              <a:rPr lang="ko-KR" altLang="en-US" sz="1400" dirty="0"/>
              <a:t>오후 </a:t>
            </a:r>
            <a:r>
              <a:rPr lang="en-US" altLang="ko-KR" sz="1400" dirty="0" smtClean="0"/>
              <a:t>4:00</a:t>
            </a:r>
            <a:endParaRPr lang="en-US" altLang="ko-KR" sz="1500" dirty="0" smtClean="0"/>
          </a:p>
          <a:p>
            <a:pPr lvl="1"/>
            <a:endParaRPr lang="en-US" altLang="ko-KR" sz="1500" dirty="0"/>
          </a:p>
          <a:p>
            <a:r>
              <a:rPr lang="en-US" altLang="ko-KR" sz="1800" dirty="0" smtClean="0"/>
              <a:t>1</a:t>
            </a:r>
            <a:r>
              <a:rPr lang="ko-KR" altLang="en-US" sz="1800" dirty="0" smtClean="0"/>
              <a:t>인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과제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검사방식</a:t>
            </a:r>
            <a:endParaRPr lang="en-US" altLang="ko-KR" sz="1800" dirty="0" smtClean="0"/>
          </a:p>
          <a:p>
            <a:pPr lvl="1"/>
            <a:r>
              <a:rPr lang="ko-KR" altLang="en-US" sz="1600" dirty="0"/>
              <a:t>연구실 직접 방문</a:t>
            </a:r>
            <a:endParaRPr lang="en-US" altLang="ko-KR" sz="1600" dirty="0"/>
          </a:p>
          <a:p>
            <a:pPr lvl="2"/>
            <a:r>
              <a:rPr lang="ko-KR" altLang="en-US" sz="1600" dirty="0"/>
              <a:t>정상적으로 수행되는 프로그램만 검사</a:t>
            </a:r>
            <a:endParaRPr lang="en-US" altLang="ko-KR" sz="1600" dirty="0"/>
          </a:p>
          <a:p>
            <a:pPr lvl="1"/>
            <a:r>
              <a:rPr lang="ko-KR" altLang="en-US" sz="1600" dirty="0"/>
              <a:t>날짜 없는 보고서 </a:t>
            </a:r>
            <a:r>
              <a:rPr lang="ko-KR" altLang="en-US" sz="1600" dirty="0" smtClean="0"/>
              <a:t>와 </a:t>
            </a:r>
            <a:r>
              <a:rPr lang="en-US" altLang="ko-KR" sz="1600" dirty="0"/>
              <a:t>USB </a:t>
            </a:r>
            <a:r>
              <a:rPr lang="ko-KR" altLang="en-US" sz="1600" dirty="0"/>
              <a:t>지참 </a:t>
            </a:r>
            <a:r>
              <a:rPr lang="en-US" altLang="ko-KR" sz="1600" dirty="0"/>
              <a:t>(</a:t>
            </a:r>
            <a:r>
              <a:rPr lang="ko-KR" altLang="en-US" sz="1600" dirty="0"/>
              <a:t>프로젝트 파일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ko-KR" altLang="en-US" sz="1600" dirty="0" smtClean="0"/>
              <a:t>시연 및 소스코드 질의 응답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1</a:t>
            </a:r>
            <a:r>
              <a:rPr lang="ko-KR" altLang="en-US" sz="1600" dirty="0"/>
              <a:t>인 단 </a:t>
            </a:r>
            <a:r>
              <a:rPr lang="en-US" altLang="ko-KR" sz="1600" dirty="0" smtClean="0"/>
              <a:t>2(</a:t>
            </a:r>
            <a:r>
              <a:rPr lang="ko-KR" altLang="en-US" sz="1600" dirty="0" smtClean="0"/>
              <a:t>부분구현</a:t>
            </a:r>
            <a:r>
              <a:rPr lang="en-US" altLang="ko-KR" sz="1600" dirty="0" smtClean="0"/>
              <a:t>), 3(</a:t>
            </a:r>
            <a:r>
              <a:rPr lang="ko-KR" altLang="en-US" sz="1600" dirty="0" smtClean="0"/>
              <a:t>전체구현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번의 </a:t>
            </a:r>
            <a:r>
              <a:rPr lang="ko-KR" altLang="en-US" sz="1600" dirty="0" smtClean="0"/>
              <a:t>기회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Fake </a:t>
            </a:r>
            <a:r>
              <a:rPr lang="ko-KR" altLang="en-US" sz="1600" dirty="0" smtClean="0"/>
              <a:t>적발 시 </a:t>
            </a:r>
            <a:r>
              <a:rPr lang="ko-KR" altLang="en-US" sz="1600" dirty="0"/>
              <a:t>당사자들 </a:t>
            </a:r>
            <a:r>
              <a:rPr lang="en-US" altLang="ko-KR" sz="1600" dirty="0" smtClean="0"/>
              <a:t>(-40</a:t>
            </a:r>
            <a:r>
              <a:rPr lang="ko-KR" altLang="en-US" sz="1600" dirty="0"/>
              <a:t>점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제출자 전원에 대해 </a:t>
            </a:r>
            <a:r>
              <a:rPr lang="ko-KR" altLang="en-US" sz="1600" b="1" u="sng" dirty="0" smtClean="0"/>
              <a:t>프로그램 테스트 실시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lvl="1"/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85437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354888" cy="4525963"/>
          </a:xfrm>
        </p:spPr>
        <p:txBody>
          <a:bodyPr>
            <a:normAutofit/>
          </a:bodyPr>
          <a:lstStyle/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ko-KR" altLang="en-US" sz="1600" dirty="0"/>
              <a:t>정상적으로 수행되는 프로그램만 </a:t>
            </a:r>
            <a:r>
              <a:rPr lang="ko-KR" altLang="en-US" sz="1600" dirty="0" smtClean="0"/>
              <a:t>검사</a:t>
            </a:r>
            <a:endParaRPr lang="en-US" altLang="ko-KR" sz="1600" dirty="0" smtClean="0"/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ko-KR" altLang="en-US" sz="1600" dirty="0" err="1" smtClean="0"/>
              <a:t>주석문</a:t>
            </a:r>
            <a:r>
              <a:rPr lang="ko-KR" altLang="en-US" sz="1600" dirty="0" smtClean="0"/>
              <a:t> 없는 소스는 프로젝트 검사하지 않음</a:t>
            </a:r>
            <a:endParaRPr lang="en-US" altLang="ko-KR" sz="1600" dirty="0" smtClean="0"/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ko-KR" altLang="en-US" sz="1600" dirty="0" smtClean="0"/>
              <a:t>검사 전 스튜디오 버전 체크 </a:t>
            </a:r>
            <a:r>
              <a:rPr lang="en-US" altLang="ko-KR" sz="1600" dirty="0" smtClean="0"/>
              <a:t>(v.2017)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err="1" smtClean="0"/>
              <a:t>가점수</a:t>
            </a:r>
            <a:endParaRPr lang="en-US" altLang="ko-KR" sz="1600" dirty="0" smtClean="0"/>
          </a:p>
          <a:p>
            <a:endParaRPr lang="en-US" altLang="ko-KR" sz="1600" dirty="0"/>
          </a:p>
          <a:p>
            <a:pPr lvl="1"/>
            <a:r>
              <a:rPr lang="ko-KR" altLang="en-US" sz="1600" dirty="0" smtClean="0"/>
              <a:t>전체 구현</a:t>
            </a:r>
            <a:r>
              <a:rPr lang="en-US" altLang="ko-KR" sz="1600" dirty="0" smtClean="0"/>
              <a:t>: 5.8 (</a:t>
            </a:r>
            <a:r>
              <a:rPr lang="ko-KR" altLang="en-US" sz="1600" dirty="0"/>
              <a:t>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일 제출자 </a:t>
            </a:r>
            <a:r>
              <a:rPr lang="en-US" altLang="ko-KR" sz="1600" dirty="0" smtClean="0"/>
              <a:t>(20</a:t>
            </a:r>
            <a:r>
              <a:rPr lang="ko-KR" altLang="en-US" sz="1600" dirty="0" smtClean="0"/>
              <a:t>점</a:t>
            </a:r>
            <a:r>
              <a:rPr lang="en-US" altLang="ko-KR" sz="1600" dirty="0" smtClean="0"/>
              <a:t>), 13(</a:t>
            </a:r>
            <a:r>
              <a:rPr lang="ko-KR" altLang="en-US" sz="1600" dirty="0" smtClean="0"/>
              <a:t>월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일 제출자 </a:t>
            </a:r>
            <a:r>
              <a:rPr lang="en-US" altLang="ko-KR" sz="1600" dirty="0" smtClean="0"/>
              <a:t>(15</a:t>
            </a:r>
            <a:r>
              <a:rPr lang="ko-KR" altLang="en-US" sz="1600" dirty="0" smtClean="0"/>
              <a:t>점</a:t>
            </a:r>
            <a:r>
              <a:rPr lang="en-US" altLang="ko-KR" sz="1600" dirty="0" smtClean="0"/>
              <a:t>)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smtClean="0"/>
              <a:t>부분 구현</a:t>
            </a:r>
            <a:r>
              <a:rPr lang="en-US" altLang="ko-KR" sz="1600" dirty="0" smtClean="0"/>
              <a:t>: 5.8 (</a:t>
            </a:r>
            <a:r>
              <a:rPr lang="ko-KR" altLang="en-US" sz="1600" dirty="0"/>
              <a:t>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일 제출자 </a:t>
            </a:r>
            <a:r>
              <a:rPr lang="en-US" altLang="ko-KR" sz="1600" dirty="0" smtClean="0"/>
              <a:t>(8</a:t>
            </a:r>
            <a:r>
              <a:rPr lang="ko-KR" altLang="en-US" sz="1600" dirty="0" smtClean="0"/>
              <a:t>점</a:t>
            </a:r>
            <a:r>
              <a:rPr lang="en-US" altLang="ko-KR" sz="1600" dirty="0" smtClean="0"/>
              <a:t>), 13(</a:t>
            </a:r>
            <a:r>
              <a:rPr lang="ko-KR" altLang="en-US" sz="1600" dirty="0" smtClean="0"/>
              <a:t>월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일 제출자 </a:t>
            </a:r>
            <a:r>
              <a:rPr lang="en-US" altLang="ko-KR" sz="1600" dirty="0" smtClean="0"/>
              <a:t>(8</a:t>
            </a:r>
            <a:r>
              <a:rPr lang="ko-KR" altLang="en-US" sz="1600" dirty="0" smtClean="0"/>
              <a:t>점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ko-KR" altLang="en-US" sz="1400" dirty="0" smtClean="0"/>
              <a:t>부</a:t>
            </a:r>
            <a:r>
              <a:rPr lang="ko-KR" altLang="en-US" sz="1400" dirty="0"/>
              <a:t>분 </a:t>
            </a:r>
            <a:r>
              <a:rPr lang="ko-KR" altLang="en-US" sz="1400" dirty="0" smtClean="0"/>
              <a:t>구현 후에 전체 구현 </a:t>
            </a:r>
            <a:r>
              <a:rPr lang="ko-KR" altLang="en-US" sz="1400" dirty="0" err="1" smtClean="0"/>
              <a:t>재확장은</a:t>
            </a:r>
            <a:r>
              <a:rPr lang="ko-KR" altLang="en-US" sz="1400" dirty="0" smtClean="0"/>
              <a:t> 없음</a:t>
            </a:r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1"/>
            <a:r>
              <a:rPr lang="ko-KR" altLang="en-US" sz="1600" dirty="0" smtClean="0"/>
              <a:t>프로그램 테스트 실패 시 </a:t>
            </a:r>
            <a:r>
              <a:rPr lang="ko-KR" altLang="en-US" sz="1600" dirty="0" err="1" smtClean="0"/>
              <a:t>가점수</a:t>
            </a:r>
            <a:r>
              <a:rPr lang="ko-KR" altLang="en-US" sz="1600" dirty="0" smtClean="0"/>
              <a:t> 획득 실패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62759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Quine-McClusky </a:t>
            </a:r>
            <a:r>
              <a:rPr lang="ko-KR" altLang="en-US"/>
              <a:t>방식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354888" cy="4525963"/>
          </a:xfrm>
        </p:spPr>
        <p:txBody>
          <a:bodyPr/>
          <a:lstStyle/>
          <a:p>
            <a:r>
              <a:rPr lang="ko-KR" altLang="en-US" sz="1800"/>
              <a:t>주어진 최소항으로 테이블 구성</a:t>
            </a:r>
          </a:p>
          <a:p>
            <a:pPr lvl="1"/>
            <a:r>
              <a:rPr lang="ko-KR" altLang="en-US" sz="1600"/>
              <a:t>최소항을 추출하여 십진 테이블로 재구성</a:t>
            </a:r>
          </a:p>
        </p:txBody>
      </p:sp>
      <p:graphicFrame>
        <p:nvGraphicFramePr>
          <p:cNvPr id="97287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042988" y="2420938"/>
          <a:ext cx="6696075" cy="332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Visio" r:id="rId3" imgW="7417756" imgH="3686138" progId="Visio.Drawing.11">
                  <p:embed/>
                </p:oleObj>
              </mc:Choice>
              <mc:Fallback>
                <p:oleObj name="Visio" r:id="rId3" imgW="7417756" imgH="36861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20938"/>
                        <a:ext cx="6696075" cy="332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868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Quine-McClusky </a:t>
            </a:r>
            <a:r>
              <a:rPr lang="ko-KR" altLang="en-US"/>
              <a:t>방식 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354888" cy="4525963"/>
          </a:xfrm>
        </p:spPr>
        <p:txBody>
          <a:bodyPr/>
          <a:lstStyle/>
          <a:p>
            <a:r>
              <a:rPr lang="en-US" altLang="ko-KR" sz="1800"/>
              <a:t>1</a:t>
            </a:r>
            <a:r>
              <a:rPr lang="ko-KR" altLang="en-US" sz="1800"/>
              <a:t>의 개수로 그룹화</a:t>
            </a:r>
          </a:p>
          <a:p>
            <a:pPr lvl="1"/>
            <a:r>
              <a:rPr lang="en-US" altLang="ko-KR" sz="1600"/>
              <a:t>1</a:t>
            </a:r>
            <a:r>
              <a:rPr lang="ko-KR" altLang="en-US" sz="1600"/>
              <a:t>의 개수별로 재분류</a:t>
            </a:r>
          </a:p>
        </p:txBody>
      </p:sp>
      <p:graphicFrame>
        <p:nvGraphicFramePr>
          <p:cNvPr id="99337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2700338" y="2492375"/>
          <a:ext cx="3306762" cy="388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Visio" r:id="rId3" imgW="2737821" imgH="3220133" progId="Visio.Drawing.11">
                  <p:embed/>
                </p:oleObj>
              </mc:Choice>
              <mc:Fallback>
                <p:oleObj name="Visio" r:id="rId3" imgW="2737821" imgH="32201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492375"/>
                        <a:ext cx="3306762" cy="388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323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Quine-McClusky</a:t>
            </a:r>
            <a:r>
              <a:rPr lang="en-US" altLang="ko-KR" dirty="0"/>
              <a:t>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(1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354888" cy="4525963"/>
          </a:xfrm>
        </p:spPr>
        <p:txBody>
          <a:bodyPr/>
          <a:lstStyle/>
          <a:p>
            <a:r>
              <a:rPr lang="en-US" altLang="ko-KR" sz="1800"/>
              <a:t>Changing bit </a:t>
            </a:r>
            <a:r>
              <a:rPr lang="ko-KR" altLang="en-US" sz="1800"/>
              <a:t>체크를 통하여 재구성</a:t>
            </a:r>
          </a:p>
          <a:p>
            <a:pPr lvl="1"/>
            <a:r>
              <a:rPr lang="ko-KR" altLang="en-US" sz="1600"/>
              <a:t>인접 섹션과 비교하여 비트 차이로 재묶음</a:t>
            </a:r>
          </a:p>
          <a:p>
            <a:pPr lvl="1"/>
            <a:r>
              <a:rPr lang="ko-KR" altLang="en-US" sz="1600"/>
              <a:t>차이항이 더 이상 나오지 않을 때까지 반복</a:t>
            </a:r>
          </a:p>
          <a:p>
            <a:pPr lvl="1"/>
            <a:r>
              <a:rPr lang="en-US" altLang="ko-KR" sz="1600"/>
              <a:t>Prime implicants </a:t>
            </a:r>
            <a:r>
              <a:rPr lang="ko-KR" altLang="en-US" sz="1600"/>
              <a:t>추출</a:t>
            </a:r>
          </a:p>
        </p:txBody>
      </p:sp>
      <p:graphicFrame>
        <p:nvGraphicFramePr>
          <p:cNvPr id="100358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187450" y="3068638"/>
          <a:ext cx="6697663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Visio" r:id="rId3" imgW="7030840" imgH="3220133" progId="Visio.Drawing.11">
                  <p:embed/>
                </p:oleObj>
              </mc:Choice>
              <mc:Fallback>
                <p:oleObj name="Visio" r:id="rId3" imgW="7030840" imgH="32201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068638"/>
                        <a:ext cx="6697663" cy="306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527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Quine-McClusky </a:t>
            </a:r>
            <a:r>
              <a:rPr lang="ko-KR" altLang="en-US"/>
              <a:t>방식 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354888" cy="4525963"/>
          </a:xfrm>
        </p:spPr>
        <p:txBody>
          <a:bodyPr/>
          <a:lstStyle/>
          <a:p>
            <a:r>
              <a:rPr lang="en-US" altLang="ko-KR" sz="1800"/>
              <a:t>Prime implicants</a:t>
            </a:r>
            <a:r>
              <a:rPr lang="ko-KR" altLang="en-US" sz="1800"/>
              <a:t>를 이용하여 회로식 도출</a:t>
            </a:r>
          </a:p>
          <a:p>
            <a:pPr lvl="1"/>
            <a:r>
              <a:rPr lang="en-US" altLang="ko-KR" sz="1600"/>
              <a:t>Prime implicant</a:t>
            </a:r>
            <a:r>
              <a:rPr lang="ko-KR" altLang="en-US" sz="1600"/>
              <a:t>를 가지고 선택표를 도식</a:t>
            </a:r>
          </a:p>
          <a:p>
            <a:pPr lvl="1"/>
            <a:endParaRPr lang="en-US" altLang="ko-KR" sz="1600"/>
          </a:p>
        </p:txBody>
      </p:sp>
      <p:graphicFrame>
        <p:nvGraphicFramePr>
          <p:cNvPr id="101384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2195513" y="2852738"/>
          <a:ext cx="4608512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Visio" r:id="rId3" imgW="3104657" imgH="1425471" progId="Visio.Drawing.11">
                  <p:embed/>
                </p:oleObj>
              </mc:Choice>
              <mc:Fallback>
                <p:oleObj name="Visio" r:id="rId3" imgW="3104657" imgH="142547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852738"/>
                        <a:ext cx="4608512" cy="211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639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Quine-McClusky </a:t>
            </a:r>
            <a:r>
              <a:rPr lang="ko-KR" altLang="en-US"/>
              <a:t>방식 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354888" cy="4525963"/>
          </a:xfrm>
        </p:spPr>
        <p:txBody>
          <a:bodyPr/>
          <a:lstStyle/>
          <a:p>
            <a:r>
              <a:rPr lang="en-US" altLang="ko-KR" sz="1800"/>
              <a:t>Prime implicants</a:t>
            </a:r>
            <a:r>
              <a:rPr lang="ko-KR" altLang="en-US" sz="1800"/>
              <a:t>를 이용하여 회로식 도출</a:t>
            </a:r>
          </a:p>
          <a:p>
            <a:pPr lvl="1"/>
            <a:r>
              <a:rPr lang="ko-KR" altLang="en-US" sz="1600"/>
              <a:t>선택표에서 </a:t>
            </a:r>
            <a:r>
              <a:rPr lang="en-US" altLang="ko-KR" sz="1600"/>
              <a:t>Essential PI</a:t>
            </a:r>
            <a:r>
              <a:rPr lang="ko-KR" altLang="en-US" sz="1600"/>
              <a:t>를 추출</a:t>
            </a:r>
          </a:p>
          <a:p>
            <a:pPr lvl="1"/>
            <a:endParaRPr lang="en-US" altLang="ko-KR" sz="1600"/>
          </a:p>
        </p:txBody>
      </p:sp>
      <p:graphicFrame>
        <p:nvGraphicFramePr>
          <p:cNvPr id="10240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195513" y="2852738"/>
          <a:ext cx="4537075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Visio" r:id="rId3" imgW="3104657" imgH="1425471" progId="Visio.Drawing.11">
                  <p:embed/>
                </p:oleObj>
              </mc:Choice>
              <mc:Fallback>
                <p:oleObj name="Visio" r:id="rId3" imgW="3104657" imgH="142547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852738"/>
                        <a:ext cx="4537075" cy="208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168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Quine-McClusky </a:t>
            </a:r>
            <a:r>
              <a:rPr lang="ko-KR" altLang="en-US"/>
              <a:t>방식 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354888" cy="4525963"/>
          </a:xfrm>
        </p:spPr>
        <p:txBody>
          <a:bodyPr/>
          <a:lstStyle/>
          <a:p>
            <a:r>
              <a:rPr lang="en-US" altLang="ko-KR" sz="1800"/>
              <a:t>Prime implicants</a:t>
            </a:r>
            <a:r>
              <a:rPr lang="ko-KR" altLang="en-US" sz="1800"/>
              <a:t>를 이용하여 회로식 도출</a:t>
            </a:r>
          </a:p>
          <a:p>
            <a:pPr lvl="1"/>
            <a:r>
              <a:rPr lang="en-US" altLang="ko-KR" sz="1600"/>
              <a:t>Essential PI</a:t>
            </a:r>
            <a:r>
              <a:rPr lang="ko-KR" altLang="en-US" sz="1600"/>
              <a:t>에 의해 도달되는 모든 요소를 삭제</a:t>
            </a:r>
          </a:p>
          <a:p>
            <a:pPr lvl="1"/>
            <a:r>
              <a:rPr lang="ko-KR" altLang="en-US" sz="1600"/>
              <a:t>삭제되지 않은 줄이 있다면 </a:t>
            </a:r>
            <a:r>
              <a:rPr lang="en-US" altLang="ko-KR" sz="1600"/>
              <a:t>Essential PI</a:t>
            </a:r>
            <a:r>
              <a:rPr lang="ko-KR" altLang="en-US" sz="1600"/>
              <a:t>에 편입 </a:t>
            </a:r>
          </a:p>
          <a:p>
            <a:pPr lvl="1"/>
            <a:endParaRPr lang="en-US" altLang="ko-KR" sz="1600"/>
          </a:p>
        </p:txBody>
      </p:sp>
      <p:graphicFrame>
        <p:nvGraphicFramePr>
          <p:cNvPr id="103430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195513" y="2924175"/>
          <a:ext cx="4543425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Visio" r:id="rId3" imgW="3104657" imgH="1425471" progId="Visio.Drawing.11">
                  <p:embed/>
                </p:oleObj>
              </mc:Choice>
              <mc:Fallback>
                <p:oleObj name="Visio" r:id="rId3" imgW="3104657" imgH="142547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924175"/>
                        <a:ext cx="4543425" cy="208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592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Quine-McClusky</a:t>
            </a:r>
            <a:r>
              <a:rPr lang="en-US" altLang="ko-KR" dirty="0"/>
              <a:t>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(2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354888" cy="4525963"/>
          </a:xfrm>
        </p:spPr>
        <p:txBody>
          <a:bodyPr/>
          <a:lstStyle/>
          <a:p>
            <a:r>
              <a:rPr lang="en-US" altLang="ko-KR" sz="1800" dirty="0" smtClean="0"/>
              <a:t>Prime </a:t>
            </a:r>
            <a:r>
              <a:rPr lang="en-US" altLang="ko-KR" sz="1800" dirty="0" err="1"/>
              <a:t>implicants</a:t>
            </a:r>
            <a:r>
              <a:rPr lang="ko-KR" altLang="en-US" sz="1800" dirty="0"/>
              <a:t>를 이용하여 </a:t>
            </a:r>
            <a:r>
              <a:rPr lang="ko-KR" altLang="en-US" sz="1800" dirty="0" smtClean="0"/>
              <a:t>논</a:t>
            </a:r>
            <a:r>
              <a:rPr lang="ko-KR" altLang="en-US" sz="1800" dirty="0"/>
              <a:t>리</a:t>
            </a:r>
            <a:r>
              <a:rPr lang="ko-KR" altLang="en-US" sz="1800" dirty="0" smtClean="0"/>
              <a:t>식 </a:t>
            </a:r>
            <a:r>
              <a:rPr lang="ko-KR" altLang="en-US" sz="1800" dirty="0"/>
              <a:t>도출</a:t>
            </a:r>
          </a:p>
          <a:p>
            <a:pPr lvl="1"/>
            <a:r>
              <a:rPr lang="ko-KR" altLang="en-US" sz="1600" dirty="0"/>
              <a:t>최종 </a:t>
            </a:r>
            <a:r>
              <a:rPr lang="en-US" altLang="ko-KR" sz="1600" dirty="0"/>
              <a:t>Essential PI</a:t>
            </a:r>
            <a:r>
              <a:rPr lang="ko-KR" altLang="en-US" sz="1600" dirty="0"/>
              <a:t>를 통한 </a:t>
            </a:r>
            <a:r>
              <a:rPr lang="ko-KR" altLang="en-US" sz="1600" dirty="0" smtClean="0"/>
              <a:t>논</a:t>
            </a:r>
            <a:r>
              <a:rPr lang="ko-KR" altLang="en-US" sz="1600" dirty="0"/>
              <a:t>리</a:t>
            </a:r>
            <a:r>
              <a:rPr lang="ko-KR" altLang="en-US" sz="1600" dirty="0" smtClean="0"/>
              <a:t>식 </a:t>
            </a:r>
            <a:r>
              <a:rPr lang="ko-KR" altLang="en-US" sz="1600" dirty="0"/>
              <a:t>도출</a:t>
            </a:r>
          </a:p>
          <a:p>
            <a:pPr lvl="1"/>
            <a:r>
              <a:rPr lang="en-US" altLang="ko-KR" sz="1600" dirty="0"/>
              <a:t>F = A</a:t>
            </a:r>
            <a:r>
              <a:rPr lang="en-US" altLang="ko-KR" sz="1600" dirty="0">
                <a:latin typeface="Arial"/>
              </a:rPr>
              <a:t>’</a:t>
            </a:r>
            <a:r>
              <a:rPr lang="en-US" altLang="ko-KR" sz="1600" dirty="0"/>
              <a:t>C</a:t>
            </a:r>
            <a:r>
              <a:rPr lang="en-US" altLang="ko-KR" sz="1600" dirty="0">
                <a:latin typeface="Arial"/>
              </a:rPr>
              <a:t>’</a:t>
            </a:r>
            <a:r>
              <a:rPr lang="en-US" altLang="ko-KR" sz="1600" dirty="0"/>
              <a:t>D</a:t>
            </a:r>
            <a:r>
              <a:rPr lang="en-US" altLang="ko-KR" sz="1600" dirty="0">
                <a:latin typeface="Arial"/>
              </a:rPr>
              <a:t>’</a:t>
            </a:r>
            <a:r>
              <a:rPr lang="en-US" altLang="ko-KR" sz="1600" dirty="0"/>
              <a:t>+A</a:t>
            </a:r>
            <a:r>
              <a:rPr lang="en-US" altLang="ko-KR" sz="1600" dirty="0">
                <a:latin typeface="Arial"/>
              </a:rPr>
              <a:t>’</a:t>
            </a:r>
            <a:r>
              <a:rPr lang="en-US" altLang="ko-KR" sz="1600" dirty="0"/>
              <a:t>B</a:t>
            </a:r>
            <a:r>
              <a:rPr lang="en-US" altLang="ko-KR" sz="1600" dirty="0">
                <a:latin typeface="Arial"/>
              </a:rPr>
              <a:t>’</a:t>
            </a:r>
            <a:r>
              <a:rPr lang="en-US" altLang="ko-KR" sz="1600" dirty="0"/>
              <a:t>D+AC</a:t>
            </a:r>
            <a:r>
              <a:rPr lang="en-US" altLang="ko-KR" sz="1600" dirty="0">
                <a:latin typeface="Arial"/>
              </a:rPr>
              <a:t>’</a:t>
            </a:r>
            <a:r>
              <a:rPr lang="en-US" altLang="ko-KR" sz="1600" dirty="0"/>
              <a:t>D+B</a:t>
            </a:r>
            <a:r>
              <a:rPr lang="en-US" altLang="ko-KR" sz="1600" dirty="0">
                <a:latin typeface="Arial"/>
              </a:rPr>
              <a:t>’</a:t>
            </a:r>
            <a:r>
              <a:rPr lang="en-US" altLang="ko-KR" sz="1600" dirty="0"/>
              <a:t>C</a:t>
            </a:r>
            <a:r>
              <a:rPr lang="en-US" altLang="ko-KR" sz="1600" dirty="0">
                <a:latin typeface="Arial"/>
              </a:rPr>
              <a:t>’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graphicFrame>
        <p:nvGraphicFramePr>
          <p:cNvPr id="10445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195513" y="2924175"/>
          <a:ext cx="4543425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Visio" r:id="rId3" imgW="3104657" imgH="1425471" progId="Visio.Drawing.11">
                  <p:embed/>
                </p:oleObj>
              </mc:Choice>
              <mc:Fallback>
                <p:oleObj name="Visio" r:id="rId3" imgW="3104657" imgH="142547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924175"/>
                        <a:ext cx="4543425" cy="208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000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구현방식</a:t>
            </a:r>
            <a:endParaRPr lang="ko-KR" altLang="en-US" sz="2400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354888" cy="4525963"/>
          </a:xfrm>
        </p:spPr>
        <p:txBody>
          <a:bodyPr/>
          <a:lstStyle/>
          <a:p>
            <a:r>
              <a:rPr lang="ko-KR" altLang="en-US" sz="1500" dirty="0" smtClean="0"/>
              <a:t>전체 구현</a:t>
            </a:r>
            <a:endParaRPr lang="en-US" altLang="ko-KR" sz="1500" dirty="0"/>
          </a:p>
          <a:p>
            <a:pPr lvl="1"/>
            <a:r>
              <a:rPr lang="en-US" altLang="ko-KR" sz="1600" dirty="0" smtClean="0"/>
              <a:t>EPI </a:t>
            </a:r>
            <a:r>
              <a:rPr lang="ko-KR" altLang="en-US" sz="1600" dirty="0" smtClean="0"/>
              <a:t>추출을 위한 </a:t>
            </a:r>
            <a:r>
              <a:rPr lang="en-US" altLang="ko-KR" sz="1600" dirty="0" smtClean="0"/>
              <a:t>PI </a:t>
            </a:r>
            <a:r>
              <a:rPr lang="ko-KR" altLang="en-US" sz="1600" dirty="0" smtClean="0"/>
              <a:t>구성에서 작은 항부터 배열</a:t>
            </a:r>
            <a:endParaRPr lang="en-US" altLang="ko-KR" sz="16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부분 구현</a:t>
            </a:r>
            <a:endParaRPr lang="en-US" altLang="ko-KR" sz="1100" dirty="0" smtClean="0"/>
          </a:p>
          <a:p>
            <a:pPr lvl="1"/>
            <a:endParaRPr lang="en-US" altLang="ko-KR" sz="1100" dirty="0"/>
          </a:p>
          <a:p>
            <a:pPr lvl="2"/>
            <a:r>
              <a:rPr lang="en-US" altLang="ko-KR" sz="1600" dirty="0" smtClean="0"/>
              <a:t>PI </a:t>
            </a:r>
            <a:r>
              <a:rPr lang="ko-KR" altLang="en-US" sz="1600" dirty="0" smtClean="0"/>
              <a:t>탐색 이후 구현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PI </a:t>
            </a:r>
            <a:r>
              <a:rPr lang="ko-KR" altLang="en-US" sz="1600" dirty="0" smtClean="0"/>
              <a:t>입력 변수 선택</a:t>
            </a:r>
            <a:endParaRPr lang="en-US" altLang="ko-KR" sz="1600" dirty="0" smtClean="0"/>
          </a:p>
          <a:p>
            <a:pPr lvl="3"/>
            <a:r>
              <a:rPr lang="en-US" altLang="ko-KR" sz="1400" dirty="0" smtClean="0"/>
              <a:t>PI </a:t>
            </a:r>
            <a:r>
              <a:rPr lang="ko-KR" altLang="en-US" sz="1400" dirty="0" smtClean="0"/>
              <a:t>개수 입력</a:t>
            </a:r>
            <a:endParaRPr lang="en-US" altLang="ko-KR" sz="1400" dirty="0" smtClean="0"/>
          </a:p>
          <a:p>
            <a:pPr lvl="3"/>
            <a:r>
              <a:rPr lang="ko-KR" altLang="en-US" sz="1400" dirty="0"/>
              <a:t>각 </a:t>
            </a:r>
            <a:r>
              <a:rPr lang="en-US" altLang="ko-KR" sz="1400" dirty="0" smtClean="0"/>
              <a:t>PI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pPr lvl="4"/>
            <a:r>
              <a:rPr lang="en-US" altLang="ko-KR" sz="1300" dirty="0" smtClean="0"/>
              <a:t>PI </a:t>
            </a:r>
            <a:r>
              <a:rPr lang="ko-KR" altLang="en-US" sz="1300" dirty="0" smtClean="0"/>
              <a:t>구성에서 큰 항부터 배열</a:t>
            </a:r>
            <a:endParaRPr lang="en-US" altLang="ko-KR" sz="1300" dirty="0" smtClean="0"/>
          </a:p>
          <a:p>
            <a:pPr lvl="4"/>
            <a:r>
              <a:rPr lang="ko-KR" altLang="en-US" sz="1300" dirty="0" smtClean="0"/>
              <a:t>임의로 지정된 </a:t>
            </a:r>
            <a:r>
              <a:rPr lang="en-US" altLang="ko-KR" sz="1300" dirty="0" smtClean="0"/>
              <a:t>PI</a:t>
            </a:r>
            <a:r>
              <a:rPr lang="ko-KR" altLang="en-US" sz="1300" dirty="0" smtClean="0"/>
              <a:t>를 통하여 </a:t>
            </a:r>
            <a:r>
              <a:rPr lang="en-US" altLang="ko-KR" sz="1300" dirty="0" smtClean="0"/>
              <a:t>EPI </a:t>
            </a:r>
            <a:r>
              <a:rPr lang="ko-KR" altLang="en-US" sz="1300" dirty="0" smtClean="0"/>
              <a:t>탐색</a:t>
            </a:r>
            <a:endParaRPr lang="en-US" altLang="ko-KR" sz="1300" dirty="0" smtClean="0"/>
          </a:p>
          <a:p>
            <a:pPr lvl="4"/>
            <a:r>
              <a:rPr lang="en-US" altLang="ko-KR" sz="1300" dirty="0" smtClean="0"/>
              <a:t>EPI</a:t>
            </a:r>
            <a:r>
              <a:rPr lang="ko-KR" altLang="en-US" sz="1300" dirty="0" smtClean="0"/>
              <a:t>를 통해 </a:t>
            </a:r>
            <a:r>
              <a:rPr lang="en-US" altLang="ko-KR" sz="1300" dirty="0" smtClean="0"/>
              <a:t>minimum solution </a:t>
            </a:r>
            <a:r>
              <a:rPr lang="ko-KR" altLang="en-US" sz="1300" dirty="0" smtClean="0"/>
              <a:t>추출</a:t>
            </a:r>
            <a:endParaRPr lang="ko-KR" altLang="en-US" sz="13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12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144</TotalTime>
  <Words>327</Words>
  <Application>Microsoft Office PowerPoint</Application>
  <PresentationFormat>화면 슬라이드 쇼(4:3)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광장</vt:lpstr>
      <vt:lpstr>Visio</vt:lpstr>
      <vt:lpstr>프로젝트 1</vt:lpstr>
      <vt:lpstr>Quine-McClusky 방식 </vt:lpstr>
      <vt:lpstr>Quine-McClusky 방식 </vt:lpstr>
      <vt:lpstr>Quine-McClusky 방식 (1단계) </vt:lpstr>
      <vt:lpstr>Quine-McClusky 방식 </vt:lpstr>
      <vt:lpstr>Quine-McClusky 방식 </vt:lpstr>
      <vt:lpstr>Quine-McClusky 방식 </vt:lpstr>
      <vt:lpstr>Quine-McClusky 방식 (2단계) </vt:lpstr>
      <vt:lpstr>구현방식</vt:lpstr>
      <vt:lpstr>제출 </vt:lpstr>
      <vt:lpstr>제출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1</dc:title>
  <dc:creator>Lub</dc:creator>
  <cp:lastModifiedBy>Administrator</cp:lastModifiedBy>
  <cp:revision>30</cp:revision>
  <dcterms:created xsi:type="dcterms:W3CDTF">2015-04-09T01:55:12Z</dcterms:created>
  <dcterms:modified xsi:type="dcterms:W3CDTF">2019-04-30T22:46:14Z</dcterms:modified>
</cp:coreProperties>
</file>