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114" y="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3810" y="0"/>
            <a:ext cx="18285714" cy="4952381"/>
            <a:chOff x="-23810" y="0"/>
            <a:chExt cx="18285714" cy="495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3810" y="0"/>
              <a:ext cx="18285714" cy="495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31336" y="8698508"/>
            <a:ext cx="1546309" cy="167539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22923" y="8698509"/>
            <a:ext cx="787909" cy="160889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41049" y="1184157"/>
            <a:ext cx="1323689" cy="70335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073719" y="4976190"/>
            <a:ext cx="12145329" cy="5660998"/>
            <a:chOff x="3073719" y="4976190"/>
            <a:chExt cx="12145329" cy="566099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73719" y="4976190"/>
              <a:ext cx="12145329" cy="566099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073719" y="1496712"/>
            <a:ext cx="326281" cy="1876040"/>
            <a:chOff x="3073719" y="1496712"/>
            <a:chExt cx="326281" cy="187604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3104373" y="1546032"/>
              <a:ext cx="23687" cy="1790476"/>
              <a:chOff x="3104373" y="1546032"/>
              <a:chExt cx="23687" cy="179047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21600000">
                <a:off x="3104373" y="1546032"/>
                <a:ext cx="23687" cy="179047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3073719" y="1496712"/>
              <a:ext cx="84997" cy="84997"/>
              <a:chOff x="3073719" y="1496712"/>
              <a:chExt cx="84997" cy="84997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16200000">
                <a:off x="3073719" y="1496712"/>
                <a:ext cx="84997" cy="84997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3080177" y="3300672"/>
              <a:ext cx="72081" cy="72081"/>
              <a:chOff x="3080177" y="3300672"/>
              <a:chExt cx="72081" cy="72081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080177" y="3300672"/>
                <a:ext cx="72081" cy="72081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3246265" y="1402693"/>
              <a:ext cx="23687" cy="283783"/>
              <a:chOff x="3246265" y="1402693"/>
              <a:chExt cx="23687" cy="283783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16200000">
                <a:off x="3246265" y="1402693"/>
                <a:ext cx="23687" cy="283783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246265" y="3196936"/>
              <a:ext cx="23687" cy="283783"/>
              <a:chOff x="3246265" y="3196936"/>
              <a:chExt cx="23687" cy="283783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16200000">
                <a:off x="3246265" y="3196936"/>
                <a:ext cx="23687" cy="283783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9821148" y="-3787503"/>
            <a:ext cx="23687" cy="10664175"/>
            <a:chOff x="9821148" y="-3787503"/>
            <a:chExt cx="23687" cy="1066417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9821148" y="-3787503"/>
              <a:ext cx="23687" cy="1066417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5055455" y="1365138"/>
            <a:ext cx="312377" cy="270532"/>
            <a:chOff x="15055455" y="1365138"/>
            <a:chExt cx="312377" cy="27053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055455" y="1365138"/>
              <a:ext cx="312377" cy="27053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5162622" y="3294254"/>
            <a:ext cx="84997" cy="84997"/>
            <a:chOff x="15162622" y="3294254"/>
            <a:chExt cx="84997" cy="8499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15162622" y="3294254"/>
              <a:ext cx="84997" cy="8499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5195360" y="1642876"/>
            <a:ext cx="23687" cy="1790476"/>
            <a:chOff x="15195360" y="1642876"/>
            <a:chExt cx="23687" cy="1790476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21600000">
              <a:off x="15195360" y="1642876"/>
              <a:ext cx="23687" cy="1790476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5664848" y="9495085"/>
            <a:ext cx="495696" cy="250305"/>
            <a:chOff x="15664848" y="9495085"/>
            <a:chExt cx="495696" cy="250305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664848" y="9495085"/>
              <a:ext cx="495696" cy="250305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768598" y="1456161"/>
            <a:ext cx="10900773" cy="2023469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1311681" y="3342222"/>
            <a:ext cx="3865462" cy="25592"/>
            <a:chOff x="11311681" y="3342222"/>
            <a:chExt cx="3865462" cy="25592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12271616" y="2384192"/>
              <a:ext cx="23687" cy="1943557"/>
              <a:chOff x="12271616" y="2384192"/>
              <a:chExt cx="23687" cy="1943557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-16200000">
                <a:off x="12271616" y="2384192"/>
                <a:ext cx="23687" cy="1943557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14193520" y="2382287"/>
              <a:ext cx="23687" cy="1943557"/>
              <a:chOff x="14193520" y="2382287"/>
              <a:chExt cx="23687" cy="1943557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-16200000">
                <a:off x="14193520" y="2382287"/>
                <a:ext cx="23687" cy="1943557"/>
              </a:xfrm>
              <a:prstGeom prst="rect">
                <a:avLst/>
              </a:prstGeom>
            </p:spPr>
          </p:pic>
        </p:grpSp>
      </p:grpSp>
      <p:grpSp>
        <p:nvGrpSpPr>
          <p:cNvPr id="1017" name="그룹 1017"/>
          <p:cNvGrpSpPr/>
          <p:nvPr/>
        </p:nvGrpSpPr>
        <p:grpSpPr>
          <a:xfrm>
            <a:off x="7443109" y="3340317"/>
            <a:ext cx="3865462" cy="25592"/>
            <a:chOff x="7443109" y="3340317"/>
            <a:chExt cx="3865462" cy="25592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8403044" y="2382287"/>
              <a:ext cx="23687" cy="1943557"/>
              <a:chOff x="8403044" y="2382287"/>
              <a:chExt cx="23687" cy="1943557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-16200000">
                <a:off x="8403044" y="2382287"/>
                <a:ext cx="23687" cy="1943557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0324949" y="2380382"/>
              <a:ext cx="23687" cy="1943557"/>
              <a:chOff x="10324949" y="2380382"/>
              <a:chExt cx="23687" cy="1943557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-16200000">
                <a:off x="10324949" y="2380382"/>
                <a:ext cx="23687" cy="1943557"/>
              </a:xfrm>
              <a:prstGeom prst="rect">
                <a:avLst/>
              </a:prstGeom>
            </p:spPr>
          </p:pic>
        </p:grpSp>
      </p:grpSp>
      <p:pic>
        <p:nvPicPr>
          <p:cNvPr id="60" name="Object 5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672044" y="2644024"/>
            <a:ext cx="4816969" cy="193001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8961891"/>
            <a:ext cx="18457143" cy="1323823"/>
            <a:chOff x="0" y="8961891"/>
            <a:chExt cx="18457143" cy="13238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961891"/>
              <a:ext cx="18457143" cy="132382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81681" y="815238"/>
            <a:ext cx="16303305" cy="7498847"/>
            <a:chOff x="981681" y="815238"/>
            <a:chExt cx="16303305" cy="749884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1681" y="815238"/>
              <a:ext cx="16303305" cy="749884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932753" y="3994922"/>
            <a:ext cx="23687" cy="8662014"/>
            <a:chOff x="12932753" y="3994922"/>
            <a:chExt cx="23687" cy="86620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2932753" y="3994922"/>
              <a:ext cx="23687" cy="86620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72436" y="5793854"/>
            <a:ext cx="23687" cy="5062014"/>
            <a:chOff x="6072436" y="5793854"/>
            <a:chExt cx="23687" cy="50620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6072436" y="5793854"/>
              <a:ext cx="23687" cy="50620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897351" y="7685234"/>
            <a:ext cx="23687" cy="1277581"/>
            <a:chOff x="2897351" y="7685234"/>
            <a:chExt cx="23687" cy="127758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2897351" y="7685234"/>
              <a:ext cx="23687" cy="127758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19770" y="7684818"/>
            <a:ext cx="23687" cy="1277581"/>
            <a:chOff x="1619770" y="7684818"/>
            <a:chExt cx="23687" cy="127758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1619770" y="7684818"/>
              <a:ext cx="23687" cy="1277581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947974" y="3052625"/>
            <a:ext cx="9612124" cy="62275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75800" y="1737319"/>
            <a:ext cx="12176557" cy="135542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747092" y="4456448"/>
            <a:ext cx="520600" cy="520600"/>
            <a:chOff x="1747092" y="4456448"/>
            <a:chExt cx="520600" cy="52060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47092" y="4456448"/>
              <a:ext cx="520600" cy="52060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739330" y="5633709"/>
            <a:ext cx="520600" cy="520600"/>
            <a:chOff x="1739330" y="5633709"/>
            <a:chExt cx="520600" cy="52060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39330" y="5633709"/>
              <a:ext cx="520600" cy="52060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737778" y="6748037"/>
            <a:ext cx="520600" cy="520600"/>
            <a:chOff x="1737778" y="6748037"/>
            <a:chExt cx="520600" cy="520600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37778" y="6748037"/>
              <a:ext cx="520600" cy="520600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85814" y="4412693"/>
            <a:ext cx="2121682" cy="673015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85601" y="4954296"/>
            <a:ext cx="2611043" cy="646091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69620" y="5623496"/>
            <a:ext cx="1983348" cy="565062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582001" y="6716830"/>
            <a:ext cx="2124748" cy="565072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71315" y="6112020"/>
            <a:ext cx="3013548" cy="646091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205639" y="7183496"/>
            <a:ext cx="9471881" cy="646091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947974" y="3613329"/>
            <a:ext cx="8652514" cy="622743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815649" y="6837652"/>
            <a:ext cx="350441" cy="316511"/>
            <a:chOff x="1815649" y="6837652"/>
            <a:chExt cx="350441" cy="316511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815649" y="6837652"/>
              <a:ext cx="350441" cy="31651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824426" y="4516377"/>
            <a:ext cx="348425" cy="348425"/>
            <a:chOff x="1824426" y="4516377"/>
            <a:chExt cx="348425" cy="348425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824426" y="4516377"/>
              <a:ext cx="348425" cy="34842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841266" y="5736636"/>
            <a:ext cx="315301" cy="315301"/>
            <a:chOff x="1841266" y="5736636"/>
            <a:chExt cx="315301" cy="315301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841266" y="5736636"/>
              <a:ext cx="315301" cy="3153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88095" y="11905"/>
            <a:ext cx="18457143" cy="2104762"/>
            <a:chOff x="-188095" y="11905"/>
            <a:chExt cx="18457143" cy="21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88095" y="11905"/>
              <a:ext cx="18457143" cy="210476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9212" y="215221"/>
            <a:ext cx="2777410" cy="11176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38623" y="1618122"/>
            <a:ext cx="17057991" cy="8667592"/>
            <a:chOff x="538623" y="1618122"/>
            <a:chExt cx="17057991" cy="866759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8623" y="1618122"/>
              <a:ext cx="17057991" cy="866759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753742" y="1051363"/>
            <a:ext cx="8046672" cy="64608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 수연</cp:lastModifiedBy>
  <cp:revision>1</cp:revision>
  <dcterms:created xsi:type="dcterms:W3CDTF">2022-07-19T17:34:36Z</dcterms:created>
  <dcterms:modified xsi:type="dcterms:W3CDTF">2022-07-19T08:42:01Z</dcterms:modified>
</cp:coreProperties>
</file>