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71" r:id="rId2"/>
    <p:sldId id="272" r:id="rId3"/>
    <p:sldId id="273" r:id="rId4"/>
    <p:sldId id="28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279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30" r:id="rId43"/>
    <p:sldId id="328" r:id="rId44"/>
    <p:sldId id="333" r:id="rId45"/>
    <p:sldId id="331" r:id="rId46"/>
    <p:sldId id="332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9" r:id="rId62"/>
    <p:sldId id="353" r:id="rId63"/>
    <p:sldId id="354" r:id="rId64"/>
    <p:sldId id="355" r:id="rId65"/>
    <p:sldId id="356" r:id="rId66"/>
    <p:sldId id="357" r:id="rId67"/>
    <p:sldId id="359" r:id="rId68"/>
    <p:sldId id="360" r:id="rId69"/>
    <p:sldId id="361" r:id="rId70"/>
    <p:sldId id="329" r:id="rId71"/>
    <p:sldId id="358" r:id="rId72"/>
    <p:sldId id="362" r:id="rId73"/>
    <p:sldId id="265" r:id="rId7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78" y="4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yeon kim" userId="7457d7c818536fe4" providerId="LiveId" clId="{08708593-A372-4796-B087-8899B4A4BB4B}"/>
    <pc:docChg chg="undo redo custSel addSld delSld modSld sldOrd">
      <pc:chgData name="suyeon kim" userId="7457d7c818536fe4" providerId="LiveId" clId="{08708593-A372-4796-B087-8899B4A4BB4B}" dt="2023-12-13T20:54:59.465" v="13256" actId="1076"/>
      <pc:docMkLst>
        <pc:docMk/>
      </pc:docMkLst>
      <pc:sldChg chg="del">
        <pc:chgData name="suyeon kim" userId="7457d7c818536fe4" providerId="LiveId" clId="{08708593-A372-4796-B087-8899B4A4BB4B}" dt="2023-12-13T18:18:20.205" v="2687" actId="2696"/>
        <pc:sldMkLst>
          <pc:docMk/>
          <pc:sldMk cId="272497175" sldId="264"/>
        </pc:sldMkLst>
      </pc:sldChg>
      <pc:sldChg chg="delSp modSp add del mod">
        <pc:chgData name="suyeon kim" userId="7457d7c818536fe4" providerId="LiveId" clId="{08708593-A372-4796-B087-8899B4A4BB4B}" dt="2023-12-13T18:11:05.474" v="2450" actId="1076"/>
        <pc:sldMkLst>
          <pc:docMk/>
          <pc:sldMk cId="2915345313" sldId="265"/>
        </pc:sldMkLst>
        <pc:spChg chg="mod">
          <ac:chgData name="suyeon kim" userId="7457d7c818536fe4" providerId="LiveId" clId="{08708593-A372-4796-B087-8899B4A4BB4B}" dt="2023-12-13T18:11:03.556" v="2449" actId="1076"/>
          <ac:spMkLst>
            <pc:docMk/>
            <pc:sldMk cId="2915345313" sldId="265"/>
            <ac:spMk id="229" creationId="{82E972E3-5A9F-5EC8-8519-037C335D1561}"/>
          </ac:spMkLst>
        </pc:spChg>
        <pc:spChg chg="mod">
          <ac:chgData name="suyeon kim" userId="7457d7c818536fe4" providerId="LiveId" clId="{08708593-A372-4796-B087-8899B4A4BB4B}" dt="2023-12-13T18:11:05.474" v="2450" actId="1076"/>
          <ac:spMkLst>
            <pc:docMk/>
            <pc:sldMk cId="2915345313" sldId="265"/>
            <ac:spMk id="230" creationId="{99BAEDBE-12FD-5EE1-9883-1EEE1DBAB417}"/>
          </ac:spMkLst>
        </pc:spChg>
        <pc:picChg chg="del">
          <ac:chgData name="suyeon kim" userId="7457d7c818536fe4" providerId="LiveId" clId="{08708593-A372-4796-B087-8899B4A4BB4B}" dt="2023-12-13T18:10:26.206" v="2370" actId="478"/>
          <ac:picMkLst>
            <pc:docMk/>
            <pc:sldMk cId="2915345313" sldId="265"/>
            <ac:picMk id="226" creationId="{E9F710E5-3FCD-3534-52F4-43CAFFA8561F}"/>
          </ac:picMkLst>
        </pc:picChg>
      </pc:sldChg>
      <pc:sldChg chg="del">
        <pc:chgData name="suyeon kim" userId="7457d7c818536fe4" providerId="LiveId" clId="{08708593-A372-4796-B087-8899B4A4BB4B}" dt="2023-12-13T18:18:20.205" v="2687" actId="2696"/>
        <pc:sldMkLst>
          <pc:docMk/>
          <pc:sldMk cId="246960982" sldId="268"/>
        </pc:sldMkLst>
      </pc:sldChg>
      <pc:sldChg chg="del">
        <pc:chgData name="suyeon kim" userId="7457d7c818536fe4" providerId="LiveId" clId="{08708593-A372-4796-B087-8899B4A4BB4B}" dt="2023-12-13T18:18:20.205" v="2687" actId="2696"/>
        <pc:sldMkLst>
          <pc:docMk/>
          <pc:sldMk cId="4107778872" sldId="270"/>
        </pc:sldMkLst>
      </pc:sldChg>
      <pc:sldChg chg="modSp mod">
        <pc:chgData name="suyeon kim" userId="7457d7c818536fe4" providerId="LiveId" clId="{08708593-A372-4796-B087-8899B4A4BB4B}" dt="2023-12-13T16:57:18.781" v="150" actId="20577"/>
        <pc:sldMkLst>
          <pc:docMk/>
          <pc:sldMk cId="3929628333" sldId="271"/>
        </pc:sldMkLst>
        <pc:spChg chg="mod">
          <ac:chgData name="suyeon kim" userId="7457d7c818536fe4" providerId="LiveId" clId="{08708593-A372-4796-B087-8899B4A4BB4B}" dt="2023-12-13T16:56:54.254" v="40" actId="20577"/>
          <ac:spMkLst>
            <pc:docMk/>
            <pc:sldMk cId="3929628333" sldId="271"/>
            <ac:spMk id="5" creationId="{B6956878-ABEC-AF9A-D2CE-3CA826B6E387}"/>
          </ac:spMkLst>
        </pc:spChg>
        <pc:spChg chg="mod">
          <ac:chgData name="suyeon kim" userId="7457d7c818536fe4" providerId="LiveId" clId="{08708593-A372-4796-B087-8899B4A4BB4B}" dt="2023-12-13T16:57:18.781" v="150" actId="20577"/>
          <ac:spMkLst>
            <pc:docMk/>
            <pc:sldMk cId="3929628333" sldId="271"/>
            <ac:spMk id="6" creationId="{B1BEB93D-E860-DD72-63D2-BA2ACD126D65}"/>
          </ac:spMkLst>
        </pc:spChg>
      </pc:sldChg>
      <pc:sldChg chg="addSp delSp modSp mod">
        <pc:chgData name="suyeon kim" userId="7457d7c818536fe4" providerId="LiveId" clId="{08708593-A372-4796-B087-8899B4A4BB4B}" dt="2023-12-13T20:50:12.749" v="13229" actId="20577"/>
        <pc:sldMkLst>
          <pc:docMk/>
          <pc:sldMk cId="4207314371" sldId="272"/>
        </pc:sldMkLst>
        <pc:spChg chg="add mod">
          <ac:chgData name="suyeon kim" userId="7457d7c818536fe4" providerId="LiveId" clId="{08708593-A372-4796-B087-8899B4A4BB4B}" dt="2023-12-13T18:19:42.072" v="2737" actId="1076"/>
          <ac:spMkLst>
            <pc:docMk/>
            <pc:sldMk cId="4207314371" sldId="272"/>
            <ac:spMk id="2" creationId="{37480F61-85FD-F5B3-F2DF-21AF15CBA27B}"/>
          </ac:spMkLst>
        </pc:spChg>
        <pc:spChg chg="mod">
          <ac:chgData name="suyeon kim" userId="7457d7c818536fe4" providerId="LiveId" clId="{08708593-A372-4796-B087-8899B4A4BB4B}" dt="2023-12-13T18:19:29.598" v="2735" actId="1076"/>
          <ac:spMkLst>
            <pc:docMk/>
            <pc:sldMk cId="4207314371" sldId="272"/>
            <ac:spMk id="5" creationId="{B748DE9C-B5AD-BAA4-4EBD-53FA1916E9A2}"/>
          </ac:spMkLst>
        </pc:spChg>
        <pc:spChg chg="add mod">
          <ac:chgData name="suyeon kim" userId="7457d7c818536fe4" providerId="LiveId" clId="{08708593-A372-4796-B087-8899B4A4BB4B}" dt="2023-12-13T20:50:12.749" v="13229" actId="20577"/>
          <ac:spMkLst>
            <pc:docMk/>
            <pc:sldMk cId="4207314371" sldId="272"/>
            <ac:spMk id="6" creationId="{8172A14D-D919-F3CC-B27B-5C9A5042F491}"/>
          </ac:spMkLst>
        </pc:spChg>
        <pc:spChg chg="mod">
          <ac:chgData name="suyeon kim" userId="7457d7c818536fe4" providerId="LiveId" clId="{08708593-A372-4796-B087-8899B4A4BB4B}" dt="2023-12-13T18:19:42.072" v="2737" actId="1076"/>
          <ac:spMkLst>
            <pc:docMk/>
            <pc:sldMk cId="4207314371" sldId="272"/>
            <ac:spMk id="7" creationId="{CE308183-DB54-F711-9B69-C8C5752AF7AF}"/>
          </ac:spMkLst>
        </pc:spChg>
        <pc:spChg chg="mod">
          <ac:chgData name="suyeon kim" userId="7457d7c818536fe4" providerId="LiveId" clId="{08708593-A372-4796-B087-8899B4A4BB4B}" dt="2023-12-13T18:19:42.072" v="2737" actId="1076"/>
          <ac:spMkLst>
            <pc:docMk/>
            <pc:sldMk cId="4207314371" sldId="272"/>
            <ac:spMk id="8" creationId="{BC5F8E78-68AC-B048-5336-EE835D4169E6}"/>
          </ac:spMkLst>
        </pc:spChg>
        <pc:spChg chg="mod">
          <ac:chgData name="suyeon kim" userId="7457d7c818536fe4" providerId="LiveId" clId="{08708593-A372-4796-B087-8899B4A4BB4B}" dt="2023-12-13T18:19:42.072" v="2737" actId="1076"/>
          <ac:spMkLst>
            <pc:docMk/>
            <pc:sldMk cId="4207314371" sldId="272"/>
            <ac:spMk id="9" creationId="{313F5BEB-A29E-EC98-4681-67E53CB0B3C2}"/>
          </ac:spMkLst>
        </pc:spChg>
        <pc:spChg chg="mod">
          <ac:chgData name="suyeon kim" userId="7457d7c818536fe4" providerId="LiveId" clId="{08708593-A372-4796-B087-8899B4A4BB4B}" dt="2023-12-13T18:19:42.072" v="2737" actId="1076"/>
          <ac:spMkLst>
            <pc:docMk/>
            <pc:sldMk cId="4207314371" sldId="272"/>
            <ac:spMk id="10" creationId="{15EF1453-BC33-8329-E803-35808F5E93AA}"/>
          </ac:spMkLst>
        </pc:spChg>
        <pc:spChg chg="mod">
          <ac:chgData name="suyeon kim" userId="7457d7c818536fe4" providerId="LiveId" clId="{08708593-A372-4796-B087-8899B4A4BB4B}" dt="2023-12-13T18:19:42.072" v="2737" actId="1076"/>
          <ac:spMkLst>
            <pc:docMk/>
            <pc:sldMk cId="4207314371" sldId="272"/>
            <ac:spMk id="11" creationId="{C67FBC02-6717-E326-10F3-EED37C2CE102}"/>
          </ac:spMkLst>
        </pc:spChg>
        <pc:spChg chg="mod">
          <ac:chgData name="suyeon kim" userId="7457d7c818536fe4" providerId="LiveId" clId="{08708593-A372-4796-B087-8899B4A4BB4B}" dt="2023-12-13T18:19:42.072" v="2737" actId="1076"/>
          <ac:spMkLst>
            <pc:docMk/>
            <pc:sldMk cId="4207314371" sldId="272"/>
            <ac:spMk id="12" creationId="{475A99F0-E26F-49EF-19FA-5DA225DF25D0}"/>
          </ac:spMkLst>
        </pc:spChg>
        <pc:spChg chg="mod">
          <ac:chgData name="suyeon kim" userId="7457d7c818536fe4" providerId="LiveId" clId="{08708593-A372-4796-B087-8899B4A4BB4B}" dt="2023-12-13T18:19:42.072" v="2737" actId="1076"/>
          <ac:spMkLst>
            <pc:docMk/>
            <pc:sldMk cId="4207314371" sldId="272"/>
            <ac:spMk id="13" creationId="{CEC5CD14-4594-1730-18CF-710701846C6F}"/>
          </ac:spMkLst>
        </pc:spChg>
        <pc:spChg chg="mod">
          <ac:chgData name="suyeon kim" userId="7457d7c818536fe4" providerId="LiveId" clId="{08708593-A372-4796-B087-8899B4A4BB4B}" dt="2023-12-13T18:19:42.072" v="2737" actId="1076"/>
          <ac:spMkLst>
            <pc:docMk/>
            <pc:sldMk cId="4207314371" sldId="272"/>
            <ac:spMk id="14" creationId="{E4BB9965-4F0D-8E0C-4C5A-019C795529F3}"/>
          </ac:spMkLst>
        </pc:spChg>
        <pc:spChg chg="mod">
          <ac:chgData name="suyeon kim" userId="7457d7c818536fe4" providerId="LiveId" clId="{08708593-A372-4796-B087-8899B4A4BB4B}" dt="2023-12-13T16:57:35.946" v="175" actId="1076"/>
          <ac:spMkLst>
            <pc:docMk/>
            <pc:sldMk cId="4207314371" sldId="272"/>
            <ac:spMk id="15" creationId="{627B173C-BF4B-5D6B-514A-71779E736CDB}"/>
          </ac:spMkLst>
        </pc:spChg>
        <pc:spChg chg="add del mod">
          <ac:chgData name="suyeon kim" userId="7457d7c818536fe4" providerId="LiveId" clId="{08708593-A372-4796-B087-8899B4A4BB4B}" dt="2023-12-13T18:19:42.575" v="2738" actId="478"/>
          <ac:spMkLst>
            <pc:docMk/>
            <pc:sldMk cId="4207314371" sldId="272"/>
            <ac:spMk id="16" creationId="{3C249BCF-7CBF-BCFF-587C-1BA9A42F9317}"/>
          </ac:spMkLst>
        </pc:spChg>
        <pc:spChg chg="add del mod">
          <ac:chgData name="suyeon kim" userId="7457d7c818536fe4" providerId="LiveId" clId="{08708593-A372-4796-B087-8899B4A4BB4B}" dt="2023-12-13T18:19:42.575" v="2738" actId="478"/>
          <ac:spMkLst>
            <pc:docMk/>
            <pc:sldMk cId="4207314371" sldId="272"/>
            <ac:spMk id="17" creationId="{15231435-DAC6-BC93-7C14-5CDE77246516}"/>
          </ac:spMkLst>
        </pc:spChg>
        <pc:picChg chg="mod">
          <ac:chgData name="suyeon kim" userId="7457d7c818536fe4" providerId="LiveId" clId="{08708593-A372-4796-B087-8899B4A4BB4B}" dt="2023-12-13T17:01:03.500" v="530" actId="14100"/>
          <ac:picMkLst>
            <pc:docMk/>
            <pc:sldMk cId="4207314371" sldId="272"/>
            <ac:picMk id="18" creationId="{02CED0DE-6F71-71B8-7E6B-E4BBFE001510}"/>
          </ac:picMkLst>
        </pc:picChg>
      </pc:sldChg>
      <pc:sldChg chg="modSp mod ord">
        <pc:chgData name="suyeon kim" userId="7457d7c818536fe4" providerId="LiveId" clId="{08708593-A372-4796-B087-8899B4A4BB4B}" dt="2023-12-13T17:03:09.596" v="670" actId="14100"/>
        <pc:sldMkLst>
          <pc:docMk/>
          <pc:sldMk cId="1867445370" sldId="273"/>
        </pc:sldMkLst>
        <pc:spChg chg="mod">
          <ac:chgData name="suyeon kim" userId="7457d7c818536fe4" providerId="LiveId" clId="{08708593-A372-4796-B087-8899B4A4BB4B}" dt="2023-12-13T17:02:54.120" v="667" actId="20577"/>
          <ac:spMkLst>
            <pc:docMk/>
            <pc:sldMk cId="1867445370" sldId="273"/>
            <ac:spMk id="3" creationId="{773F2969-8E1F-0403-B6B6-037C4B0D5DB2}"/>
          </ac:spMkLst>
        </pc:spChg>
        <pc:grpChg chg="mod">
          <ac:chgData name="suyeon kim" userId="7457d7c818536fe4" providerId="LiveId" clId="{08708593-A372-4796-B087-8899B4A4BB4B}" dt="2023-12-13T17:02:58.639" v="668" actId="1076"/>
          <ac:grpSpMkLst>
            <pc:docMk/>
            <pc:sldMk cId="1867445370" sldId="273"/>
            <ac:grpSpMk id="7" creationId="{ADC16E78-8819-8219-C770-75C3BD1E4D45}"/>
          </ac:grpSpMkLst>
        </pc:grpChg>
        <pc:cxnChg chg="mod">
          <ac:chgData name="suyeon kim" userId="7457d7c818536fe4" providerId="LiveId" clId="{08708593-A372-4796-B087-8899B4A4BB4B}" dt="2023-12-13T17:03:05.497" v="669" actId="14100"/>
          <ac:cxnSpMkLst>
            <pc:docMk/>
            <pc:sldMk cId="1867445370" sldId="273"/>
            <ac:cxnSpMk id="4" creationId="{F9894119-F233-DC33-68F5-7374CF0E569E}"/>
          </ac:cxnSpMkLst>
        </pc:cxnChg>
        <pc:cxnChg chg="mod">
          <ac:chgData name="suyeon kim" userId="7457d7c818536fe4" providerId="LiveId" clId="{08708593-A372-4796-B087-8899B4A4BB4B}" dt="2023-12-13T17:03:09.596" v="670" actId="14100"/>
          <ac:cxnSpMkLst>
            <pc:docMk/>
            <pc:sldMk cId="1867445370" sldId="273"/>
            <ac:cxnSpMk id="6" creationId="{01021128-BA25-D6FF-656C-87D086ADE451}"/>
          </ac:cxnSpMkLst>
        </pc:cxnChg>
      </pc:sldChg>
      <pc:sldChg chg="del">
        <pc:chgData name="suyeon kim" userId="7457d7c818536fe4" providerId="LiveId" clId="{08708593-A372-4796-B087-8899B4A4BB4B}" dt="2023-12-13T18:18:20.205" v="2687" actId="2696"/>
        <pc:sldMkLst>
          <pc:docMk/>
          <pc:sldMk cId="396970646" sldId="275"/>
        </pc:sldMkLst>
      </pc:sldChg>
      <pc:sldChg chg="del">
        <pc:chgData name="suyeon kim" userId="7457d7c818536fe4" providerId="LiveId" clId="{08708593-A372-4796-B087-8899B4A4BB4B}" dt="2023-12-13T18:18:20.205" v="2687" actId="2696"/>
        <pc:sldMkLst>
          <pc:docMk/>
          <pc:sldMk cId="1122762649" sldId="276"/>
        </pc:sldMkLst>
      </pc:sldChg>
      <pc:sldChg chg="del">
        <pc:chgData name="suyeon kim" userId="7457d7c818536fe4" providerId="LiveId" clId="{08708593-A372-4796-B087-8899B4A4BB4B}" dt="2023-12-13T18:18:20.205" v="2687" actId="2696"/>
        <pc:sldMkLst>
          <pc:docMk/>
          <pc:sldMk cId="3031788846" sldId="277"/>
        </pc:sldMkLst>
      </pc:sldChg>
      <pc:sldChg chg="del">
        <pc:chgData name="suyeon kim" userId="7457d7c818536fe4" providerId="LiveId" clId="{08708593-A372-4796-B087-8899B4A4BB4B}" dt="2023-12-13T18:18:20.205" v="2687" actId="2696"/>
        <pc:sldMkLst>
          <pc:docMk/>
          <pc:sldMk cId="858320850" sldId="278"/>
        </pc:sldMkLst>
      </pc:sldChg>
      <pc:sldChg chg="modSp mod ord">
        <pc:chgData name="suyeon kim" userId="7457d7c818536fe4" providerId="LiveId" clId="{08708593-A372-4796-B087-8899B4A4BB4B}" dt="2023-12-13T17:23:52.641" v="1587" actId="20577"/>
        <pc:sldMkLst>
          <pc:docMk/>
          <pc:sldMk cId="484164959" sldId="279"/>
        </pc:sldMkLst>
        <pc:spChg chg="mod">
          <ac:chgData name="suyeon kim" userId="7457d7c818536fe4" providerId="LiveId" clId="{08708593-A372-4796-B087-8899B4A4BB4B}" dt="2023-12-13T17:23:45.212" v="1566" actId="20577"/>
          <ac:spMkLst>
            <pc:docMk/>
            <pc:sldMk cId="484164959" sldId="279"/>
            <ac:spMk id="2" creationId="{1E4D379F-0D7A-E10A-C2FD-B3F877B38412}"/>
          </ac:spMkLst>
        </pc:spChg>
        <pc:spChg chg="mod">
          <ac:chgData name="suyeon kim" userId="7457d7c818536fe4" providerId="LiveId" clId="{08708593-A372-4796-B087-8899B4A4BB4B}" dt="2023-12-13T17:23:52.641" v="1587" actId="20577"/>
          <ac:spMkLst>
            <pc:docMk/>
            <pc:sldMk cId="484164959" sldId="279"/>
            <ac:spMk id="3" creationId="{773F2969-8E1F-0403-B6B6-037C4B0D5DB2}"/>
          </ac:spMkLst>
        </pc:spChg>
      </pc:sldChg>
      <pc:sldChg chg="del">
        <pc:chgData name="suyeon kim" userId="7457d7c818536fe4" providerId="LiveId" clId="{08708593-A372-4796-B087-8899B4A4BB4B}" dt="2023-12-13T18:18:20.205" v="2687" actId="2696"/>
        <pc:sldMkLst>
          <pc:docMk/>
          <pc:sldMk cId="1505662997" sldId="280"/>
        </pc:sldMkLst>
      </pc:sldChg>
      <pc:sldChg chg="delSp modSp mod ord">
        <pc:chgData name="suyeon kim" userId="7457d7c818536fe4" providerId="LiveId" clId="{08708593-A372-4796-B087-8899B4A4BB4B}" dt="2023-12-13T17:11:32.375" v="1017" actId="478"/>
        <pc:sldMkLst>
          <pc:docMk/>
          <pc:sldMk cId="1636054354" sldId="281"/>
        </pc:sldMkLst>
        <pc:spChg chg="mod">
          <ac:chgData name="suyeon kim" userId="7457d7c818536fe4" providerId="LiveId" clId="{08708593-A372-4796-B087-8899B4A4BB4B}" dt="2023-12-13T17:05:22.698" v="736" actId="14100"/>
          <ac:spMkLst>
            <pc:docMk/>
            <pc:sldMk cId="1636054354" sldId="281"/>
            <ac:spMk id="2" creationId="{8E881CF8-446C-F0A6-C23F-73C4527DDE49}"/>
          </ac:spMkLst>
        </pc:spChg>
        <pc:spChg chg="del">
          <ac:chgData name="suyeon kim" userId="7457d7c818536fe4" providerId="LiveId" clId="{08708593-A372-4796-B087-8899B4A4BB4B}" dt="2023-12-13T17:11:32.375" v="1017" actId="478"/>
          <ac:spMkLst>
            <pc:docMk/>
            <pc:sldMk cId="1636054354" sldId="281"/>
            <ac:spMk id="4" creationId="{B8326A7D-F71C-ED1C-CBFD-93F557654D2A}"/>
          </ac:spMkLst>
        </pc:spChg>
        <pc:spChg chg="mod">
          <ac:chgData name="suyeon kim" userId="7457d7c818536fe4" providerId="LiveId" clId="{08708593-A372-4796-B087-8899B4A4BB4B}" dt="2023-12-13T17:05:33.878" v="786" actId="20577"/>
          <ac:spMkLst>
            <pc:docMk/>
            <pc:sldMk cId="1636054354" sldId="281"/>
            <ac:spMk id="5" creationId="{3251639B-29EB-6E9D-733B-6F917838F571}"/>
          </ac:spMkLst>
        </pc:spChg>
        <pc:spChg chg="del">
          <ac:chgData name="suyeon kim" userId="7457d7c818536fe4" providerId="LiveId" clId="{08708593-A372-4796-B087-8899B4A4BB4B}" dt="2023-12-13T17:03:26.064" v="673" actId="478"/>
          <ac:spMkLst>
            <pc:docMk/>
            <pc:sldMk cId="1636054354" sldId="281"/>
            <ac:spMk id="9" creationId="{0B4B4394-508A-F880-4605-DC3ED74B1F1F}"/>
          </ac:spMkLst>
        </pc:spChg>
        <pc:spChg chg="del">
          <ac:chgData name="suyeon kim" userId="7457d7c818536fe4" providerId="LiveId" clId="{08708593-A372-4796-B087-8899B4A4BB4B}" dt="2023-12-13T17:03:26.064" v="673" actId="478"/>
          <ac:spMkLst>
            <pc:docMk/>
            <pc:sldMk cId="1636054354" sldId="281"/>
            <ac:spMk id="10" creationId="{A533E35D-5D7C-9775-C063-E4161DFEE7C5}"/>
          </ac:spMkLst>
        </pc:spChg>
        <pc:spChg chg="mod">
          <ac:chgData name="suyeon kim" userId="7457d7c818536fe4" providerId="LiveId" clId="{08708593-A372-4796-B087-8899B4A4BB4B}" dt="2023-12-13T17:05:26.996" v="750" actId="1036"/>
          <ac:spMkLst>
            <pc:docMk/>
            <pc:sldMk cId="1636054354" sldId="281"/>
            <ac:spMk id="12" creationId="{DA48AEE2-82B1-6D9E-5CBB-6918EC49DC2A}"/>
          </ac:spMkLst>
        </pc:spChg>
        <pc:spChg chg="del">
          <ac:chgData name="suyeon kim" userId="7457d7c818536fe4" providerId="LiveId" clId="{08708593-A372-4796-B087-8899B4A4BB4B}" dt="2023-12-13T17:03:26.064" v="673" actId="478"/>
          <ac:spMkLst>
            <pc:docMk/>
            <pc:sldMk cId="1636054354" sldId="281"/>
            <ac:spMk id="13" creationId="{BEF7AA54-918F-E449-38FE-9DB519BCC48F}"/>
          </ac:spMkLst>
        </pc:spChg>
        <pc:spChg chg="del">
          <ac:chgData name="suyeon kim" userId="7457d7c818536fe4" providerId="LiveId" clId="{08708593-A372-4796-B087-8899B4A4BB4B}" dt="2023-12-13T17:03:26.064" v="673" actId="478"/>
          <ac:spMkLst>
            <pc:docMk/>
            <pc:sldMk cId="1636054354" sldId="281"/>
            <ac:spMk id="14" creationId="{A6EE510B-CBB0-C770-7D0F-5E75EBB47954}"/>
          </ac:spMkLst>
        </pc:spChg>
        <pc:spChg chg="del">
          <ac:chgData name="suyeon kim" userId="7457d7c818536fe4" providerId="LiveId" clId="{08708593-A372-4796-B087-8899B4A4BB4B}" dt="2023-12-13T17:03:26.064" v="673" actId="478"/>
          <ac:spMkLst>
            <pc:docMk/>
            <pc:sldMk cId="1636054354" sldId="281"/>
            <ac:spMk id="15" creationId="{0C095E96-C995-F11E-293F-F485FC4E3223}"/>
          </ac:spMkLst>
        </pc:spChg>
        <pc:spChg chg="del">
          <ac:chgData name="suyeon kim" userId="7457d7c818536fe4" providerId="LiveId" clId="{08708593-A372-4796-B087-8899B4A4BB4B}" dt="2023-12-13T17:03:28.397" v="674" actId="478"/>
          <ac:spMkLst>
            <pc:docMk/>
            <pc:sldMk cId="1636054354" sldId="281"/>
            <ac:spMk id="16" creationId="{8AECA5E6-28CC-9BFF-90A6-0B495ACFC4F9}"/>
          </ac:spMkLst>
        </pc:spChg>
      </pc:sldChg>
      <pc:sldChg chg="del">
        <pc:chgData name="suyeon kim" userId="7457d7c818536fe4" providerId="LiveId" clId="{08708593-A372-4796-B087-8899B4A4BB4B}" dt="2023-12-13T18:18:20.205" v="2687" actId="2696"/>
        <pc:sldMkLst>
          <pc:docMk/>
          <pc:sldMk cId="2472891769" sldId="282"/>
        </pc:sldMkLst>
      </pc:sldChg>
      <pc:sldChg chg="del">
        <pc:chgData name="suyeon kim" userId="7457d7c818536fe4" providerId="LiveId" clId="{08708593-A372-4796-B087-8899B4A4BB4B}" dt="2023-12-13T18:11:12.732" v="2452" actId="47"/>
        <pc:sldMkLst>
          <pc:docMk/>
          <pc:sldMk cId="3984252838" sldId="283"/>
        </pc:sldMkLst>
      </pc:sldChg>
      <pc:sldChg chg="del">
        <pc:chgData name="suyeon kim" userId="7457d7c818536fe4" providerId="LiveId" clId="{08708593-A372-4796-B087-8899B4A4BB4B}" dt="2023-12-13T18:18:20.205" v="2687" actId="2696"/>
        <pc:sldMkLst>
          <pc:docMk/>
          <pc:sldMk cId="466753353" sldId="284"/>
        </pc:sldMkLst>
      </pc:sldChg>
      <pc:sldChg chg="del">
        <pc:chgData name="suyeon kim" userId="7457d7c818536fe4" providerId="LiveId" clId="{08708593-A372-4796-B087-8899B4A4BB4B}" dt="2023-12-13T18:18:20.205" v="2687" actId="2696"/>
        <pc:sldMkLst>
          <pc:docMk/>
          <pc:sldMk cId="3025818305" sldId="285"/>
        </pc:sldMkLst>
      </pc:sldChg>
      <pc:sldChg chg="del">
        <pc:chgData name="suyeon kim" userId="7457d7c818536fe4" providerId="LiveId" clId="{08708593-A372-4796-B087-8899B4A4BB4B}" dt="2023-12-13T18:18:20.205" v="2687" actId="2696"/>
        <pc:sldMkLst>
          <pc:docMk/>
          <pc:sldMk cId="3297790647" sldId="286"/>
        </pc:sldMkLst>
      </pc:sldChg>
      <pc:sldChg chg="del">
        <pc:chgData name="suyeon kim" userId="7457d7c818536fe4" providerId="LiveId" clId="{08708593-A372-4796-B087-8899B4A4BB4B}" dt="2023-12-13T18:11:11.012" v="2451" actId="47"/>
        <pc:sldMkLst>
          <pc:docMk/>
          <pc:sldMk cId="3251937357" sldId="287"/>
        </pc:sldMkLst>
      </pc:sldChg>
      <pc:sldChg chg="del">
        <pc:chgData name="suyeon kim" userId="7457d7c818536fe4" providerId="LiveId" clId="{08708593-A372-4796-B087-8899B4A4BB4B}" dt="2023-12-13T18:18:20.205" v="2687" actId="2696"/>
        <pc:sldMkLst>
          <pc:docMk/>
          <pc:sldMk cId="1093036882" sldId="288"/>
        </pc:sldMkLst>
      </pc:sldChg>
      <pc:sldChg chg="del">
        <pc:chgData name="suyeon kim" userId="7457d7c818536fe4" providerId="LiveId" clId="{08708593-A372-4796-B087-8899B4A4BB4B}" dt="2023-12-13T18:18:20.205" v="2687" actId="2696"/>
        <pc:sldMkLst>
          <pc:docMk/>
          <pc:sldMk cId="3043384315" sldId="289"/>
        </pc:sldMkLst>
      </pc:sldChg>
      <pc:sldChg chg="del">
        <pc:chgData name="suyeon kim" userId="7457d7c818536fe4" providerId="LiveId" clId="{08708593-A372-4796-B087-8899B4A4BB4B}" dt="2023-12-13T18:18:20.205" v="2687" actId="2696"/>
        <pc:sldMkLst>
          <pc:docMk/>
          <pc:sldMk cId="1773652500" sldId="290"/>
        </pc:sldMkLst>
      </pc:sldChg>
      <pc:sldChg chg="del">
        <pc:chgData name="suyeon kim" userId="7457d7c818536fe4" providerId="LiveId" clId="{08708593-A372-4796-B087-8899B4A4BB4B}" dt="2023-12-13T18:18:20.205" v="2687" actId="2696"/>
        <pc:sldMkLst>
          <pc:docMk/>
          <pc:sldMk cId="133509190" sldId="291"/>
        </pc:sldMkLst>
      </pc:sldChg>
      <pc:sldChg chg="addSp delSp modSp add mod">
        <pc:chgData name="suyeon kim" userId="7457d7c818536fe4" providerId="LiveId" clId="{08708593-A372-4796-B087-8899B4A4BB4B}" dt="2023-12-13T20:54:59.465" v="13256" actId="1076"/>
        <pc:sldMkLst>
          <pc:docMk/>
          <pc:sldMk cId="2765764462" sldId="292"/>
        </pc:sldMkLst>
        <pc:spChg chg="mod">
          <ac:chgData name="suyeon kim" userId="7457d7c818536fe4" providerId="LiveId" clId="{08708593-A372-4796-B087-8899B4A4BB4B}" dt="2023-12-13T17:06:34.347" v="831" actId="1038"/>
          <ac:spMkLst>
            <pc:docMk/>
            <pc:sldMk cId="2765764462" sldId="292"/>
            <ac:spMk id="2" creationId="{8E881CF8-446C-F0A6-C23F-73C4527DDE49}"/>
          </ac:spMkLst>
        </pc:spChg>
        <pc:spChg chg="del">
          <ac:chgData name="suyeon kim" userId="7457d7c818536fe4" providerId="LiveId" clId="{08708593-A372-4796-B087-8899B4A4BB4B}" dt="2023-12-13T17:11:30.508" v="1016" actId="478"/>
          <ac:spMkLst>
            <pc:docMk/>
            <pc:sldMk cId="2765764462" sldId="292"/>
            <ac:spMk id="4" creationId="{B8326A7D-F71C-ED1C-CBFD-93F557654D2A}"/>
          </ac:spMkLst>
        </pc:spChg>
        <pc:spChg chg="mod">
          <ac:chgData name="suyeon kim" userId="7457d7c818536fe4" providerId="LiveId" clId="{08708593-A372-4796-B087-8899B4A4BB4B}" dt="2023-12-13T17:05:45.569" v="803" actId="20577"/>
          <ac:spMkLst>
            <pc:docMk/>
            <pc:sldMk cId="2765764462" sldId="292"/>
            <ac:spMk id="5" creationId="{3251639B-29EB-6E9D-733B-6F917838F571}"/>
          </ac:spMkLst>
        </pc:spChg>
        <pc:spChg chg="mod">
          <ac:chgData name="suyeon kim" userId="7457d7c818536fe4" providerId="LiveId" clId="{08708593-A372-4796-B087-8899B4A4BB4B}" dt="2023-12-13T20:54:59.465" v="13256" actId="1076"/>
          <ac:spMkLst>
            <pc:docMk/>
            <pc:sldMk cId="2765764462" sldId="292"/>
            <ac:spMk id="12" creationId="{DA48AEE2-82B1-6D9E-5CBB-6918EC49DC2A}"/>
          </ac:spMkLst>
        </pc:spChg>
        <pc:picChg chg="add mod modCrop">
          <ac:chgData name="suyeon kim" userId="7457d7c818536fe4" providerId="LiveId" clId="{08708593-A372-4796-B087-8899B4A4BB4B}" dt="2023-12-13T17:07:25.827" v="836" actId="1076"/>
          <ac:picMkLst>
            <pc:docMk/>
            <pc:sldMk cId="2765764462" sldId="292"/>
            <ac:picMk id="8" creationId="{81EF8655-779C-A838-1290-C048C2E09E59}"/>
          </ac:picMkLst>
        </pc:picChg>
      </pc:sldChg>
      <pc:sldChg chg="add del setBg">
        <pc:chgData name="suyeon kim" userId="7457d7c818536fe4" providerId="LiveId" clId="{08708593-A372-4796-B087-8899B4A4BB4B}" dt="2023-12-13T17:07:47.129" v="843"/>
        <pc:sldMkLst>
          <pc:docMk/>
          <pc:sldMk cId="2209471538" sldId="293"/>
        </pc:sldMkLst>
      </pc:sldChg>
      <pc:sldChg chg="add del ord setBg">
        <pc:chgData name="suyeon kim" userId="7457d7c818536fe4" providerId="LiveId" clId="{08708593-A372-4796-B087-8899B4A4BB4B}" dt="2023-12-13T17:07:41.724" v="841"/>
        <pc:sldMkLst>
          <pc:docMk/>
          <pc:sldMk cId="2315269345" sldId="293"/>
        </pc:sldMkLst>
      </pc:sldChg>
      <pc:sldChg chg="modSp add mod">
        <pc:chgData name="suyeon kim" userId="7457d7c818536fe4" providerId="LiveId" clId="{08708593-A372-4796-B087-8899B4A4BB4B}" dt="2023-12-13T17:08:02.150" v="895" actId="20577"/>
        <pc:sldMkLst>
          <pc:docMk/>
          <pc:sldMk cId="3727598168" sldId="293"/>
        </pc:sldMkLst>
        <pc:spChg chg="mod">
          <ac:chgData name="suyeon kim" userId="7457d7c818536fe4" providerId="LiveId" clId="{08708593-A372-4796-B087-8899B4A4BB4B}" dt="2023-12-13T17:07:49.473" v="846" actId="20577"/>
          <ac:spMkLst>
            <pc:docMk/>
            <pc:sldMk cId="3727598168" sldId="293"/>
            <ac:spMk id="2" creationId="{1E4D379F-0D7A-E10A-C2FD-B3F877B38412}"/>
          </ac:spMkLst>
        </pc:spChg>
        <pc:spChg chg="mod">
          <ac:chgData name="suyeon kim" userId="7457d7c818536fe4" providerId="LiveId" clId="{08708593-A372-4796-B087-8899B4A4BB4B}" dt="2023-12-13T17:08:02.150" v="895" actId="20577"/>
          <ac:spMkLst>
            <pc:docMk/>
            <pc:sldMk cId="3727598168" sldId="293"/>
            <ac:spMk id="3" creationId="{773F2969-8E1F-0403-B6B6-037C4B0D5DB2}"/>
          </ac:spMkLst>
        </pc:spChg>
      </pc:sldChg>
      <pc:sldChg chg="addSp delSp modSp add mod">
        <pc:chgData name="suyeon kim" userId="7457d7c818536fe4" providerId="LiveId" clId="{08708593-A372-4796-B087-8899B4A4BB4B}" dt="2023-12-13T17:11:24.965" v="1014" actId="478"/>
        <pc:sldMkLst>
          <pc:docMk/>
          <pc:sldMk cId="1428364831" sldId="294"/>
        </pc:sldMkLst>
        <pc:spChg chg="del">
          <ac:chgData name="suyeon kim" userId="7457d7c818536fe4" providerId="LiveId" clId="{08708593-A372-4796-B087-8899B4A4BB4B}" dt="2023-12-13T17:08:21.792" v="899" actId="478"/>
          <ac:spMkLst>
            <pc:docMk/>
            <pc:sldMk cId="1428364831" sldId="294"/>
            <ac:spMk id="2" creationId="{8E881CF8-446C-F0A6-C23F-73C4527DDE49}"/>
          </ac:spMkLst>
        </pc:spChg>
        <pc:spChg chg="del">
          <ac:chgData name="suyeon kim" userId="7457d7c818536fe4" providerId="LiveId" clId="{08708593-A372-4796-B087-8899B4A4BB4B}" dt="2023-12-13T17:11:24.965" v="1014" actId="478"/>
          <ac:spMkLst>
            <pc:docMk/>
            <pc:sldMk cId="1428364831" sldId="294"/>
            <ac:spMk id="4" creationId="{B8326A7D-F71C-ED1C-CBFD-93F557654D2A}"/>
          </ac:spMkLst>
        </pc:spChg>
        <pc:spChg chg="mod">
          <ac:chgData name="suyeon kim" userId="7457d7c818536fe4" providerId="LiveId" clId="{08708593-A372-4796-B087-8899B4A4BB4B}" dt="2023-12-13T17:08:46.927" v="936" actId="20577"/>
          <ac:spMkLst>
            <pc:docMk/>
            <pc:sldMk cId="1428364831" sldId="294"/>
            <ac:spMk id="5" creationId="{3251639B-29EB-6E9D-733B-6F917838F571}"/>
          </ac:spMkLst>
        </pc:spChg>
        <pc:spChg chg="add mod">
          <ac:chgData name="suyeon kim" userId="7457d7c818536fe4" providerId="LiveId" clId="{08708593-A372-4796-B087-8899B4A4BB4B}" dt="2023-12-13T17:10:56.175" v="1005" actId="2711"/>
          <ac:spMkLst>
            <pc:docMk/>
            <pc:sldMk cId="1428364831" sldId="294"/>
            <ac:spMk id="11" creationId="{05D05243-98C0-BFA7-20FE-65322424B6A6}"/>
          </ac:spMkLst>
        </pc:spChg>
        <pc:spChg chg="del">
          <ac:chgData name="suyeon kim" userId="7457d7c818536fe4" providerId="LiveId" clId="{08708593-A372-4796-B087-8899B4A4BB4B}" dt="2023-12-13T17:08:21.357" v="898" actId="478"/>
          <ac:spMkLst>
            <pc:docMk/>
            <pc:sldMk cId="1428364831" sldId="294"/>
            <ac:spMk id="12" creationId="{DA48AEE2-82B1-6D9E-5CBB-6918EC49DC2A}"/>
          </ac:spMkLst>
        </pc:spChg>
        <pc:spChg chg="add del">
          <ac:chgData name="suyeon kim" userId="7457d7c818536fe4" providerId="LiveId" clId="{08708593-A372-4796-B087-8899B4A4BB4B}" dt="2023-12-13T17:09:12.785" v="946"/>
          <ac:spMkLst>
            <pc:docMk/>
            <pc:sldMk cId="1428364831" sldId="294"/>
            <ac:spMk id="13" creationId="{FCB35526-BFBB-681D-5C4E-EA44838CD800}"/>
          </ac:spMkLst>
        </pc:spChg>
        <pc:spChg chg="add del">
          <ac:chgData name="suyeon kim" userId="7457d7c818536fe4" providerId="LiveId" clId="{08708593-A372-4796-B087-8899B4A4BB4B}" dt="2023-12-13T17:09:12.785" v="946"/>
          <ac:spMkLst>
            <pc:docMk/>
            <pc:sldMk cId="1428364831" sldId="294"/>
            <ac:spMk id="14" creationId="{B341492A-ECBD-08AD-7063-353025426B0D}"/>
          </ac:spMkLst>
        </pc:spChg>
        <pc:spChg chg="add mod">
          <ac:chgData name="suyeon kim" userId="7457d7c818536fe4" providerId="LiveId" clId="{08708593-A372-4796-B087-8899B4A4BB4B}" dt="2023-12-13T17:10:56.175" v="1005" actId="2711"/>
          <ac:spMkLst>
            <pc:docMk/>
            <pc:sldMk cId="1428364831" sldId="294"/>
            <ac:spMk id="15" creationId="{FBB79B87-EFB5-5ACE-9755-902F114B1820}"/>
          </ac:spMkLst>
        </pc:spChg>
        <pc:spChg chg="add mod">
          <ac:chgData name="suyeon kim" userId="7457d7c818536fe4" providerId="LiveId" clId="{08708593-A372-4796-B087-8899B4A4BB4B}" dt="2023-12-13T17:10:56.175" v="1005" actId="2711"/>
          <ac:spMkLst>
            <pc:docMk/>
            <pc:sldMk cId="1428364831" sldId="294"/>
            <ac:spMk id="17" creationId="{4845FC23-6725-6076-DCF3-465BBC671109}"/>
          </ac:spMkLst>
        </pc:spChg>
        <pc:spChg chg="add mod">
          <ac:chgData name="suyeon kim" userId="7457d7c818536fe4" providerId="LiveId" clId="{08708593-A372-4796-B087-8899B4A4BB4B}" dt="2023-12-13T17:10:56.175" v="1005" actId="2711"/>
          <ac:spMkLst>
            <pc:docMk/>
            <pc:sldMk cId="1428364831" sldId="294"/>
            <ac:spMk id="19" creationId="{A5AF4CAD-0149-5EC5-CBA8-EC25D8F3AB31}"/>
          </ac:spMkLst>
        </pc:spChg>
        <pc:spChg chg="add del">
          <ac:chgData name="suyeon kim" userId="7457d7c818536fe4" providerId="LiveId" clId="{08708593-A372-4796-B087-8899B4A4BB4B}" dt="2023-12-13T17:11:07.792" v="1007" actId="478"/>
          <ac:spMkLst>
            <pc:docMk/>
            <pc:sldMk cId="1428364831" sldId="294"/>
            <ac:spMk id="21" creationId="{4AC062F8-9052-AA02-A539-0481DE789E58}"/>
          </ac:spMkLst>
        </pc:spChg>
        <pc:picChg chg="add mod">
          <ac:chgData name="suyeon kim" userId="7457d7c818536fe4" providerId="LiveId" clId="{08708593-A372-4796-B087-8899B4A4BB4B}" dt="2023-12-13T17:08:56.975" v="940" actId="14100"/>
          <ac:picMkLst>
            <pc:docMk/>
            <pc:sldMk cId="1428364831" sldId="294"/>
            <ac:picMk id="7" creationId="{3F2D25D7-0AD7-9997-4645-A2B104A6A4D9}"/>
          </ac:picMkLst>
        </pc:picChg>
        <pc:picChg chg="del">
          <ac:chgData name="suyeon kim" userId="7457d7c818536fe4" providerId="LiveId" clId="{08708593-A372-4796-B087-8899B4A4BB4B}" dt="2023-12-13T17:08:19.894" v="897" actId="478"/>
          <ac:picMkLst>
            <pc:docMk/>
            <pc:sldMk cId="1428364831" sldId="294"/>
            <ac:picMk id="8" creationId="{81EF8655-779C-A838-1290-C048C2E09E59}"/>
          </ac:picMkLst>
        </pc:picChg>
        <pc:picChg chg="add mod">
          <ac:chgData name="suyeon kim" userId="7457d7c818536fe4" providerId="LiveId" clId="{08708593-A372-4796-B087-8899B4A4BB4B}" dt="2023-12-13T17:08:54.253" v="939" actId="14100"/>
          <ac:picMkLst>
            <pc:docMk/>
            <pc:sldMk cId="1428364831" sldId="294"/>
            <ac:picMk id="9" creationId="{8B879BF3-53AB-1BDF-8738-462720DDDBC8}"/>
          </ac:picMkLst>
        </pc:picChg>
        <pc:picChg chg="add del">
          <ac:chgData name="suyeon kim" userId="7457d7c818536fe4" providerId="LiveId" clId="{08708593-A372-4796-B087-8899B4A4BB4B}" dt="2023-12-13T17:09:12.785" v="946"/>
          <ac:picMkLst>
            <pc:docMk/>
            <pc:sldMk cId="1428364831" sldId="294"/>
            <ac:picMk id="1025" creationId="{A7CF58DE-B646-04C4-CDB1-B88B00011206}"/>
          </ac:picMkLst>
        </pc:picChg>
      </pc:sldChg>
      <pc:sldChg chg="addSp delSp modSp add mod">
        <pc:chgData name="suyeon kim" userId="7457d7c818536fe4" providerId="LiveId" clId="{08708593-A372-4796-B087-8899B4A4BB4B}" dt="2023-12-13T17:14:14.601" v="1098" actId="1076"/>
        <pc:sldMkLst>
          <pc:docMk/>
          <pc:sldMk cId="1244135555" sldId="295"/>
        </pc:sldMkLst>
        <pc:spChg chg="del">
          <ac:chgData name="suyeon kim" userId="7457d7c818536fe4" providerId="LiveId" clId="{08708593-A372-4796-B087-8899B4A4BB4B}" dt="2023-12-13T17:11:27.616" v="1015" actId="478"/>
          <ac:spMkLst>
            <pc:docMk/>
            <pc:sldMk cId="1244135555" sldId="295"/>
            <ac:spMk id="4" creationId="{B8326A7D-F71C-ED1C-CBFD-93F557654D2A}"/>
          </ac:spMkLst>
        </pc:spChg>
        <pc:spChg chg="mod">
          <ac:chgData name="suyeon kim" userId="7457d7c818536fe4" providerId="LiveId" clId="{08708593-A372-4796-B087-8899B4A4BB4B}" dt="2023-12-13T17:13:03.403" v="1069" actId="1076"/>
          <ac:spMkLst>
            <pc:docMk/>
            <pc:sldMk cId="1244135555" sldId="295"/>
            <ac:spMk id="11" creationId="{05D05243-98C0-BFA7-20FE-65322424B6A6}"/>
          </ac:spMkLst>
        </pc:spChg>
        <pc:spChg chg="add">
          <ac:chgData name="suyeon kim" userId="7457d7c818536fe4" providerId="LiveId" clId="{08708593-A372-4796-B087-8899B4A4BB4B}" dt="2023-12-13T17:13:44.012" v="1091" actId="11529"/>
          <ac:spMkLst>
            <pc:docMk/>
            <pc:sldMk cId="1244135555" sldId="295"/>
            <ac:spMk id="13" creationId="{0CA318D6-4DFC-DA17-BB65-BEE8D22D22A6}"/>
          </ac:spMkLst>
        </pc:spChg>
        <pc:spChg chg="mod">
          <ac:chgData name="suyeon kim" userId="7457d7c818536fe4" providerId="LiveId" clId="{08708593-A372-4796-B087-8899B4A4BB4B}" dt="2023-12-13T17:11:42.796" v="1036" actId="20577"/>
          <ac:spMkLst>
            <pc:docMk/>
            <pc:sldMk cId="1244135555" sldId="295"/>
            <ac:spMk id="15" creationId="{FBB79B87-EFB5-5ACE-9755-902F114B1820}"/>
          </ac:spMkLst>
        </pc:spChg>
        <pc:spChg chg="mod">
          <ac:chgData name="suyeon kim" userId="7457d7c818536fe4" providerId="LiveId" clId="{08708593-A372-4796-B087-8899B4A4BB4B}" dt="2023-12-13T17:13:35.498" v="1085" actId="1035"/>
          <ac:spMkLst>
            <pc:docMk/>
            <pc:sldMk cId="1244135555" sldId="295"/>
            <ac:spMk id="17" creationId="{4845FC23-6725-6076-DCF3-465BBC671109}"/>
          </ac:spMkLst>
        </pc:spChg>
        <pc:spChg chg="mod">
          <ac:chgData name="suyeon kim" userId="7457d7c818536fe4" providerId="LiveId" clId="{08708593-A372-4796-B087-8899B4A4BB4B}" dt="2023-12-13T17:14:14.601" v="1098" actId="1076"/>
          <ac:spMkLst>
            <pc:docMk/>
            <pc:sldMk cId="1244135555" sldId="295"/>
            <ac:spMk id="19" creationId="{A5AF4CAD-0149-5EC5-CBA8-EC25D8F3AB31}"/>
          </ac:spMkLst>
        </pc:spChg>
        <pc:picChg chg="add mod">
          <ac:chgData name="suyeon kim" userId="7457d7c818536fe4" providerId="LiveId" clId="{08708593-A372-4796-B087-8899B4A4BB4B}" dt="2023-12-13T17:12:12.089" v="1048" actId="1076"/>
          <ac:picMkLst>
            <pc:docMk/>
            <pc:sldMk cId="1244135555" sldId="295"/>
            <ac:picMk id="2" creationId="{B3F52F4C-62F2-EE84-6FFE-2E7290C0A995}"/>
          </ac:picMkLst>
        </pc:picChg>
        <pc:picChg chg="del">
          <ac:chgData name="suyeon kim" userId="7457d7c818536fe4" providerId="LiveId" clId="{08708593-A372-4796-B087-8899B4A4BB4B}" dt="2023-12-13T17:11:51.365" v="1037" actId="478"/>
          <ac:picMkLst>
            <pc:docMk/>
            <pc:sldMk cId="1244135555" sldId="295"/>
            <ac:picMk id="7" creationId="{3F2D25D7-0AD7-9997-4645-A2B104A6A4D9}"/>
          </ac:picMkLst>
        </pc:picChg>
        <pc:picChg chg="add mod">
          <ac:chgData name="suyeon kim" userId="7457d7c818536fe4" providerId="LiveId" clId="{08708593-A372-4796-B087-8899B4A4BB4B}" dt="2023-12-13T17:13:03.403" v="1069" actId="1076"/>
          <ac:picMkLst>
            <pc:docMk/>
            <pc:sldMk cId="1244135555" sldId="295"/>
            <ac:picMk id="8" creationId="{93C31D3C-1581-3B65-25E4-41081CEDFB9B}"/>
          </ac:picMkLst>
        </pc:picChg>
        <pc:picChg chg="del">
          <ac:chgData name="suyeon kim" userId="7457d7c818536fe4" providerId="LiveId" clId="{08708593-A372-4796-B087-8899B4A4BB4B}" dt="2023-12-13T17:11:51.742" v="1038" actId="478"/>
          <ac:picMkLst>
            <pc:docMk/>
            <pc:sldMk cId="1244135555" sldId="295"/>
            <ac:picMk id="9" creationId="{8B879BF3-53AB-1BDF-8738-462720DDDBC8}"/>
          </ac:picMkLst>
        </pc:picChg>
        <pc:picChg chg="add mod">
          <ac:chgData name="suyeon kim" userId="7457d7c818536fe4" providerId="LiveId" clId="{08708593-A372-4796-B087-8899B4A4BB4B}" dt="2023-12-13T17:13:36.844" v="1089" actId="1035"/>
          <ac:picMkLst>
            <pc:docMk/>
            <pc:sldMk cId="1244135555" sldId="295"/>
            <ac:picMk id="10" creationId="{FBC1BBFF-C0EF-F57B-F568-FDA046B9AC1C}"/>
          </ac:picMkLst>
        </pc:picChg>
        <pc:picChg chg="add mod">
          <ac:chgData name="suyeon kim" userId="7457d7c818536fe4" providerId="LiveId" clId="{08708593-A372-4796-B087-8899B4A4BB4B}" dt="2023-12-13T17:13:38.125" v="1090" actId="1076"/>
          <ac:picMkLst>
            <pc:docMk/>
            <pc:sldMk cId="1244135555" sldId="295"/>
            <ac:picMk id="12" creationId="{408EB187-6FDB-1AC9-BA27-374948F6A28F}"/>
          </ac:picMkLst>
        </pc:picChg>
      </pc:sldChg>
      <pc:sldChg chg="addSp delSp modSp add mod">
        <pc:chgData name="suyeon kim" userId="7457d7c818536fe4" providerId="LiveId" clId="{08708593-A372-4796-B087-8899B4A4BB4B}" dt="2023-12-13T17:16:09.400" v="1167" actId="2711"/>
        <pc:sldMkLst>
          <pc:docMk/>
          <pc:sldMk cId="2307996807" sldId="296"/>
        </pc:sldMkLst>
        <pc:spChg chg="add mod">
          <ac:chgData name="suyeon kim" userId="7457d7c818536fe4" providerId="LiveId" clId="{08708593-A372-4796-B087-8899B4A4BB4B}" dt="2023-12-13T17:15:23.532" v="1151" actId="1035"/>
          <ac:spMkLst>
            <pc:docMk/>
            <pc:sldMk cId="2307996807" sldId="296"/>
            <ac:spMk id="8" creationId="{0039ED94-8227-2C93-D938-EE32C5C12F3A}"/>
          </ac:spMkLst>
        </pc:spChg>
        <pc:spChg chg="mod">
          <ac:chgData name="suyeon kim" userId="7457d7c818536fe4" providerId="LiveId" clId="{08708593-A372-4796-B087-8899B4A4BB4B}" dt="2023-12-13T17:14:38.884" v="1110" actId="20577"/>
          <ac:spMkLst>
            <pc:docMk/>
            <pc:sldMk cId="2307996807" sldId="296"/>
            <ac:spMk id="11" creationId="{05D05243-98C0-BFA7-20FE-65322424B6A6}"/>
          </ac:spMkLst>
        </pc:spChg>
        <pc:spChg chg="mod">
          <ac:chgData name="suyeon kim" userId="7457d7c818536fe4" providerId="LiveId" clId="{08708593-A372-4796-B087-8899B4A4BB4B}" dt="2023-12-13T17:15:23.532" v="1151" actId="1035"/>
          <ac:spMkLst>
            <pc:docMk/>
            <pc:sldMk cId="2307996807" sldId="296"/>
            <ac:spMk id="15" creationId="{FBB79B87-EFB5-5ACE-9755-902F114B1820}"/>
          </ac:spMkLst>
        </pc:spChg>
        <pc:spChg chg="mod">
          <ac:chgData name="suyeon kim" userId="7457d7c818536fe4" providerId="LiveId" clId="{08708593-A372-4796-B087-8899B4A4BB4B}" dt="2023-12-13T17:16:03.135" v="1166" actId="14100"/>
          <ac:spMkLst>
            <pc:docMk/>
            <pc:sldMk cId="2307996807" sldId="296"/>
            <ac:spMk id="17" creationId="{4845FC23-6725-6076-DCF3-465BBC671109}"/>
          </ac:spMkLst>
        </pc:spChg>
        <pc:spChg chg="mod">
          <ac:chgData name="suyeon kim" userId="7457d7c818536fe4" providerId="LiveId" clId="{08708593-A372-4796-B087-8899B4A4BB4B}" dt="2023-12-13T17:16:09.400" v="1167" actId="2711"/>
          <ac:spMkLst>
            <pc:docMk/>
            <pc:sldMk cId="2307996807" sldId="296"/>
            <ac:spMk id="19" creationId="{A5AF4CAD-0149-5EC5-CBA8-EC25D8F3AB31}"/>
          </ac:spMkLst>
        </pc:spChg>
        <pc:picChg chg="add mod">
          <ac:chgData name="suyeon kim" userId="7457d7c818536fe4" providerId="LiveId" clId="{08708593-A372-4796-B087-8899B4A4BB4B}" dt="2023-12-13T17:15:23.532" v="1151" actId="1035"/>
          <ac:picMkLst>
            <pc:docMk/>
            <pc:sldMk cId="2307996807" sldId="296"/>
            <ac:picMk id="2" creationId="{6F65AC7A-3405-54E9-0F7E-27630136AE51}"/>
          </ac:picMkLst>
        </pc:picChg>
        <pc:picChg chg="add mod">
          <ac:chgData name="suyeon kim" userId="7457d7c818536fe4" providerId="LiveId" clId="{08708593-A372-4796-B087-8899B4A4BB4B}" dt="2023-12-13T17:15:23.532" v="1151" actId="1035"/>
          <ac:picMkLst>
            <pc:docMk/>
            <pc:sldMk cId="2307996807" sldId="296"/>
            <ac:picMk id="4" creationId="{250CF729-3BAB-8DE6-1605-53CDD835C0BD}"/>
          </ac:picMkLst>
        </pc:picChg>
        <pc:picChg chg="del">
          <ac:chgData name="suyeon kim" userId="7457d7c818536fe4" providerId="LiveId" clId="{08708593-A372-4796-B087-8899B4A4BB4B}" dt="2023-12-13T17:14:20.070" v="1099" actId="478"/>
          <ac:picMkLst>
            <pc:docMk/>
            <pc:sldMk cId="2307996807" sldId="296"/>
            <ac:picMk id="7" creationId="{3F2D25D7-0AD7-9997-4645-A2B104A6A4D9}"/>
          </ac:picMkLst>
        </pc:picChg>
        <pc:picChg chg="del">
          <ac:chgData name="suyeon kim" userId="7457d7c818536fe4" providerId="LiveId" clId="{08708593-A372-4796-B087-8899B4A4BB4B}" dt="2023-12-13T17:14:20.503" v="1100" actId="478"/>
          <ac:picMkLst>
            <pc:docMk/>
            <pc:sldMk cId="2307996807" sldId="296"/>
            <ac:picMk id="9" creationId="{8B879BF3-53AB-1BDF-8738-462720DDDBC8}"/>
          </ac:picMkLst>
        </pc:picChg>
      </pc:sldChg>
      <pc:sldChg chg="addSp delSp modSp add mod">
        <pc:chgData name="suyeon kim" userId="7457d7c818536fe4" providerId="LiveId" clId="{08708593-A372-4796-B087-8899B4A4BB4B}" dt="2023-12-13T17:17:17.615" v="1197" actId="1076"/>
        <pc:sldMkLst>
          <pc:docMk/>
          <pc:sldMk cId="928651540" sldId="297"/>
        </pc:sldMkLst>
        <pc:spChg chg="del">
          <ac:chgData name="suyeon kim" userId="7457d7c818536fe4" providerId="LiveId" clId="{08708593-A372-4796-B087-8899B4A4BB4B}" dt="2023-12-13T17:16:23.100" v="1169" actId="478"/>
          <ac:spMkLst>
            <pc:docMk/>
            <pc:sldMk cId="928651540" sldId="297"/>
            <ac:spMk id="8" creationId="{0039ED94-8227-2C93-D938-EE32C5C12F3A}"/>
          </ac:spMkLst>
        </pc:spChg>
        <pc:spChg chg="mod">
          <ac:chgData name="suyeon kim" userId="7457d7c818536fe4" providerId="LiveId" clId="{08708593-A372-4796-B087-8899B4A4BB4B}" dt="2023-12-13T17:17:17.615" v="1197" actId="1076"/>
          <ac:spMkLst>
            <pc:docMk/>
            <pc:sldMk cId="928651540" sldId="297"/>
            <ac:spMk id="11" creationId="{05D05243-98C0-BFA7-20FE-65322424B6A6}"/>
          </ac:spMkLst>
        </pc:spChg>
        <pc:spChg chg="del">
          <ac:chgData name="suyeon kim" userId="7457d7c818536fe4" providerId="LiveId" clId="{08708593-A372-4796-B087-8899B4A4BB4B}" dt="2023-12-13T17:16:23.100" v="1169" actId="478"/>
          <ac:spMkLst>
            <pc:docMk/>
            <pc:sldMk cId="928651540" sldId="297"/>
            <ac:spMk id="15" creationId="{FBB79B87-EFB5-5ACE-9755-902F114B1820}"/>
          </ac:spMkLst>
        </pc:spChg>
        <pc:spChg chg="del">
          <ac:chgData name="suyeon kim" userId="7457d7c818536fe4" providerId="LiveId" clId="{08708593-A372-4796-B087-8899B4A4BB4B}" dt="2023-12-13T17:16:23.100" v="1169" actId="478"/>
          <ac:spMkLst>
            <pc:docMk/>
            <pc:sldMk cId="928651540" sldId="297"/>
            <ac:spMk id="17" creationId="{4845FC23-6725-6076-DCF3-465BBC671109}"/>
          </ac:spMkLst>
        </pc:spChg>
        <pc:spChg chg="del">
          <ac:chgData name="suyeon kim" userId="7457d7c818536fe4" providerId="LiveId" clId="{08708593-A372-4796-B087-8899B4A4BB4B}" dt="2023-12-13T17:16:23.100" v="1169" actId="478"/>
          <ac:spMkLst>
            <pc:docMk/>
            <pc:sldMk cId="928651540" sldId="297"/>
            <ac:spMk id="19" creationId="{A5AF4CAD-0149-5EC5-CBA8-EC25D8F3AB31}"/>
          </ac:spMkLst>
        </pc:spChg>
        <pc:picChg chg="del">
          <ac:chgData name="suyeon kim" userId="7457d7c818536fe4" providerId="LiveId" clId="{08708593-A372-4796-B087-8899B4A4BB4B}" dt="2023-12-13T17:16:23.100" v="1169" actId="478"/>
          <ac:picMkLst>
            <pc:docMk/>
            <pc:sldMk cId="928651540" sldId="297"/>
            <ac:picMk id="2" creationId="{6F65AC7A-3405-54E9-0F7E-27630136AE51}"/>
          </ac:picMkLst>
        </pc:picChg>
        <pc:picChg chg="del">
          <ac:chgData name="suyeon kim" userId="7457d7c818536fe4" providerId="LiveId" clId="{08708593-A372-4796-B087-8899B4A4BB4B}" dt="2023-12-13T17:16:23.100" v="1169" actId="478"/>
          <ac:picMkLst>
            <pc:docMk/>
            <pc:sldMk cId="928651540" sldId="297"/>
            <ac:picMk id="4" creationId="{250CF729-3BAB-8DE6-1605-53CDD835C0BD}"/>
          </ac:picMkLst>
        </pc:picChg>
        <pc:picChg chg="add mod">
          <ac:chgData name="suyeon kim" userId="7457d7c818536fe4" providerId="LiveId" clId="{08708593-A372-4796-B087-8899B4A4BB4B}" dt="2023-12-13T17:17:15.907" v="1196" actId="1076"/>
          <ac:picMkLst>
            <pc:docMk/>
            <pc:sldMk cId="928651540" sldId="297"/>
            <ac:picMk id="7" creationId="{D9483A08-D501-0C68-4443-0481991BE592}"/>
          </ac:picMkLst>
        </pc:picChg>
        <pc:picChg chg="add mod">
          <ac:chgData name="suyeon kim" userId="7457d7c818536fe4" providerId="LiveId" clId="{08708593-A372-4796-B087-8899B4A4BB4B}" dt="2023-12-13T17:17:14.590" v="1195" actId="1076"/>
          <ac:picMkLst>
            <pc:docMk/>
            <pc:sldMk cId="928651540" sldId="297"/>
            <ac:picMk id="9" creationId="{F4FDBA8E-F52F-156F-4C9F-A7E56FB209C6}"/>
          </ac:picMkLst>
        </pc:picChg>
        <pc:picChg chg="add mod">
          <ac:chgData name="suyeon kim" userId="7457d7c818536fe4" providerId="LiveId" clId="{08708593-A372-4796-B087-8899B4A4BB4B}" dt="2023-12-13T17:17:07.874" v="1191" actId="1076"/>
          <ac:picMkLst>
            <pc:docMk/>
            <pc:sldMk cId="928651540" sldId="297"/>
            <ac:picMk id="10" creationId="{DB6B5163-C398-E065-83B3-20484553ADAF}"/>
          </ac:picMkLst>
        </pc:picChg>
        <pc:picChg chg="add mod">
          <ac:chgData name="suyeon kim" userId="7457d7c818536fe4" providerId="LiveId" clId="{08708593-A372-4796-B087-8899B4A4BB4B}" dt="2023-12-13T17:17:00.386" v="1187" actId="14100"/>
          <ac:picMkLst>
            <pc:docMk/>
            <pc:sldMk cId="928651540" sldId="297"/>
            <ac:picMk id="12" creationId="{400A5878-7060-4C90-D79C-F1C15684234D}"/>
          </ac:picMkLst>
        </pc:picChg>
      </pc:sldChg>
      <pc:sldChg chg="addSp delSp modSp add mod">
        <pc:chgData name="suyeon kim" userId="7457d7c818536fe4" providerId="LiveId" clId="{08708593-A372-4796-B087-8899B4A4BB4B}" dt="2023-12-13T17:19:52.386" v="1268" actId="1076"/>
        <pc:sldMkLst>
          <pc:docMk/>
          <pc:sldMk cId="3202755372" sldId="298"/>
        </pc:sldMkLst>
        <pc:spChg chg="del">
          <ac:chgData name="suyeon kim" userId="7457d7c818536fe4" providerId="LiveId" clId="{08708593-A372-4796-B087-8899B4A4BB4B}" dt="2023-12-13T17:17:32.291" v="1199" actId="478"/>
          <ac:spMkLst>
            <pc:docMk/>
            <pc:sldMk cId="3202755372" sldId="298"/>
            <ac:spMk id="8" creationId="{0039ED94-8227-2C93-D938-EE32C5C12F3A}"/>
          </ac:spMkLst>
        </pc:spChg>
        <pc:spChg chg="mod">
          <ac:chgData name="suyeon kim" userId="7457d7c818536fe4" providerId="LiveId" clId="{08708593-A372-4796-B087-8899B4A4BB4B}" dt="2023-12-13T17:19:32.359" v="1259" actId="1076"/>
          <ac:spMkLst>
            <pc:docMk/>
            <pc:sldMk cId="3202755372" sldId="298"/>
            <ac:spMk id="11" creationId="{05D05243-98C0-BFA7-20FE-65322424B6A6}"/>
          </ac:spMkLst>
        </pc:spChg>
        <pc:spChg chg="mod">
          <ac:chgData name="suyeon kim" userId="7457d7c818536fe4" providerId="LiveId" clId="{08708593-A372-4796-B087-8899B4A4BB4B}" dt="2023-12-13T17:19:11.878" v="1247" actId="1076"/>
          <ac:spMkLst>
            <pc:docMk/>
            <pc:sldMk cId="3202755372" sldId="298"/>
            <ac:spMk id="15" creationId="{FBB79B87-EFB5-5ACE-9755-902F114B1820}"/>
          </ac:spMkLst>
        </pc:spChg>
        <pc:spChg chg="mod">
          <ac:chgData name="suyeon kim" userId="7457d7c818536fe4" providerId="LiveId" clId="{08708593-A372-4796-B087-8899B4A4BB4B}" dt="2023-12-13T17:19:14.230" v="1248" actId="1076"/>
          <ac:spMkLst>
            <pc:docMk/>
            <pc:sldMk cId="3202755372" sldId="298"/>
            <ac:spMk id="17" creationId="{4845FC23-6725-6076-DCF3-465BBC671109}"/>
          </ac:spMkLst>
        </pc:spChg>
        <pc:spChg chg="mod">
          <ac:chgData name="suyeon kim" userId="7457d7c818536fe4" providerId="LiveId" clId="{08708593-A372-4796-B087-8899B4A4BB4B}" dt="2023-12-13T17:19:52.386" v="1268" actId="1076"/>
          <ac:spMkLst>
            <pc:docMk/>
            <pc:sldMk cId="3202755372" sldId="298"/>
            <ac:spMk id="19" creationId="{A5AF4CAD-0149-5EC5-CBA8-EC25D8F3AB31}"/>
          </ac:spMkLst>
        </pc:spChg>
        <pc:picChg chg="del">
          <ac:chgData name="suyeon kim" userId="7457d7c818536fe4" providerId="LiveId" clId="{08708593-A372-4796-B087-8899B4A4BB4B}" dt="2023-12-13T17:17:32.291" v="1199" actId="478"/>
          <ac:picMkLst>
            <pc:docMk/>
            <pc:sldMk cId="3202755372" sldId="298"/>
            <ac:picMk id="2" creationId="{6F65AC7A-3405-54E9-0F7E-27630136AE51}"/>
          </ac:picMkLst>
        </pc:picChg>
        <pc:picChg chg="del">
          <ac:chgData name="suyeon kim" userId="7457d7c818536fe4" providerId="LiveId" clId="{08708593-A372-4796-B087-8899B4A4BB4B}" dt="2023-12-13T17:17:32.291" v="1199" actId="478"/>
          <ac:picMkLst>
            <pc:docMk/>
            <pc:sldMk cId="3202755372" sldId="298"/>
            <ac:picMk id="4" creationId="{250CF729-3BAB-8DE6-1605-53CDD835C0BD}"/>
          </ac:picMkLst>
        </pc:picChg>
        <pc:picChg chg="add mod">
          <ac:chgData name="suyeon kim" userId="7457d7c818536fe4" providerId="LiveId" clId="{08708593-A372-4796-B087-8899B4A4BB4B}" dt="2023-12-13T17:19:11.878" v="1247" actId="1076"/>
          <ac:picMkLst>
            <pc:docMk/>
            <pc:sldMk cId="3202755372" sldId="298"/>
            <ac:picMk id="7" creationId="{621AF23D-097F-4E01-9363-D69588E52AB0}"/>
          </ac:picMkLst>
        </pc:picChg>
        <pc:picChg chg="add mod">
          <ac:chgData name="suyeon kim" userId="7457d7c818536fe4" providerId="LiveId" clId="{08708593-A372-4796-B087-8899B4A4BB4B}" dt="2023-12-13T17:19:36.326" v="1262" actId="1076"/>
          <ac:picMkLst>
            <pc:docMk/>
            <pc:sldMk cId="3202755372" sldId="298"/>
            <ac:picMk id="9" creationId="{50A6BE0F-4F2D-8F32-A5CC-411E73EAA735}"/>
          </ac:picMkLst>
        </pc:picChg>
        <pc:picChg chg="add mod">
          <ac:chgData name="suyeon kim" userId="7457d7c818536fe4" providerId="LiveId" clId="{08708593-A372-4796-B087-8899B4A4BB4B}" dt="2023-12-13T17:19:39.072" v="1264" actId="1076"/>
          <ac:picMkLst>
            <pc:docMk/>
            <pc:sldMk cId="3202755372" sldId="298"/>
            <ac:picMk id="10" creationId="{1F5E088A-B674-6D61-1D9D-8359A203B3FA}"/>
          </ac:picMkLst>
        </pc:picChg>
      </pc:sldChg>
      <pc:sldChg chg="addSp delSp modSp add mod">
        <pc:chgData name="suyeon kim" userId="7457d7c818536fe4" providerId="LiveId" clId="{08708593-A372-4796-B087-8899B4A4BB4B}" dt="2023-12-13T17:22:34.670" v="1534" actId="1076"/>
        <pc:sldMkLst>
          <pc:docMk/>
          <pc:sldMk cId="2667777971" sldId="299"/>
        </pc:sldMkLst>
        <pc:spChg chg="add del">
          <ac:chgData name="suyeon kim" userId="7457d7c818536fe4" providerId="LiveId" clId="{08708593-A372-4796-B087-8899B4A4BB4B}" dt="2023-12-13T17:20:49.062" v="1316"/>
          <ac:spMkLst>
            <pc:docMk/>
            <pc:sldMk cId="2667777971" sldId="299"/>
            <ac:spMk id="7" creationId="{823513DF-6D72-0C21-6E3D-E03407996008}"/>
          </ac:spMkLst>
        </pc:spChg>
        <pc:spChg chg="del">
          <ac:chgData name="suyeon kim" userId="7457d7c818536fe4" providerId="LiveId" clId="{08708593-A372-4796-B087-8899B4A4BB4B}" dt="2023-12-13T17:20:28.507" v="1311" actId="478"/>
          <ac:spMkLst>
            <pc:docMk/>
            <pc:sldMk cId="2667777971" sldId="299"/>
            <ac:spMk id="8" creationId="{0039ED94-8227-2C93-D938-EE32C5C12F3A}"/>
          </ac:spMkLst>
        </pc:spChg>
        <pc:spChg chg="add del">
          <ac:chgData name="suyeon kim" userId="7457d7c818536fe4" providerId="LiveId" clId="{08708593-A372-4796-B087-8899B4A4BB4B}" dt="2023-12-13T17:20:49.062" v="1316"/>
          <ac:spMkLst>
            <pc:docMk/>
            <pc:sldMk cId="2667777971" sldId="299"/>
            <ac:spMk id="9" creationId="{5B179145-3FB8-A4F8-628A-C637E3CCDB0B}"/>
          </ac:spMkLst>
        </pc:spChg>
        <pc:spChg chg="add del">
          <ac:chgData name="suyeon kim" userId="7457d7c818536fe4" providerId="LiveId" clId="{08708593-A372-4796-B087-8899B4A4BB4B}" dt="2023-12-13T17:20:54.232" v="1319"/>
          <ac:spMkLst>
            <pc:docMk/>
            <pc:sldMk cId="2667777971" sldId="299"/>
            <ac:spMk id="10" creationId="{B7EF9367-1AB5-74BC-EA66-54D6DE9478CF}"/>
          </ac:spMkLst>
        </pc:spChg>
        <pc:spChg chg="del mod">
          <ac:chgData name="suyeon kim" userId="7457d7c818536fe4" providerId="LiveId" clId="{08708593-A372-4796-B087-8899B4A4BB4B}" dt="2023-12-13T17:21:57.272" v="1517" actId="478"/>
          <ac:spMkLst>
            <pc:docMk/>
            <pc:sldMk cId="2667777971" sldId="299"/>
            <ac:spMk id="11" creationId="{05D05243-98C0-BFA7-20FE-65322424B6A6}"/>
          </ac:spMkLst>
        </pc:spChg>
        <pc:spChg chg="add del">
          <ac:chgData name="suyeon kim" userId="7457d7c818536fe4" providerId="LiveId" clId="{08708593-A372-4796-B087-8899B4A4BB4B}" dt="2023-12-13T17:20:54.232" v="1319"/>
          <ac:spMkLst>
            <pc:docMk/>
            <pc:sldMk cId="2667777971" sldId="299"/>
            <ac:spMk id="12" creationId="{A37BFC3E-142E-489A-3C1D-83AEBDAA5227}"/>
          </ac:spMkLst>
        </pc:spChg>
        <pc:spChg chg="add del">
          <ac:chgData name="suyeon kim" userId="7457d7c818536fe4" providerId="LiveId" clId="{08708593-A372-4796-B087-8899B4A4BB4B}" dt="2023-12-13T17:21:01.695" v="1321"/>
          <ac:spMkLst>
            <pc:docMk/>
            <pc:sldMk cId="2667777971" sldId="299"/>
            <ac:spMk id="13" creationId="{194B4B1E-2E73-80F0-5D7D-0A17293165A7}"/>
          </ac:spMkLst>
        </pc:spChg>
        <pc:spChg chg="add del">
          <ac:chgData name="suyeon kim" userId="7457d7c818536fe4" providerId="LiveId" clId="{08708593-A372-4796-B087-8899B4A4BB4B}" dt="2023-12-13T17:21:01.695" v="1321"/>
          <ac:spMkLst>
            <pc:docMk/>
            <pc:sldMk cId="2667777971" sldId="299"/>
            <ac:spMk id="14" creationId="{CFBC1DCB-018E-F742-4879-D66003701650}"/>
          </ac:spMkLst>
        </pc:spChg>
        <pc:spChg chg="mod">
          <ac:chgData name="suyeon kim" userId="7457d7c818536fe4" providerId="LiveId" clId="{08708593-A372-4796-B087-8899B4A4BB4B}" dt="2023-12-13T17:22:34.670" v="1534" actId="1076"/>
          <ac:spMkLst>
            <pc:docMk/>
            <pc:sldMk cId="2667777971" sldId="299"/>
            <ac:spMk id="15" creationId="{FBB79B87-EFB5-5ACE-9755-902F114B1820}"/>
          </ac:spMkLst>
        </pc:spChg>
        <pc:spChg chg="mod">
          <ac:chgData name="suyeon kim" userId="7457d7c818536fe4" providerId="LiveId" clId="{08708593-A372-4796-B087-8899B4A4BB4B}" dt="2023-12-13T17:22:22.322" v="1525" actId="1076"/>
          <ac:spMkLst>
            <pc:docMk/>
            <pc:sldMk cId="2667777971" sldId="299"/>
            <ac:spMk id="17" creationId="{4845FC23-6725-6076-DCF3-465BBC671109}"/>
          </ac:spMkLst>
        </pc:spChg>
        <pc:spChg chg="del mod">
          <ac:chgData name="suyeon kim" userId="7457d7c818536fe4" providerId="LiveId" clId="{08708593-A372-4796-B087-8899B4A4BB4B}" dt="2023-12-13T17:21:57.272" v="1517" actId="478"/>
          <ac:spMkLst>
            <pc:docMk/>
            <pc:sldMk cId="2667777971" sldId="299"/>
            <ac:spMk id="19" creationId="{A5AF4CAD-0149-5EC5-CBA8-EC25D8F3AB31}"/>
          </ac:spMkLst>
        </pc:spChg>
        <pc:picChg chg="del">
          <ac:chgData name="suyeon kim" userId="7457d7c818536fe4" providerId="LiveId" clId="{08708593-A372-4796-B087-8899B4A4BB4B}" dt="2023-12-13T17:20:28.507" v="1311" actId="478"/>
          <ac:picMkLst>
            <pc:docMk/>
            <pc:sldMk cId="2667777971" sldId="299"/>
            <ac:picMk id="2" creationId="{6F65AC7A-3405-54E9-0F7E-27630136AE51}"/>
          </ac:picMkLst>
        </pc:picChg>
        <pc:picChg chg="del">
          <ac:chgData name="suyeon kim" userId="7457d7c818536fe4" providerId="LiveId" clId="{08708593-A372-4796-B087-8899B4A4BB4B}" dt="2023-12-13T17:20:28.507" v="1311" actId="478"/>
          <ac:picMkLst>
            <pc:docMk/>
            <pc:sldMk cId="2667777971" sldId="299"/>
            <ac:picMk id="4" creationId="{250CF729-3BAB-8DE6-1605-53CDD835C0BD}"/>
          </ac:picMkLst>
        </pc:picChg>
        <pc:picChg chg="add mod">
          <ac:chgData name="suyeon kim" userId="7457d7c818536fe4" providerId="LiveId" clId="{08708593-A372-4796-B087-8899B4A4BB4B}" dt="2023-12-13T17:22:31.944" v="1532" actId="14100"/>
          <ac:picMkLst>
            <pc:docMk/>
            <pc:sldMk cId="2667777971" sldId="299"/>
            <ac:picMk id="16" creationId="{7A9A3758-BBAD-E505-602E-F59A3DE02E63}"/>
          </ac:picMkLst>
        </pc:picChg>
        <pc:picChg chg="add mod">
          <ac:chgData name="suyeon kim" userId="7457d7c818536fe4" providerId="LiveId" clId="{08708593-A372-4796-B087-8899B4A4BB4B}" dt="2023-12-13T17:22:32.618" v="1533" actId="1076"/>
          <ac:picMkLst>
            <pc:docMk/>
            <pc:sldMk cId="2667777971" sldId="299"/>
            <ac:picMk id="18" creationId="{B9A1A406-2718-963A-0C52-E153B4D1E204}"/>
          </ac:picMkLst>
        </pc:picChg>
        <pc:picChg chg="add del">
          <ac:chgData name="suyeon kim" userId="7457d7c818536fe4" providerId="LiveId" clId="{08708593-A372-4796-B087-8899B4A4BB4B}" dt="2023-12-13T17:20:49.062" v="1316"/>
          <ac:picMkLst>
            <pc:docMk/>
            <pc:sldMk cId="2667777971" sldId="299"/>
            <ac:picMk id="2049" creationId="{6ADE69B5-14D9-7A8A-B99D-1E204D2F1F8D}"/>
          </ac:picMkLst>
        </pc:picChg>
        <pc:picChg chg="add del">
          <ac:chgData name="suyeon kim" userId="7457d7c818536fe4" providerId="LiveId" clId="{08708593-A372-4796-B087-8899B4A4BB4B}" dt="2023-12-13T17:20:54.232" v="1319"/>
          <ac:picMkLst>
            <pc:docMk/>
            <pc:sldMk cId="2667777971" sldId="299"/>
            <ac:picMk id="2052" creationId="{76EF1664-8F37-1C32-47DE-48C0D5DE2774}"/>
          </ac:picMkLst>
        </pc:picChg>
        <pc:picChg chg="add del">
          <ac:chgData name="suyeon kim" userId="7457d7c818536fe4" providerId="LiveId" clId="{08708593-A372-4796-B087-8899B4A4BB4B}" dt="2023-12-13T17:21:01.695" v="1321"/>
          <ac:picMkLst>
            <pc:docMk/>
            <pc:sldMk cId="2667777971" sldId="299"/>
            <ac:picMk id="2055" creationId="{06DD9520-780D-34A3-9E9E-77F1F6E2DFA3}"/>
          </ac:picMkLst>
        </pc:picChg>
      </pc:sldChg>
      <pc:sldChg chg="add del">
        <pc:chgData name="suyeon kim" userId="7457d7c818536fe4" providerId="LiveId" clId="{08708593-A372-4796-B087-8899B4A4BB4B}" dt="2023-12-13T17:20:06.997" v="1270"/>
        <pc:sldMkLst>
          <pc:docMk/>
          <pc:sldMk cId="3457075885" sldId="299"/>
        </pc:sldMkLst>
      </pc:sldChg>
      <pc:sldChg chg="addSp delSp modSp add mod">
        <pc:chgData name="suyeon kim" userId="7457d7c818536fe4" providerId="LiveId" clId="{08708593-A372-4796-B087-8899B4A4BB4B}" dt="2023-12-13T17:23:12.754" v="1554" actId="1035"/>
        <pc:sldMkLst>
          <pc:docMk/>
          <pc:sldMk cId="740663750" sldId="300"/>
        </pc:sldMkLst>
        <pc:spChg chg="mod">
          <ac:chgData name="suyeon kim" userId="7457d7c818536fe4" providerId="LiveId" clId="{08708593-A372-4796-B087-8899B4A4BB4B}" dt="2023-12-13T17:23:05.709" v="1544" actId="1076"/>
          <ac:spMkLst>
            <pc:docMk/>
            <pc:sldMk cId="740663750" sldId="300"/>
            <ac:spMk id="11" creationId="{05D05243-98C0-BFA7-20FE-65322424B6A6}"/>
          </ac:spMkLst>
        </pc:spChg>
        <pc:spChg chg="del">
          <ac:chgData name="suyeon kim" userId="7457d7c818536fe4" providerId="LiveId" clId="{08708593-A372-4796-B087-8899B4A4BB4B}" dt="2023-12-13T17:22:01.510" v="1518" actId="478"/>
          <ac:spMkLst>
            <pc:docMk/>
            <pc:sldMk cId="740663750" sldId="300"/>
            <ac:spMk id="15" creationId="{FBB79B87-EFB5-5ACE-9755-902F114B1820}"/>
          </ac:spMkLst>
        </pc:spChg>
        <pc:spChg chg="del">
          <ac:chgData name="suyeon kim" userId="7457d7c818536fe4" providerId="LiveId" clId="{08708593-A372-4796-B087-8899B4A4BB4B}" dt="2023-12-13T17:22:01.510" v="1518" actId="478"/>
          <ac:spMkLst>
            <pc:docMk/>
            <pc:sldMk cId="740663750" sldId="300"/>
            <ac:spMk id="17" creationId="{4845FC23-6725-6076-DCF3-465BBC671109}"/>
          </ac:spMkLst>
        </pc:spChg>
        <pc:spChg chg="mod">
          <ac:chgData name="suyeon kim" userId="7457d7c818536fe4" providerId="LiveId" clId="{08708593-A372-4796-B087-8899B4A4BB4B}" dt="2023-12-13T17:22:46.569" v="1536" actId="1076"/>
          <ac:spMkLst>
            <pc:docMk/>
            <pc:sldMk cId="740663750" sldId="300"/>
            <ac:spMk id="19" creationId="{A5AF4CAD-0149-5EC5-CBA8-EC25D8F3AB31}"/>
          </ac:spMkLst>
        </pc:spChg>
        <pc:picChg chg="add mod">
          <ac:chgData name="suyeon kim" userId="7457d7c818536fe4" providerId="LiveId" clId="{08708593-A372-4796-B087-8899B4A4BB4B}" dt="2023-12-13T17:23:12.754" v="1554" actId="1035"/>
          <ac:picMkLst>
            <pc:docMk/>
            <pc:sldMk cId="740663750" sldId="300"/>
            <ac:picMk id="2" creationId="{6D476B50-500F-139E-E756-3886DE3B6C8D}"/>
          </ac:picMkLst>
        </pc:picChg>
        <pc:picChg chg="add mod">
          <ac:chgData name="suyeon kim" userId="7457d7c818536fe4" providerId="LiveId" clId="{08708593-A372-4796-B087-8899B4A4BB4B}" dt="2023-12-13T17:23:09.905" v="1547" actId="14100"/>
          <ac:picMkLst>
            <pc:docMk/>
            <pc:sldMk cId="740663750" sldId="300"/>
            <ac:picMk id="4" creationId="{8F2EA2D5-EC01-AD50-F3E7-3FA6E5352D0C}"/>
          </ac:picMkLst>
        </pc:picChg>
        <pc:picChg chg="del">
          <ac:chgData name="suyeon kim" userId="7457d7c818536fe4" providerId="LiveId" clId="{08708593-A372-4796-B087-8899B4A4BB4B}" dt="2023-12-13T17:22:01.510" v="1518" actId="478"/>
          <ac:picMkLst>
            <pc:docMk/>
            <pc:sldMk cId="740663750" sldId="300"/>
            <ac:picMk id="16" creationId="{7A9A3758-BBAD-E505-602E-F59A3DE02E63}"/>
          </ac:picMkLst>
        </pc:picChg>
        <pc:picChg chg="del">
          <ac:chgData name="suyeon kim" userId="7457d7c818536fe4" providerId="LiveId" clId="{08708593-A372-4796-B087-8899B4A4BB4B}" dt="2023-12-13T17:22:01.510" v="1518" actId="478"/>
          <ac:picMkLst>
            <pc:docMk/>
            <pc:sldMk cId="740663750" sldId="300"/>
            <ac:picMk id="18" creationId="{B9A1A406-2718-963A-0C52-E153B4D1E204}"/>
          </ac:picMkLst>
        </pc:picChg>
      </pc:sldChg>
      <pc:sldChg chg="delSp modSp add mod">
        <pc:chgData name="suyeon kim" userId="7457d7c818536fe4" providerId="LiveId" clId="{08708593-A372-4796-B087-8899B4A4BB4B}" dt="2023-12-13T17:25:18.124" v="1635" actId="1076"/>
        <pc:sldMkLst>
          <pc:docMk/>
          <pc:sldMk cId="1680274178" sldId="301"/>
        </pc:sldMkLst>
        <pc:spChg chg="mod">
          <ac:chgData name="suyeon kim" userId="7457d7c818536fe4" providerId="LiveId" clId="{08708593-A372-4796-B087-8899B4A4BB4B}" dt="2023-12-13T17:24:58.051" v="1634" actId="1076"/>
          <ac:spMkLst>
            <pc:docMk/>
            <pc:sldMk cId="1680274178" sldId="301"/>
            <ac:spMk id="5" creationId="{3251639B-29EB-6E9D-733B-6F917838F571}"/>
          </ac:spMkLst>
        </pc:spChg>
        <pc:spChg chg="mod">
          <ac:chgData name="suyeon kim" userId="7457d7c818536fe4" providerId="LiveId" clId="{08708593-A372-4796-B087-8899B4A4BB4B}" dt="2023-12-13T17:25:18.124" v="1635" actId="1076"/>
          <ac:spMkLst>
            <pc:docMk/>
            <pc:sldMk cId="1680274178" sldId="301"/>
            <ac:spMk id="11" creationId="{05D05243-98C0-BFA7-20FE-65322424B6A6}"/>
          </ac:spMkLst>
        </pc:spChg>
        <pc:spChg chg="mod">
          <ac:chgData name="suyeon kim" userId="7457d7c818536fe4" providerId="LiveId" clId="{08708593-A372-4796-B087-8899B4A4BB4B}" dt="2023-12-13T17:25:18.124" v="1635" actId="1076"/>
          <ac:spMkLst>
            <pc:docMk/>
            <pc:sldMk cId="1680274178" sldId="301"/>
            <ac:spMk id="19" creationId="{A5AF4CAD-0149-5EC5-CBA8-EC25D8F3AB31}"/>
          </ac:spMkLst>
        </pc:spChg>
        <pc:picChg chg="del">
          <ac:chgData name="suyeon kim" userId="7457d7c818536fe4" providerId="LiveId" clId="{08708593-A372-4796-B087-8899B4A4BB4B}" dt="2023-12-13T17:24:05.832" v="1596" actId="478"/>
          <ac:picMkLst>
            <pc:docMk/>
            <pc:sldMk cId="1680274178" sldId="301"/>
            <ac:picMk id="2" creationId="{6D476B50-500F-139E-E756-3886DE3B6C8D}"/>
          </ac:picMkLst>
        </pc:picChg>
        <pc:picChg chg="del">
          <ac:chgData name="suyeon kim" userId="7457d7c818536fe4" providerId="LiveId" clId="{08708593-A372-4796-B087-8899B4A4BB4B}" dt="2023-12-13T17:24:05.832" v="1596" actId="478"/>
          <ac:picMkLst>
            <pc:docMk/>
            <pc:sldMk cId="1680274178" sldId="301"/>
            <ac:picMk id="4" creationId="{8F2EA2D5-EC01-AD50-F3E7-3FA6E5352D0C}"/>
          </ac:picMkLst>
        </pc:picChg>
      </pc:sldChg>
      <pc:sldChg chg="addSp modSp add mod">
        <pc:chgData name="suyeon kim" userId="7457d7c818536fe4" providerId="LiveId" clId="{08708593-A372-4796-B087-8899B4A4BB4B}" dt="2023-12-13T17:26:40.487" v="1687" actId="1076"/>
        <pc:sldMkLst>
          <pc:docMk/>
          <pc:sldMk cId="3902676453" sldId="302"/>
        </pc:sldMkLst>
        <pc:spChg chg="mod">
          <ac:chgData name="suyeon kim" userId="7457d7c818536fe4" providerId="LiveId" clId="{08708593-A372-4796-B087-8899B4A4BB4B}" dt="2023-12-13T17:26:38.415" v="1686" actId="1076"/>
          <ac:spMkLst>
            <pc:docMk/>
            <pc:sldMk cId="3902676453" sldId="302"/>
            <ac:spMk id="5" creationId="{3251639B-29EB-6E9D-733B-6F917838F571}"/>
          </ac:spMkLst>
        </pc:spChg>
        <pc:spChg chg="mod">
          <ac:chgData name="suyeon kim" userId="7457d7c818536fe4" providerId="LiveId" clId="{08708593-A372-4796-B087-8899B4A4BB4B}" dt="2023-12-13T17:26:40.487" v="1687" actId="1076"/>
          <ac:spMkLst>
            <pc:docMk/>
            <pc:sldMk cId="3902676453" sldId="302"/>
            <ac:spMk id="11" creationId="{05D05243-98C0-BFA7-20FE-65322424B6A6}"/>
          </ac:spMkLst>
        </pc:spChg>
        <pc:spChg chg="mod">
          <ac:chgData name="suyeon kim" userId="7457d7c818536fe4" providerId="LiveId" clId="{08708593-A372-4796-B087-8899B4A4BB4B}" dt="2023-12-13T17:26:33.485" v="1685" actId="1038"/>
          <ac:spMkLst>
            <pc:docMk/>
            <pc:sldMk cId="3902676453" sldId="302"/>
            <ac:spMk id="19" creationId="{A5AF4CAD-0149-5EC5-CBA8-EC25D8F3AB31}"/>
          </ac:spMkLst>
        </pc:spChg>
        <pc:picChg chg="add mod">
          <ac:chgData name="suyeon kim" userId="7457d7c818536fe4" providerId="LiveId" clId="{08708593-A372-4796-B087-8899B4A4BB4B}" dt="2023-12-13T17:26:33.485" v="1685" actId="1038"/>
          <ac:picMkLst>
            <pc:docMk/>
            <pc:sldMk cId="3902676453" sldId="302"/>
            <ac:picMk id="2" creationId="{86D38B2F-6858-E25F-61C2-B607312F5E35}"/>
          </ac:picMkLst>
        </pc:picChg>
        <pc:picChg chg="add mod">
          <ac:chgData name="suyeon kim" userId="7457d7c818536fe4" providerId="LiveId" clId="{08708593-A372-4796-B087-8899B4A4BB4B}" dt="2023-12-13T17:26:33.485" v="1685" actId="1038"/>
          <ac:picMkLst>
            <pc:docMk/>
            <pc:sldMk cId="3902676453" sldId="302"/>
            <ac:picMk id="4" creationId="{F1CC31DC-C4BB-1613-1970-808C0F2D511A}"/>
          </ac:picMkLst>
        </pc:picChg>
      </pc:sldChg>
      <pc:sldChg chg="addSp delSp modSp add mod">
        <pc:chgData name="suyeon kim" userId="7457d7c818536fe4" providerId="LiveId" clId="{08708593-A372-4796-B087-8899B4A4BB4B}" dt="2023-12-13T17:27:40.526" v="1720" actId="1036"/>
        <pc:sldMkLst>
          <pc:docMk/>
          <pc:sldMk cId="674384381" sldId="303"/>
        </pc:sldMkLst>
        <pc:spChg chg="mod">
          <ac:chgData name="suyeon kim" userId="7457d7c818536fe4" providerId="LiveId" clId="{08708593-A372-4796-B087-8899B4A4BB4B}" dt="2023-12-13T17:26:58.616" v="1693"/>
          <ac:spMkLst>
            <pc:docMk/>
            <pc:sldMk cId="674384381" sldId="303"/>
            <ac:spMk id="11" creationId="{05D05243-98C0-BFA7-20FE-65322424B6A6}"/>
          </ac:spMkLst>
        </pc:spChg>
        <pc:spChg chg="mod">
          <ac:chgData name="suyeon kim" userId="7457d7c818536fe4" providerId="LiveId" clId="{08708593-A372-4796-B087-8899B4A4BB4B}" dt="2023-12-13T17:27:40.526" v="1720" actId="1036"/>
          <ac:spMkLst>
            <pc:docMk/>
            <pc:sldMk cId="674384381" sldId="303"/>
            <ac:spMk id="19" creationId="{A5AF4CAD-0149-5EC5-CBA8-EC25D8F3AB31}"/>
          </ac:spMkLst>
        </pc:spChg>
        <pc:picChg chg="del">
          <ac:chgData name="suyeon kim" userId="7457d7c818536fe4" providerId="LiveId" clId="{08708593-A372-4796-B087-8899B4A4BB4B}" dt="2023-12-13T17:27:00.621" v="1694" actId="478"/>
          <ac:picMkLst>
            <pc:docMk/>
            <pc:sldMk cId="674384381" sldId="303"/>
            <ac:picMk id="2" creationId="{86D38B2F-6858-E25F-61C2-B607312F5E35}"/>
          </ac:picMkLst>
        </pc:picChg>
        <pc:picChg chg="del">
          <ac:chgData name="suyeon kim" userId="7457d7c818536fe4" providerId="LiveId" clId="{08708593-A372-4796-B087-8899B4A4BB4B}" dt="2023-12-13T17:27:02.319" v="1695" actId="478"/>
          <ac:picMkLst>
            <pc:docMk/>
            <pc:sldMk cId="674384381" sldId="303"/>
            <ac:picMk id="4" creationId="{F1CC31DC-C4BB-1613-1970-808C0F2D511A}"/>
          </ac:picMkLst>
        </pc:picChg>
        <pc:picChg chg="add mod">
          <ac:chgData name="suyeon kim" userId="7457d7c818536fe4" providerId="LiveId" clId="{08708593-A372-4796-B087-8899B4A4BB4B}" dt="2023-12-13T17:27:14.264" v="1701"/>
          <ac:picMkLst>
            <pc:docMk/>
            <pc:sldMk cId="674384381" sldId="303"/>
            <ac:picMk id="7" creationId="{D5B77062-6979-07FD-EE49-45B760D72623}"/>
          </ac:picMkLst>
        </pc:picChg>
        <pc:picChg chg="add mod">
          <ac:chgData name="suyeon kim" userId="7457d7c818536fe4" providerId="LiveId" clId="{08708593-A372-4796-B087-8899B4A4BB4B}" dt="2023-12-13T17:27:14.264" v="1701"/>
          <ac:picMkLst>
            <pc:docMk/>
            <pc:sldMk cId="674384381" sldId="303"/>
            <ac:picMk id="8" creationId="{6CB7025E-DB33-84AB-77CE-59F588D673F1}"/>
          </ac:picMkLst>
        </pc:picChg>
        <pc:picChg chg="add mod">
          <ac:chgData name="suyeon kim" userId="7457d7c818536fe4" providerId="LiveId" clId="{08708593-A372-4796-B087-8899B4A4BB4B}" dt="2023-12-13T17:27:37.109" v="1713" actId="1076"/>
          <ac:picMkLst>
            <pc:docMk/>
            <pc:sldMk cId="674384381" sldId="303"/>
            <ac:picMk id="9" creationId="{CE7B40D9-F31A-E0B2-E43E-9E2D58DC094A}"/>
          </ac:picMkLst>
        </pc:picChg>
        <pc:picChg chg="add mod">
          <ac:chgData name="suyeon kim" userId="7457d7c818536fe4" providerId="LiveId" clId="{08708593-A372-4796-B087-8899B4A4BB4B}" dt="2023-12-13T17:27:33.368" v="1710" actId="1076"/>
          <ac:picMkLst>
            <pc:docMk/>
            <pc:sldMk cId="674384381" sldId="303"/>
            <ac:picMk id="10" creationId="{2B16BC84-7B18-4605-5D96-D91E7A262A37}"/>
          </ac:picMkLst>
        </pc:picChg>
      </pc:sldChg>
      <pc:sldChg chg="addSp delSp modSp add mod">
        <pc:chgData name="suyeon kim" userId="7457d7c818536fe4" providerId="LiveId" clId="{08708593-A372-4796-B087-8899B4A4BB4B}" dt="2023-12-13T17:28:48.021" v="1767"/>
        <pc:sldMkLst>
          <pc:docMk/>
          <pc:sldMk cId="3226613114" sldId="304"/>
        </pc:sldMkLst>
        <pc:spChg chg="mod">
          <ac:chgData name="suyeon kim" userId="7457d7c818536fe4" providerId="LiveId" clId="{08708593-A372-4796-B087-8899B4A4BB4B}" dt="2023-12-13T17:28:34.749" v="1757" actId="1076"/>
          <ac:spMkLst>
            <pc:docMk/>
            <pc:sldMk cId="3226613114" sldId="304"/>
            <ac:spMk id="11" creationId="{05D05243-98C0-BFA7-20FE-65322424B6A6}"/>
          </ac:spMkLst>
        </pc:spChg>
        <pc:spChg chg="mod">
          <ac:chgData name="suyeon kim" userId="7457d7c818536fe4" providerId="LiveId" clId="{08708593-A372-4796-B087-8899B4A4BB4B}" dt="2023-12-13T17:28:30.278" v="1749" actId="1036"/>
          <ac:spMkLst>
            <pc:docMk/>
            <pc:sldMk cId="3226613114" sldId="304"/>
            <ac:spMk id="19" creationId="{A5AF4CAD-0149-5EC5-CBA8-EC25D8F3AB31}"/>
          </ac:spMkLst>
        </pc:spChg>
        <pc:picChg chg="add mod">
          <ac:chgData name="suyeon kim" userId="7457d7c818536fe4" providerId="LiveId" clId="{08708593-A372-4796-B087-8899B4A4BB4B}" dt="2023-12-13T17:28:36.175" v="1763" actId="1035"/>
          <ac:picMkLst>
            <pc:docMk/>
            <pc:sldMk cId="3226613114" sldId="304"/>
            <ac:picMk id="2" creationId="{CEF5406F-C53B-048A-033C-B1100957404B}"/>
          </ac:picMkLst>
        </pc:picChg>
        <pc:picChg chg="add mod">
          <ac:chgData name="suyeon kim" userId="7457d7c818536fe4" providerId="LiveId" clId="{08708593-A372-4796-B087-8899B4A4BB4B}" dt="2023-12-13T17:28:39.745" v="1765" actId="14100"/>
          <ac:picMkLst>
            <pc:docMk/>
            <pc:sldMk cId="3226613114" sldId="304"/>
            <ac:picMk id="4" creationId="{463BEEFD-3374-050E-0036-5FDD52A4A59F}"/>
          </ac:picMkLst>
        </pc:picChg>
        <pc:picChg chg="add mod">
          <ac:chgData name="suyeon kim" userId="7457d7c818536fe4" providerId="LiveId" clId="{08708593-A372-4796-B087-8899B4A4BB4B}" dt="2023-12-13T17:28:48.021" v="1767"/>
          <ac:picMkLst>
            <pc:docMk/>
            <pc:sldMk cId="3226613114" sldId="304"/>
            <ac:picMk id="7" creationId="{DE7C37BB-6E81-429C-A72D-B764F0409DD4}"/>
          </ac:picMkLst>
        </pc:picChg>
        <pc:picChg chg="del">
          <ac:chgData name="suyeon kim" userId="7457d7c818536fe4" providerId="LiveId" clId="{08708593-A372-4796-B087-8899B4A4BB4B}" dt="2023-12-13T17:28:09.753" v="1730" actId="478"/>
          <ac:picMkLst>
            <pc:docMk/>
            <pc:sldMk cId="3226613114" sldId="304"/>
            <ac:picMk id="9" creationId="{CE7B40D9-F31A-E0B2-E43E-9E2D58DC094A}"/>
          </ac:picMkLst>
        </pc:picChg>
        <pc:picChg chg="del">
          <ac:chgData name="suyeon kim" userId="7457d7c818536fe4" providerId="LiveId" clId="{08708593-A372-4796-B087-8899B4A4BB4B}" dt="2023-12-13T17:28:10.116" v="1731" actId="478"/>
          <ac:picMkLst>
            <pc:docMk/>
            <pc:sldMk cId="3226613114" sldId="304"/>
            <ac:picMk id="10" creationId="{2B16BC84-7B18-4605-5D96-D91E7A262A37}"/>
          </ac:picMkLst>
        </pc:picChg>
      </pc:sldChg>
      <pc:sldChg chg="addSp delSp modSp add mod">
        <pc:chgData name="suyeon kim" userId="7457d7c818536fe4" providerId="LiveId" clId="{08708593-A372-4796-B087-8899B4A4BB4B}" dt="2023-12-13T17:30:28.136" v="1803" actId="1076"/>
        <pc:sldMkLst>
          <pc:docMk/>
          <pc:sldMk cId="1235082941" sldId="305"/>
        </pc:sldMkLst>
        <pc:spChg chg="mod">
          <ac:chgData name="suyeon kim" userId="7457d7c818536fe4" providerId="LiveId" clId="{08708593-A372-4796-B087-8899B4A4BB4B}" dt="2023-12-13T17:29:40.689" v="1775"/>
          <ac:spMkLst>
            <pc:docMk/>
            <pc:sldMk cId="1235082941" sldId="305"/>
            <ac:spMk id="11" creationId="{05D05243-98C0-BFA7-20FE-65322424B6A6}"/>
          </ac:spMkLst>
        </pc:spChg>
        <pc:spChg chg="mod">
          <ac:chgData name="suyeon kim" userId="7457d7c818536fe4" providerId="LiveId" clId="{08708593-A372-4796-B087-8899B4A4BB4B}" dt="2023-12-13T17:30:17.916" v="1796" actId="1076"/>
          <ac:spMkLst>
            <pc:docMk/>
            <pc:sldMk cId="1235082941" sldId="305"/>
            <ac:spMk id="19" creationId="{A5AF4CAD-0149-5EC5-CBA8-EC25D8F3AB31}"/>
          </ac:spMkLst>
        </pc:spChg>
        <pc:picChg chg="del">
          <ac:chgData name="suyeon kim" userId="7457d7c818536fe4" providerId="LiveId" clId="{08708593-A372-4796-B087-8899B4A4BB4B}" dt="2023-12-13T17:29:43.749" v="1776" actId="478"/>
          <ac:picMkLst>
            <pc:docMk/>
            <pc:sldMk cId="1235082941" sldId="305"/>
            <ac:picMk id="2" creationId="{CEF5406F-C53B-048A-033C-B1100957404B}"/>
          </ac:picMkLst>
        </pc:picChg>
        <pc:picChg chg="del">
          <ac:chgData name="suyeon kim" userId="7457d7c818536fe4" providerId="LiveId" clId="{08708593-A372-4796-B087-8899B4A4BB4B}" dt="2023-12-13T17:29:46.003" v="1778" actId="478"/>
          <ac:picMkLst>
            <pc:docMk/>
            <pc:sldMk cId="1235082941" sldId="305"/>
            <ac:picMk id="4" creationId="{463BEEFD-3374-050E-0036-5FDD52A4A59F}"/>
          </ac:picMkLst>
        </pc:picChg>
        <pc:picChg chg="add mod">
          <ac:chgData name="suyeon kim" userId="7457d7c818536fe4" providerId="LiveId" clId="{08708593-A372-4796-B087-8899B4A4BB4B}" dt="2023-12-13T17:30:23.837" v="1800" actId="1076"/>
          <ac:picMkLst>
            <pc:docMk/>
            <pc:sldMk cId="1235082941" sldId="305"/>
            <ac:picMk id="7" creationId="{B2110A7A-B17C-C157-700F-7FA8FBDC847E}"/>
          </ac:picMkLst>
        </pc:picChg>
        <pc:picChg chg="add mod">
          <ac:chgData name="suyeon kim" userId="7457d7c818536fe4" providerId="LiveId" clId="{08708593-A372-4796-B087-8899B4A4BB4B}" dt="2023-12-13T17:30:28.136" v="1803" actId="1076"/>
          <ac:picMkLst>
            <pc:docMk/>
            <pc:sldMk cId="1235082941" sldId="305"/>
            <ac:picMk id="8" creationId="{A4E1D3F9-7E60-D35D-CB3D-0F353BC7CE4A}"/>
          </ac:picMkLst>
        </pc:picChg>
      </pc:sldChg>
      <pc:sldChg chg="addSp delSp modSp add mod">
        <pc:chgData name="suyeon kim" userId="7457d7c818536fe4" providerId="LiveId" clId="{08708593-A372-4796-B087-8899B4A4BB4B}" dt="2023-12-13T17:31:12.734" v="1827" actId="14100"/>
        <pc:sldMkLst>
          <pc:docMk/>
          <pc:sldMk cId="3625134972" sldId="306"/>
        </pc:sldMkLst>
        <pc:spChg chg="mod">
          <ac:chgData name="suyeon kim" userId="7457d7c818536fe4" providerId="LiveId" clId="{08708593-A372-4796-B087-8899B4A4BB4B}" dt="2023-12-13T17:30:41.135" v="1809"/>
          <ac:spMkLst>
            <pc:docMk/>
            <pc:sldMk cId="3625134972" sldId="306"/>
            <ac:spMk id="11" creationId="{05D05243-98C0-BFA7-20FE-65322424B6A6}"/>
          </ac:spMkLst>
        </pc:spChg>
        <pc:spChg chg="mod">
          <ac:chgData name="suyeon kim" userId="7457d7c818536fe4" providerId="LiveId" clId="{08708593-A372-4796-B087-8899B4A4BB4B}" dt="2023-12-13T17:30:54.266" v="1818" actId="1076"/>
          <ac:spMkLst>
            <pc:docMk/>
            <pc:sldMk cId="3625134972" sldId="306"/>
            <ac:spMk id="19" creationId="{A5AF4CAD-0149-5EC5-CBA8-EC25D8F3AB31}"/>
          </ac:spMkLst>
        </pc:spChg>
        <pc:picChg chg="add mod">
          <ac:chgData name="suyeon kim" userId="7457d7c818536fe4" providerId="LiveId" clId="{08708593-A372-4796-B087-8899B4A4BB4B}" dt="2023-12-13T17:31:07.347" v="1825" actId="14100"/>
          <ac:picMkLst>
            <pc:docMk/>
            <pc:sldMk cId="3625134972" sldId="306"/>
            <ac:picMk id="2" creationId="{DD20D799-B7E9-72D7-D077-CF8C12579ADC}"/>
          </ac:picMkLst>
        </pc:picChg>
        <pc:picChg chg="add mod">
          <ac:chgData name="suyeon kim" userId="7457d7c818536fe4" providerId="LiveId" clId="{08708593-A372-4796-B087-8899B4A4BB4B}" dt="2023-12-13T17:31:12.734" v="1827" actId="14100"/>
          <ac:picMkLst>
            <pc:docMk/>
            <pc:sldMk cId="3625134972" sldId="306"/>
            <ac:picMk id="4" creationId="{93FD4104-C847-8C12-E272-F06E9A971DC4}"/>
          </ac:picMkLst>
        </pc:picChg>
        <pc:picChg chg="del">
          <ac:chgData name="suyeon kim" userId="7457d7c818536fe4" providerId="LiveId" clId="{08708593-A372-4796-B087-8899B4A4BB4B}" dt="2023-12-13T17:30:42.187" v="1810" actId="478"/>
          <ac:picMkLst>
            <pc:docMk/>
            <pc:sldMk cId="3625134972" sldId="306"/>
            <ac:picMk id="7" creationId="{B2110A7A-B17C-C157-700F-7FA8FBDC847E}"/>
          </ac:picMkLst>
        </pc:picChg>
        <pc:picChg chg="del">
          <ac:chgData name="suyeon kim" userId="7457d7c818536fe4" providerId="LiveId" clId="{08708593-A372-4796-B087-8899B4A4BB4B}" dt="2023-12-13T17:30:42.659" v="1811" actId="478"/>
          <ac:picMkLst>
            <pc:docMk/>
            <pc:sldMk cId="3625134972" sldId="306"/>
            <ac:picMk id="8" creationId="{A4E1D3F9-7E60-D35D-CB3D-0F353BC7CE4A}"/>
          </ac:picMkLst>
        </pc:picChg>
      </pc:sldChg>
      <pc:sldChg chg="addSp delSp modSp add mod">
        <pc:chgData name="suyeon kim" userId="7457d7c818536fe4" providerId="LiveId" clId="{08708593-A372-4796-B087-8899B4A4BB4B}" dt="2023-12-13T17:32:06.108" v="1850" actId="1076"/>
        <pc:sldMkLst>
          <pc:docMk/>
          <pc:sldMk cId="1926689178" sldId="307"/>
        </pc:sldMkLst>
        <pc:spChg chg="mod">
          <ac:chgData name="suyeon kim" userId="7457d7c818536fe4" providerId="LiveId" clId="{08708593-A372-4796-B087-8899B4A4BB4B}" dt="2023-12-13T17:31:55.522" v="1844" actId="1076"/>
          <ac:spMkLst>
            <pc:docMk/>
            <pc:sldMk cId="1926689178" sldId="307"/>
            <ac:spMk id="11" creationId="{05D05243-98C0-BFA7-20FE-65322424B6A6}"/>
          </ac:spMkLst>
        </pc:spChg>
        <pc:spChg chg="mod">
          <ac:chgData name="suyeon kim" userId="7457d7c818536fe4" providerId="LiveId" clId="{08708593-A372-4796-B087-8899B4A4BB4B}" dt="2023-12-13T17:31:40.674" v="1839" actId="1076"/>
          <ac:spMkLst>
            <pc:docMk/>
            <pc:sldMk cId="1926689178" sldId="307"/>
            <ac:spMk id="19" creationId="{A5AF4CAD-0149-5EC5-CBA8-EC25D8F3AB31}"/>
          </ac:spMkLst>
        </pc:spChg>
        <pc:picChg chg="del">
          <ac:chgData name="suyeon kim" userId="7457d7c818536fe4" providerId="LiveId" clId="{08708593-A372-4796-B087-8899B4A4BB4B}" dt="2023-12-13T17:31:30.074" v="1834" actId="478"/>
          <ac:picMkLst>
            <pc:docMk/>
            <pc:sldMk cId="1926689178" sldId="307"/>
            <ac:picMk id="2" creationId="{DD20D799-B7E9-72D7-D077-CF8C12579ADC}"/>
          </ac:picMkLst>
        </pc:picChg>
        <pc:picChg chg="del">
          <ac:chgData name="suyeon kim" userId="7457d7c818536fe4" providerId="LiveId" clId="{08708593-A372-4796-B087-8899B4A4BB4B}" dt="2023-12-13T17:31:30.548" v="1835" actId="478"/>
          <ac:picMkLst>
            <pc:docMk/>
            <pc:sldMk cId="1926689178" sldId="307"/>
            <ac:picMk id="4" creationId="{93FD4104-C847-8C12-E272-F06E9A971DC4}"/>
          </ac:picMkLst>
        </pc:picChg>
        <pc:picChg chg="add mod">
          <ac:chgData name="suyeon kim" userId="7457d7c818536fe4" providerId="LiveId" clId="{08708593-A372-4796-B087-8899B4A4BB4B}" dt="2023-12-13T17:31:58.841" v="1846" actId="1076"/>
          <ac:picMkLst>
            <pc:docMk/>
            <pc:sldMk cId="1926689178" sldId="307"/>
            <ac:picMk id="7" creationId="{30E182B1-3906-78E8-04BC-07AEEE9E85E3}"/>
          </ac:picMkLst>
        </pc:picChg>
        <pc:picChg chg="add mod">
          <ac:chgData name="suyeon kim" userId="7457d7c818536fe4" providerId="LiveId" clId="{08708593-A372-4796-B087-8899B4A4BB4B}" dt="2023-12-13T17:32:06.108" v="1850" actId="1076"/>
          <ac:picMkLst>
            <pc:docMk/>
            <pc:sldMk cId="1926689178" sldId="307"/>
            <ac:picMk id="8" creationId="{50C79E44-16AC-5BCC-A3F6-E15454047441}"/>
          </ac:picMkLst>
        </pc:picChg>
      </pc:sldChg>
      <pc:sldChg chg="addSp delSp modSp add mod">
        <pc:chgData name="suyeon kim" userId="7457d7c818536fe4" providerId="LiveId" clId="{08708593-A372-4796-B087-8899B4A4BB4B}" dt="2023-12-13T17:32:56.629" v="1871" actId="1076"/>
        <pc:sldMkLst>
          <pc:docMk/>
          <pc:sldMk cId="3148425008" sldId="308"/>
        </pc:sldMkLst>
        <pc:spChg chg="mod">
          <ac:chgData name="suyeon kim" userId="7457d7c818536fe4" providerId="LiveId" clId="{08708593-A372-4796-B087-8899B4A4BB4B}" dt="2023-12-13T17:32:51.270" v="1870" actId="1076"/>
          <ac:spMkLst>
            <pc:docMk/>
            <pc:sldMk cId="3148425008" sldId="308"/>
            <ac:spMk id="11" creationId="{05D05243-98C0-BFA7-20FE-65322424B6A6}"/>
          </ac:spMkLst>
        </pc:spChg>
        <pc:spChg chg="mod">
          <ac:chgData name="suyeon kim" userId="7457d7c818536fe4" providerId="LiveId" clId="{08708593-A372-4796-B087-8899B4A4BB4B}" dt="2023-12-13T17:32:56.629" v="1871" actId="1076"/>
          <ac:spMkLst>
            <pc:docMk/>
            <pc:sldMk cId="3148425008" sldId="308"/>
            <ac:spMk id="19" creationId="{A5AF4CAD-0149-5EC5-CBA8-EC25D8F3AB31}"/>
          </ac:spMkLst>
        </pc:spChg>
        <pc:picChg chg="add mod">
          <ac:chgData name="suyeon kim" userId="7457d7c818536fe4" providerId="LiveId" clId="{08708593-A372-4796-B087-8899B4A4BB4B}" dt="2023-12-13T17:32:49.283" v="1869" actId="1076"/>
          <ac:picMkLst>
            <pc:docMk/>
            <pc:sldMk cId="3148425008" sldId="308"/>
            <ac:picMk id="2" creationId="{408CDD0C-E168-D632-3DF3-8640CA9E723B}"/>
          </ac:picMkLst>
        </pc:picChg>
        <pc:picChg chg="add mod">
          <ac:chgData name="suyeon kim" userId="7457d7c818536fe4" providerId="LiveId" clId="{08708593-A372-4796-B087-8899B4A4BB4B}" dt="2023-12-13T17:32:47.274" v="1868" actId="1076"/>
          <ac:picMkLst>
            <pc:docMk/>
            <pc:sldMk cId="3148425008" sldId="308"/>
            <ac:picMk id="4" creationId="{53DA1E8A-9DC4-9549-E818-5762B2241166}"/>
          </ac:picMkLst>
        </pc:picChg>
        <pc:picChg chg="del">
          <ac:chgData name="suyeon kim" userId="7457d7c818536fe4" providerId="LiveId" clId="{08708593-A372-4796-B087-8899B4A4BB4B}" dt="2023-12-13T17:32:24.459" v="1857" actId="478"/>
          <ac:picMkLst>
            <pc:docMk/>
            <pc:sldMk cId="3148425008" sldId="308"/>
            <ac:picMk id="7" creationId="{30E182B1-3906-78E8-04BC-07AEEE9E85E3}"/>
          </ac:picMkLst>
        </pc:picChg>
        <pc:picChg chg="del">
          <ac:chgData name="suyeon kim" userId="7457d7c818536fe4" providerId="LiveId" clId="{08708593-A372-4796-B087-8899B4A4BB4B}" dt="2023-12-13T17:32:24.948" v="1858" actId="478"/>
          <ac:picMkLst>
            <pc:docMk/>
            <pc:sldMk cId="3148425008" sldId="308"/>
            <ac:picMk id="8" creationId="{50C79E44-16AC-5BCC-A3F6-E15454047441}"/>
          </ac:picMkLst>
        </pc:picChg>
      </pc:sldChg>
      <pc:sldChg chg="addSp delSp modSp add mod">
        <pc:chgData name="suyeon kim" userId="7457d7c818536fe4" providerId="LiveId" clId="{08708593-A372-4796-B087-8899B4A4BB4B}" dt="2023-12-13T17:34:13.664" v="1921" actId="14100"/>
        <pc:sldMkLst>
          <pc:docMk/>
          <pc:sldMk cId="1598008000" sldId="309"/>
        </pc:sldMkLst>
        <pc:spChg chg="mod">
          <ac:chgData name="suyeon kim" userId="7457d7c818536fe4" providerId="LiveId" clId="{08708593-A372-4796-B087-8899B4A4BB4B}" dt="2023-12-13T17:33:12.203" v="1894" actId="20577"/>
          <ac:spMkLst>
            <pc:docMk/>
            <pc:sldMk cId="1598008000" sldId="309"/>
            <ac:spMk id="11" creationId="{05D05243-98C0-BFA7-20FE-65322424B6A6}"/>
          </ac:spMkLst>
        </pc:spChg>
        <pc:spChg chg="mod">
          <ac:chgData name="suyeon kim" userId="7457d7c818536fe4" providerId="LiveId" clId="{08708593-A372-4796-B087-8899B4A4BB4B}" dt="2023-12-13T17:33:59.708" v="1914" actId="1076"/>
          <ac:spMkLst>
            <pc:docMk/>
            <pc:sldMk cId="1598008000" sldId="309"/>
            <ac:spMk id="19" creationId="{A5AF4CAD-0149-5EC5-CBA8-EC25D8F3AB31}"/>
          </ac:spMkLst>
        </pc:spChg>
        <pc:picChg chg="del">
          <ac:chgData name="suyeon kim" userId="7457d7c818536fe4" providerId="LiveId" clId="{08708593-A372-4796-B087-8899B4A4BB4B}" dt="2023-12-13T17:33:12.828" v="1895" actId="478"/>
          <ac:picMkLst>
            <pc:docMk/>
            <pc:sldMk cId="1598008000" sldId="309"/>
            <ac:picMk id="2" creationId="{408CDD0C-E168-D632-3DF3-8640CA9E723B}"/>
          </ac:picMkLst>
        </pc:picChg>
        <pc:picChg chg="del">
          <ac:chgData name="suyeon kim" userId="7457d7c818536fe4" providerId="LiveId" clId="{08708593-A372-4796-B087-8899B4A4BB4B}" dt="2023-12-13T17:33:13.176" v="1896" actId="478"/>
          <ac:picMkLst>
            <pc:docMk/>
            <pc:sldMk cId="1598008000" sldId="309"/>
            <ac:picMk id="4" creationId="{53DA1E8A-9DC4-9549-E818-5762B2241166}"/>
          </ac:picMkLst>
        </pc:picChg>
        <pc:picChg chg="add mod">
          <ac:chgData name="suyeon kim" userId="7457d7c818536fe4" providerId="LiveId" clId="{08708593-A372-4796-B087-8899B4A4BB4B}" dt="2023-12-13T17:34:09.830" v="1919" actId="14100"/>
          <ac:picMkLst>
            <pc:docMk/>
            <pc:sldMk cId="1598008000" sldId="309"/>
            <ac:picMk id="7" creationId="{5D3B96FA-384A-DFCD-91CF-3736D53D26FF}"/>
          </ac:picMkLst>
        </pc:picChg>
        <pc:picChg chg="add mod">
          <ac:chgData name="suyeon kim" userId="7457d7c818536fe4" providerId="LiveId" clId="{08708593-A372-4796-B087-8899B4A4BB4B}" dt="2023-12-13T17:34:13.664" v="1921" actId="14100"/>
          <ac:picMkLst>
            <pc:docMk/>
            <pc:sldMk cId="1598008000" sldId="309"/>
            <ac:picMk id="8" creationId="{D75FD651-4852-BAAA-00C4-A1926169E01B}"/>
          </ac:picMkLst>
        </pc:picChg>
      </pc:sldChg>
      <pc:sldChg chg="addSp modSp add mod">
        <pc:chgData name="suyeon kim" userId="7457d7c818536fe4" providerId="LiveId" clId="{08708593-A372-4796-B087-8899B4A4BB4B}" dt="2023-12-13T17:34:30.623" v="1931" actId="1076"/>
        <pc:sldMkLst>
          <pc:docMk/>
          <pc:sldMk cId="1921858622" sldId="310"/>
        </pc:sldMkLst>
        <pc:spChg chg="mod">
          <ac:chgData name="suyeon kim" userId="7457d7c818536fe4" providerId="LiveId" clId="{08708593-A372-4796-B087-8899B4A4BB4B}" dt="2023-12-13T17:34:20.021" v="1924" actId="1076"/>
          <ac:spMkLst>
            <pc:docMk/>
            <pc:sldMk cId="1921858622" sldId="310"/>
            <ac:spMk id="11" creationId="{05D05243-98C0-BFA7-20FE-65322424B6A6}"/>
          </ac:spMkLst>
        </pc:spChg>
        <pc:spChg chg="mod">
          <ac:chgData name="suyeon kim" userId="7457d7c818536fe4" providerId="LiveId" clId="{08708593-A372-4796-B087-8899B4A4BB4B}" dt="2023-12-13T17:33:55.808" v="1913" actId="1076"/>
          <ac:spMkLst>
            <pc:docMk/>
            <pc:sldMk cId="1921858622" sldId="310"/>
            <ac:spMk id="19" creationId="{A5AF4CAD-0149-5EC5-CBA8-EC25D8F3AB31}"/>
          </ac:spMkLst>
        </pc:spChg>
        <pc:picChg chg="add mod">
          <ac:chgData name="suyeon kim" userId="7457d7c818536fe4" providerId="LiveId" clId="{08708593-A372-4796-B087-8899B4A4BB4B}" dt="2023-12-13T17:34:23.633" v="1927" actId="1076"/>
          <ac:picMkLst>
            <pc:docMk/>
            <pc:sldMk cId="1921858622" sldId="310"/>
            <ac:picMk id="2" creationId="{D3189EA8-1035-9AFF-5CA4-DDE563D62C58}"/>
          </ac:picMkLst>
        </pc:picChg>
        <pc:picChg chg="add mod">
          <ac:chgData name="suyeon kim" userId="7457d7c818536fe4" providerId="LiveId" clId="{08708593-A372-4796-B087-8899B4A4BB4B}" dt="2023-12-13T17:34:30.623" v="1931" actId="1076"/>
          <ac:picMkLst>
            <pc:docMk/>
            <pc:sldMk cId="1921858622" sldId="310"/>
            <ac:picMk id="4" creationId="{D07A022D-456F-A597-3DC6-E6028C0F9E1B}"/>
          </ac:picMkLst>
        </pc:picChg>
      </pc:sldChg>
      <pc:sldChg chg="modSp add mod">
        <pc:chgData name="suyeon kim" userId="7457d7c818536fe4" providerId="LiveId" clId="{08708593-A372-4796-B087-8899B4A4BB4B}" dt="2023-12-13T17:35:01.367" v="1966" actId="20577"/>
        <pc:sldMkLst>
          <pc:docMk/>
          <pc:sldMk cId="3457144004" sldId="311"/>
        </pc:sldMkLst>
        <pc:spChg chg="mod">
          <ac:chgData name="suyeon kim" userId="7457d7c818536fe4" providerId="LiveId" clId="{08708593-A372-4796-B087-8899B4A4BB4B}" dt="2023-12-13T17:34:46.619" v="1936" actId="20577"/>
          <ac:spMkLst>
            <pc:docMk/>
            <pc:sldMk cId="3457144004" sldId="311"/>
            <ac:spMk id="2" creationId="{1E4D379F-0D7A-E10A-C2FD-B3F877B38412}"/>
          </ac:spMkLst>
        </pc:spChg>
        <pc:spChg chg="mod">
          <ac:chgData name="suyeon kim" userId="7457d7c818536fe4" providerId="LiveId" clId="{08708593-A372-4796-B087-8899B4A4BB4B}" dt="2023-12-13T17:35:01.367" v="1966" actId="20577"/>
          <ac:spMkLst>
            <pc:docMk/>
            <pc:sldMk cId="3457144004" sldId="311"/>
            <ac:spMk id="3" creationId="{773F2969-8E1F-0403-B6B6-037C4B0D5DB2}"/>
          </ac:spMkLst>
        </pc:spChg>
      </pc:sldChg>
      <pc:sldChg chg="add del setBg">
        <pc:chgData name="suyeon kim" userId="7457d7c818536fe4" providerId="LiveId" clId="{08708593-A372-4796-B087-8899B4A4BB4B}" dt="2023-12-13T17:34:44.643" v="1933"/>
        <pc:sldMkLst>
          <pc:docMk/>
          <pc:sldMk cId="4116440408" sldId="311"/>
        </pc:sldMkLst>
      </pc:sldChg>
      <pc:sldChg chg="addSp delSp modSp add mod ord">
        <pc:chgData name="suyeon kim" userId="7457d7c818536fe4" providerId="LiveId" clId="{08708593-A372-4796-B087-8899B4A4BB4B}" dt="2023-12-13T17:46:17.945" v="2173" actId="1076"/>
        <pc:sldMkLst>
          <pc:docMk/>
          <pc:sldMk cId="2016473030" sldId="312"/>
        </pc:sldMkLst>
        <pc:spChg chg="add mod">
          <ac:chgData name="suyeon kim" userId="7457d7c818536fe4" providerId="LiveId" clId="{08708593-A372-4796-B087-8899B4A4BB4B}" dt="2023-12-13T17:46:17.945" v="2173" actId="1076"/>
          <ac:spMkLst>
            <pc:docMk/>
            <pc:sldMk cId="2016473030" sldId="312"/>
            <ac:spMk id="2" creationId="{EA82E22C-8758-4E9E-BC67-38B9B8AD77F8}"/>
          </ac:spMkLst>
        </pc:spChg>
        <pc:spChg chg="add del">
          <ac:chgData name="suyeon kim" userId="7457d7c818536fe4" providerId="LiveId" clId="{08708593-A372-4796-B087-8899B4A4BB4B}" dt="2023-12-13T17:38:29.409" v="1984" actId="22"/>
          <ac:spMkLst>
            <pc:docMk/>
            <pc:sldMk cId="2016473030" sldId="312"/>
            <ac:spMk id="4" creationId="{A9E6C524-EC1E-4158-992A-0C093F3DB16D}"/>
          </ac:spMkLst>
        </pc:spChg>
        <pc:spChg chg="add mod">
          <ac:chgData name="suyeon kim" userId="7457d7c818536fe4" providerId="LiveId" clId="{08708593-A372-4796-B087-8899B4A4BB4B}" dt="2023-12-13T17:46:17.945" v="2173" actId="1076"/>
          <ac:spMkLst>
            <pc:docMk/>
            <pc:sldMk cId="2016473030" sldId="312"/>
            <ac:spMk id="6" creationId="{B519A18D-A4C4-86ED-9899-B698C939D26F}"/>
          </ac:spMkLst>
        </pc:spChg>
        <pc:spChg chg="del">
          <ac:chgData name="suyeon kim" userId="7457d7c818536fe4" providerId="LiveId" clId="{08708593-A372-4796-B087-8899B4A4BB4B}" dt="2023-12-13T17:38:00.983" v="1972" actId="478"/>
          <ac:spMkLst>
            <pc:docMk/>
            <pc:sldMk cId="2016473030" sldId="312"/>
            <ac:spMk id="8" creationId="{448F03C4-475D-A535-2EE4-5C3163DD67DD}"/>
          </ac:spMkLst>
        </pc:spChg>
        <pc:spChg chg="add mod">
          <ac:chgData name="suyeon kim" userId="7457d7c818536fe4" providerId="LiveId" clId="{08708593-A372-4796-B087-8899B4A4BB4B}" dt="2023-12-13T17:46:17.945" v="2173" actId="1076"/>
          <ac:spMkLst>
            <pc:docMk/>
            <pc:sldMk cId="2016473030" sldId="312"/>
            <ac:spMk id="9" creationId="{F180962A-4437-6C67-9106-596E4D45A030}"/>
          </ac:spMkLst>
        </pc:spChg>
        <pc:spChg chg="add mod">
          <ac:chgData name="suyeon kim" userId="7457d7c818536fe4" providerId="LiveId" clId="{08708593-A372-4796-B087-8899B4A4BB4B}" dt="2023-12-13T17:46:10.404" v="2172" actId="1035"/>
          <ac:spMkLst>
            <pc:docMk/>
            <pc:sldMk cId="2016473030" sldId="312"/>
            <ac:spMk id="11" creationId="{0A92069E-27F8-6A76-751B-E3A9EE9ACBBC}"/>
          </ac:spMkLst>
        </pc:spChg>
        <pc:spChg chg="mod">
          <ac:chgData name="suyeon kim" userId="7457d7c818536fe4" providerId="LiveId" clId="{08708593-A372-4796-B087-8899B4A4BB4B}" dt="2023-12-13T17:46:17.945" v="2173" actId="1076"/>
          <ac:spMkLst>
            <pc:docMk/>
            <pc:sldMk cId="2016473030" sldId="312"/>
            <ac:spMk id="17" creationId="{C7AAE5F6-97C6-5768-5372-CE3519C249BD}"/>
          </ac:spMkLst>
        </pc:spChg>
        <pc:grpChg chg="del">
          <ac:chgData name="suyeon kim" userId="7457d7c818536fe4" providerId="LiveId" clId="{08708593-A372-4796-B087-8899B4A4BB4B}" dt="2023-12-13T17:38:00.983" v="1972" actId="478"/>
          <ac:grpSpMkLst>
            <pc:docMk/>
            <pc:sldMk cId="2016473030" sldId="312"/>
            <ac:grpSpMk id="13" creationId="{0C1994ED-8EC7-49A9-B482-09C30A10AF39}"/>
          </ac:grpSpMkLst>
        </pc:grpChg>
        <pc:grpChg chg="del">
          <ac:chgData name="suyeon kim" userId="7457d7c818536fe4" providerId="LiveId" clId="{08708593-A372-4796-B087-8899B4A4BB4B}" dt="2023-12-13T17:38:00.983" v="1972" actId="478"/>
          <ac:grpSpMkLst>
            <pc:docMk/>
            <pc:sldMk cId="2016473030" sldId="312"/>
            <ac:grpSpMk id="14" creationId="{6B2677D9-71C1-69FA-ADC8-B37A695E10F8}"/>
          </ac:grpSpMkLst>
        </pc:grpChg>
      </pc:sldChg>
      <pc:sldChg chg="add del setBg">
        <pc:chgData name="suyeon kim" userId="7457d7c818536fe4" providerId="LiveId" clId="{08708593-A372-4796-B087-8899B4A4BB4B}" dt="2023-12-13T17:37:18.954" v="1968"/>
        <pc:sldMkLst>
          <pc:docMk/>
          <pc:sldMk cId="4019661868" sldId="312"/>
        </pc:sldMkLst>
      </pc:sldChg>
      <pc:sldChg chg="add del setBg">
        <pc:chgData name="suyeon kim" userId="7457d7c818536fe4" providerId="LiveId" clId="{08708593-A372-4796-B087-8899B4A4BB4B}" dt="2023-12-13T17:38:21.174" v="1982"/>
        <pc:sldMkLst>
          <pc:docMk/>
          <pc:sldMk cId="2704386772" sldId="313"/>
        </pc:sldMkLst>
      </pc:sldChg>
      <pc:sldChg chg="add del setBg">
        <pc:chgData name="suyeon kim" userId="7457d7c818536fe4" providerId="LiveId" clId="{08708593-A372-4796-B087-8899B4A4BB4B}" dt="2023-12-13T17:39:23.367" v="2005"/>
        <pc:sldMkLst>
          <pc:docMk/>
          <pc:sldMk cId="3766310745" sldId="313"/>
        </pc:sldMkLst>
      </pc:sldChg>
      <pc:sldChg chg="addSp modSp add mod">
        <pc:chgData name="suyeon kim" userId="7457d7c818536fe4" providerId="LiveId" clId="{08708593-A372-4796-B087-8899B4A4BB4B}" dt="2023-12-13T17:46:32.305" v="2181"/>
        <pc:sldMkLst>
          <pc:docMk/>
          <pc:sldMk cId="3902206913" sldId="313"/>
        </pc:sldMkLst>
        <pc:spChg chg="mod">
          <ac:chgData name="suyeon kim" userId="7457d7c818536fe4" providerId="LiveId" clId="{08708593-A372-4796-B087-8899B4A4BB4B}" dt="2023-12-13T17:46:29.007" v="2180" actId="1035"/>
          <ac:spMkLst>
            <pc:docMk/>
            <pc:sldMk cId="3902206913" sldId="313"/>
            <ac:spMk id="2" creationId="{EA82E22C-8758-4E9E-BC67-38B9B8AD77F8}"/>
          </ac:spMkLst>
        </pc:spChg>
        <pc:spChg chg="add mod">
          <ac:chgData name="suyeon kim" userId="7457d7c818536fe4" providerId="LiveId" clId="{08708593-A372-4796-B087-8899B4A4BB4B}" dt="2023-12-13T17:46:32.305" v="2181"/>
          <ac:spMkLst>
            <pc:docMk/>
            <pc:sldMk cId="3902206913" sldId="313"/>
            <ac:spMk id="3" creationId="{71645AAE-E139-3052-FA65-628F919BE08D}"/>
          </ac:spMkLst>
        </pc:spChg>
        <pc:spChg chg="mod">
          <ac:chgData name="suyeon kim" userId="7457d7c818536fe4" providerId="LiveId" clId="{08708593-A372-4796-B087-8899B4A4BB4B}" dt="2023-12-13T17:46:29.007" v="2180" actId="1035"/>
          <ac:spMkLst>
            <pc:docMk/>
            <pc:sldMk cId="3902206913" sldId="313"/>
            <ac:spMk id="6" creationId="{B519A18D-A4C4-86ED-9899-B698C939D26F}"/>
          </ac:spMkLst>
        </pc:spChg>
        <pc:spChg chg="mod">
          <ac:chgData name="suyeon kim" userId="7457d7c818536fe4" providerId="LiveId" clId="{08708593-A372-4796-B087-8899B4A4BB4B}" dt="2023-12-13T17:46:29.007" v="2180" actId="1035"/>
          <ac:spMkLst>
            <pc:docMk/>
            <pc:sldMk cId="3902206913" sldId="313"/>
            <ac:spMk id="9" creationId="{F180962A-4437-6C67-9106-596E4D45A030}"/>
          </ac:spMkLst>
        </pc:spChg>
        <pc:spChg chg="mod">
          <ac:chgData name="suyeon kim" userId="7457d7c818536fe4" providerId="LiveId" clId="{08708593-A372-4796-B087-8899B4A4BB4B}" dt="2023-12-13T17:46:29.007" v="2180" actId="1035"/>
          <ac:spMkLst>
            <pc:docMk/>
            <pc:sldMk cId="3902206913" sldId="313"/>
            <ac:spMk id="17" creationId="{C7AAE5F6-97C6-5768-5372-CE3519C249BD}"/>
          </ac:spMkLst>
        </pc:spChg>
      </pc:sldChg>
      <pc:sldChg chg="addSp modSp add mod">
        <pc:chgData name="suyeon kim" userId="7457d7c818536fe4" providerId="LiveId" clId="{08708593-A372-4796-B087-8899B4A4BB4B}" dt="2023-12-13T17:46:45.485" v="2186" actId="1076"/>
        <pc:sldMkLst>
          <pc:docMk/>
          <pc:sldMk cId="1587009892" sldId="314"/>
        </pc:sldMkLst>
        <pc:spChg chg="mod">
          <ac:chgData name="suyeon kim" userId="7457d7c818536fe4" providerId="LiveId" clId="{08708593-A372-4796-B087-8899B4A4BB4B}" dt="2023-12-13T17:46:45.485" v="2186" actId="1076"/>
          <ac:spMkLst>
            <pc:docMk/>
            <pc:sldMk cId="1587009892" sldId="314"/>
            <ac:spMk id="2" creationId="{EA82E22C-8758-4E9E-BC67-38B9B8AD77F8}"/>
          </ac:spMkLst>
        </pc:spChg>
        <pc:spChg chg="add mod">
          <ac:chgData name="suyeon kim" userId="7457d7c818536fe4" providerId="LiveId" clId="{08708593-A372-4796-B087-8899B4A4BB4B}" dt="2023-12-13T17:46:35.504" v="2182"/>
          <ac:spMkLst>
            <pc:docMk/>
            <pc:sldMk cId="1587009892" sldId="314"/>
            <ac:spMk id="3" creationId="{795B5CB1-8674-0C0D-996D-3C5CE210C50C}"/>
          </ac:spMkLst>
        </pc:spChg>
        <pc:spChg chg="mod">
          <ac:chgData name="suyeon kim" userId="7457d7c818536fe4" providerId="LiveId" clId="{08708593-A372-4796-B087-8899B4A4BB4B}" dt="2023-12-13T17:46:42.474" v="2185" actId="1076"/>
          <ac:spMkLst>
            <pc:docMk/>
            <pc:sldMk cId="1587009892" sldId="314"/>
            <ac:spMk id="6" creationId="{B519A18D-A4C4-86ED-9899-B698C939D26F}"/>
          </ac:spMkLst>
        </pc:spChg>
        <pc:spChg chg="mod">
          <ac:chgData name="suyeon kim" userId="7457d7c818536fe4" providerId="LiveId" clId="{08708593-A372-4796-B087-8899B4A4BB4B}" dt="2023-12-13T17:46:45.485" v="2186" actId="1076"/>
          <ac:spMkLst>
            <pc:docMk/>
            <pc:sldMk cId="1587009892" sldId="314"/>
            <ac:spMk id="9" creationId="{F180962A-4437-6C67-9106-596E4D45A030}"/>
          </ac:spMkLst>
        </pc:spChg>
        <pc:spChg chg="mod">
          <ac:chgData name="suyeon kim" userId="7457d7c818536fe4" providerId="LiveId" clId="{08708593-A372-4796-B087-8899B4A4BB4B}" dt="2023-12-13T17:46:42.474" v="2185" actId="1076"/>
          <ac:spMkLst>
            <pc:docMk/>
            <pc:sldMk cId="1587009892" sldId="314"/>
            <ac:spMk id="17" creationId="{C7AAE5F6-97C6-5768-5372-CE3519C249BD}"/>
          </ac:spMkLst>
        </pc:spChg>
      </pc:sldChg>
      <pc:sldChg chg="add del setBg">
        <pc:chgData name="suyeon kim" userId="7457d7c818536fe4" providerId="LiveId" clId="{08708593-A372-4796-B087-8899B4A4BB4B}" dt="2023-12-13T17:39:45.576" v="2017"/>
        <pc:sldMkLst>
          <pc:docMk/>
          <pc:sldMk cId="2891463287" sldId="314"/>
        </pc:sldMkLst>
      </pc:sldChg>
      <pc:sldChg chg="add del setBg">
        <pc:chgData name="suyeon kim" userId="7457d7c818536fe4" providerId="LiveId" clId="{08708593-A372-4796-B087-8899B4A4BB4B}" dt="2023-12-13T17:38:20.607" v="1981"/>
        <pc:sldMkLst>
          <pc:docMk/>
          <pc:sldMk cId="2943062995" sldId="314"/>
        </pc:sldMkLst>
      </pc:sldChg>
      <pc:sldChg chg="add del setBg">
        <pc:chgData name="suyeon kim" userId="7457d7c818536fe4" providerId="LiveId" clId="{08708593-A372-4796-B087-8899B4A4BB4B}" dt="2023-12-13T17:40:06.939" v="2027"/>
        <pc:sldMkLst>
          <pc:docMk/>
          <pc:sldMk cId="3178300696" sldId="315"/>
        </pc:sldMkLst>
      </pc:sldChg>
      <pc:sldChg chg="addSp modSp add mod">
        <pc:chgData name="suyeon kim" userId="7457d7c818536fe4" providerId="LiveId" clId="{08708593-A372-4796-B087-8899B4A4BB4B}" dt="2023-12-13T17:46:55.925" v="2188" actId="1076"/>
        <pc:sldMkLst>
          <pc:docMk/>
          <pc:sldMk cId="3878620752" sldId="315"/>
        </pc:sldMkLst>
        <pc:spChg chg="mod">
          <ac:chgData name="suyeon kim" userId="7457d7c818536fe4" providerId="LiveId" clId="{08708593-A372-4796-B087-8899B4A4BB4B}" dt="2023-12-13T17:46:51.944" v="2187" actId="1076"/>
          <ac:spMkLst>
            <pc:docMk/>
            <pc:sldMk cId="3878620752" sldId="315"/>
            <ac:spMk id="2" creationId="{EA82E22C-8758-4E9E-BC67-38B9B8AD77F8}"/>
          </ac:spMkLst>
        </pc:spChg>
        <pc:spChg chg="add mod">
          <ac:chgData name="suyeon kim" userId="7457d7c818536fe4" providerId="LiveId" clId="{08708593-A372-4796-B087-8899B4A4BB4B}" dt="2023-12-13T17:46:37.148" v="2184"/>
          <ac:spMkLst>
            <pc:docMk/>
            <pc:sldMk cId="3878620752" sldId="315"/>
            <ac:spMk id="3" creationId="{EBA04596-4C0D-59EC-B322-856222BB860A}"/>
          </ac:spMkLst>
        </pc:spChg>
        <pc:spChg chg="mod">
          <ac:chgData name="suyeon kim" userId="7457d7c818536fe4" providerId="LiveId" clId="{08708593-A372-4796-B087-8899B4A4BB4B}" dt="2023-12-13T17:46:55.925" v="2188" actId="1076"/>
          <ac:spMkLst>
            <pc:docMk/>
            <pc:sldMk cId="3878620752" sldId="315"/>
            <ac:spMk id="6" creationId="{B519A18D-A4C4-86ED-9899-B698C939D26F}"/>
          </ac:spMkLst>
        </pc:spChg>
        <pc:spChg chg="mod">
          <ac:chgData name="suyeon kim" userId="7457d7c818536fe4" providerId="LiveId" clId="{08708593-A372-4796-B087-8899B4A4BB4B}" dt="2023-12-13T17:46:51.944" v="2187" actId="1076"/>
          <ac:spMkLst>
            <pc:docMk/>
            <pc:sldMk cId="3878620752" sldId="315"/>
            <ac:spMk id="9" creationId="{F180962A-4437-6C67-9106-596E4D45A030}"/>
          </ac:spMkLst>
        </pc:spChg>
        <pc:spChg chg="mod">
          <ac:chgData name="suyeon kim" userId="7457d7c818536fe4" providerId="LiveId" clId="{08708593-A372-4796-B087-8899B4A4BB4B}" dt="2023-12-13T17:46:55.925" v="2188" actId="1076"/>
          <ac:spMkLst>
            <pc:docMk/>
            <pc:sldMk cId="3878620752" sldId="315"/>
            <ac:spMk id="17" creationId="{C7AAE5F6-97C6-5768-5372-CE3519C249BD}"/>
          </ac:spMkLst>
        </pc:spChg>
      </pc:sldChg>
      <pc:sldChg chg="addSp modSp add mod">
        <pc:chgData name="suyeon kim" userId="7457d7c818536fe4" providerId="LiveId" clId="{08708593-A372-4796-B087-8899B4A4BB4B}" dt="2023-12-13T17:53:27.750" v="2304" actId="1076"/>
        <pc:sldMkLst>
          <pc:docMk/>
          <pc:sldMk cId="1626892648" sldId="316"/>
        </pc:sldMkLst>
        <pc:spChg chg="mod">
          <ac:chgData name="suyeon kim" userId="7457d7c818536fe4" providerId="LiveId" clId="{08708593-A372-4796-B087-8899B4A4BB4B}" dt="2023-12-13T17:47:04.234" v="2190" actId="1076"/>
          <ac:spMkLst>
            <pc:docMk/>
            <pc:sldMk cId="1626892648" sldId="316"/>
            <ac:spMk id="2" creationId="{EA82E22C-8758-4E9E-BC67-38B9B8AD77F8}"/>
          </ac:spMkLst>
        </pc:spChg>
        <pc:spChg chg="add mod">
          <ac:chgData name="suyeon kim" userId="7457d7c818536fe4" providerId="LiveId" clId="{08708593-A372-4796-B087-8899B4A4BB4B}" dt="2023-12-13T17:46:36.382" v="2183"/>
          <ac:spMkLst>
            <pc:docMk/>
            <pc:sldMk cId="1626892648" sldId="316"/>
            <ac:spMk id="3" creationId="{F186FB80-6AA5-24F0-F4E4-2F51336622A5}"/>
          </ac:spMkLst>
        </pc:spChg>
        <pc:spChg chg="mod">
          <ac:chgData name="suyeon kim" userId="7457d7c818536fe4" providerId="LiveId" clId="{08708593-A372-4796-B087-8899B4A4BB4B}" dt="2023-12-13T17:53:27.750" v="2304" actId="1076"/>
          <ac:spMkLst>
            <pc:docMk/>
            <pc:sldMk cId="1626892648" sldId="316"/>
            <ac:spMk id="6" creationId="{B519A18D-A4C4-86ED-9899-B698C939D26F}"/>
          </ac:spMkLst>
        </pc:spChg>
        <pc:spChg chg="mod">
          <ac:chgData name="suyeon kim" userId="7457d7c818536fe4" providerId="LiveId" clId="{08708593-A372-4796-B087-8899B4A4BB4B}" dt="2023-12-13T17:47:04.234" v="2190" actId="1076"/>
          <ac:spMkLst>
            <pc:docMk/>
            <pc:sldMk cId="1626892648" sldId="316"/>
            <ac:spMk id="9" creationId="{F180962A-4437-6C67-9106-596E4D45A030}"/>
          </ac:spMkLst>
        </pc:spChg>
        <pc:spChg chg="mod">
          <ac:chgData name="suyeon kim" userId="7457d7c818536fe4" providerId="LiveId" clId="{08708593-A372-4796-B087-8899B4A4BB4B}" dt="2023-12-13T17:47:00.936" v="2189" actId="1076"/>
          <ac:spMkLst>
            <pc:docMk/>
            <pc:sldMk cId="1626892648" sldId="316"/>
            <ac:spMk id="17" creationId="{C7AAE5F6-97C6-5768-5372-CE3519C249BD}"/>
          </ac:spMkLst>
        </pc:spChg>
      </pc:sldChg>
      <pc:sldChg chg="add del setBg">
        <pc:chgData name="suyeon kim" userId="7457d7c818536fe4" providerId="LiveId" clId="{08708593-A372-4796-B087-8899B4A4BB4B}" dt="2023-12-13T17:40:32.065" v="2039"/>
        <pc:sldMkLst>
          <pc:docMk/>
          <pc:sldMk cId="2020160766" sldId="316"/>
        </pc:sldMkLst>
      </pc:sldChg>
      <pc:sldChg chg="addSp delSp modSp add mod">
        <pc:chgData name="suyeon kim" userId="7457d7c818536fe4" providerId="LiveId" clId="{08708593-A372-4796-B087-8899B4A4BB4B}" dt="2023-12-13T18:13:56.142" v="2602" actId="1076"/>
        <pc:sldMkLst>
          <pc:docMk/>
          <pc:sldMk cId="890118286" sldId="317"/>
        </pc:sldMkLst>
        <pc:spChg chg="add mod">
          <ac:chgData name="suyeon kim" userId="7457d7c818536fe4" providerId="LiveId" clId="{08708593-A372-4796-B087-8899B4A4BB4B}" dt="2023-12-13T17:50:36.647" v="2249" actId="14100"/>
          <ac:spMkLst>
            <pc:docMk/>
            <pc:sldMk cId="890118286" sldId="317"/>
            <ac:spMk id="2" creationId="{C3F765A7-B4D9-5CEA-D19D-9E61539FB4C0}"/>
          </ac:spMkLst>
        </pc:spChg>
        <pc:spChg chg="del">
          <ac:chgData name="suyeon kim" userId="7457d7c818536fe4" providerId="LiveId" clId="{08708593-A372-4796-B087-8899B4A4BB4B}" dt="2023-12-13T17:44:21.465" v="2052" actId="478"/>
          <ac:spMkLst>
            <pc:docMk/>
            <pc:sldMk cId="890118286" sldId="317"/>
            <ac:spMk id="4" creationId="{B8326A7D-F71C-ED1C-CBFD-93F557654D2A}"/>
          </ac:spMkLst>
        </pc:spChg>
        <pc:spChg chg="mod">
          <ac:chgData name="suyeon kim" userId="7457d7c818536fe4" providerId="LiveId" clId="{08708593-A372-4796-B087-8899B4A4BB4B}" dt="2023-12-13T17:49:03.476" v="2212" actId="1035"/>
          <ac:spMkLst>
            <pc:docMk/>
            <pc:sldMk cId="890118286" sldId="317"/>
            <ac:spMk id="5" creationId="{3251639B-29EB-6E9D-733B-6F917838F571}"/>
          </ac:spMkLst>
        </pc:spChg>
        <pc:spChg chg="del">
          <ac:chgData name="suyeon kim" userId="7457d7c818536fe4" providerId="LiveId" clId="{08708593-A372-4796-B087-8899B4A4BB4B}" dt="2023-12-13T17:45:03.024" v="2154" actId="478"/>
          <ac:spMkLst>
            <pc:docMk/>
            <pc:sldMk cId="890118286" sldId="317"/>
            <ac:spMk id="7" creationId="{A254DFCD-6BFA-802A-68C5-CE8AE1818DA3}"/>
          </ac:spMkLst>
        </pc:spChg>
        <pc:spChg chg="del mod">
          <ac:chgData name="suyeon kim" userId="7457d7c818536fe4" providerId="LiveId" clId="{08708593-A372-4796-B087-8899B4A4BB4B}" dt="2023-12-13T17:47:11.664" v="2191" actId="478"/>
          <ac:spMkLst>
            <pc:docMk/>
            <pc:sldMk cId="890118286" sldId="317"/>
            <ac:spMk id="8" creationId="{C8501EAC-39D2-CA09-720C-EDF7F167A7D4}"/>
          </ac:spMkLst>
        </pc:spChg>
        <pc:spChg chg="del">
          <ac:chgData name="suyeon kim" userId="7457d7c818536fe4" providerId="LiveId" clId="{08708593-A372-4796-B087-8899B4A4BB4B}" dt="2023-12-13T17:45:00.010" v="2153" actId="478"/>
          <ac:spMkLst>
            <pc:docMk/>
            <pc:sldMk cId="890118286" sldId="317"/>
            <ac:spMk id="11" creationId="{BB84A156-89D3-24C7-611D-EAAE09E85E87}"/>
          </ac:spMkLst>
        </pc:spChg>
        <pc:spChg chg="add del mod">
          <ac:chgData name="suyeon kim" userId="7457d7c818536fe4" providerId="LiveId" clId="{08708593-A372-4796-B087-8899B4A4BB4B}" dt="2023-12-13T17:50:40.866" v="2252" actId="478"/>
          <ac:spMkLst>
            <pc:docMk/>
            <pc:sldMk cId="890118286" sldId="317"/>
            <ac:spMk id="13" creationId="{A77112E8-C722-A02C-9230-5BDC8C628DCF}"/>
          </ac:spMkLst>
        </pc:spChg>
        <pc:spChg chg="add mod">
          <ac:chgData name="suyeon kim" userId="7457d7c818536fe4" providerId="LiveId" clId="{08708593-A372-4796-B087-8899B4A4BB4B}" dt="2023-12-13T18:13:56.142" v="2602" actId="1076"/>
          <ac:spMkLst>
            <pc:docMk/>
            <pc:sldMk cId="890118286" sldId="317"/>
            <ac:spMk id="14" creationId="{D271F234-EC6A-7F6E-BF43-76B5F4DC50E7}"/>
          </ac:spMkLst>
        </pc:spChg>
        <pc:picChg chg="add mod">
          <ac:chgData name="suyeon kim" userId="7457d7c818536fe4" providerId="LiveId" clId="{08708593-A372-4796-B087-8899B4A4BB4B}" dt="2023-12-13T17:50:35.299" v="2245" actId="1076"/>
          <ac:picMkLst>
            <pc:docMk/>
            <pc:sldMk cId="890118286" sldId="317"/>
            <ac:picMk id="10" creationId="{7B2BF17F-10A7-8E67-A343-A830112AB8BA}"/>
          </ac:picMkLst>
        </pc:picChg>
      </pc:sldChg>
      <pc:sldChg chg="addSp delSp modSp add mod">
        <pc:chgData name="suyeon kim" userId="7457d7c818536fe4" providerId="LiveId" clId="{08708593-A372-4796-B087-8899B4A4BB4B}" dt="2023-12-13T18:15:17.012" v="2617"/>
        <pc:sldMkLst>
          <pc:docMk/>
          <pc:sldMk cId="1252927895" sldId="318"/>
        </pc:sldMkLst>
        <pc:spChg chg="del">
          <ac:chgData name="suyeon kim" userId="7457d7c818536fe4" providerId="LiveId" clId="{08708593-A372-4796-B087-8899B4A4BB4B}" dt="2023-12-13T17:50:51.724" v="2254" actId="478"/>
          <ac:spMkLst>
            <pc:docMk/>
            <pc:sldMk cId="1252927895" sldId="318"/>
            <ac:spMk id="2" creationId="{C3F765A7-B4D9-5CEA-D19D-9E61539FB4C0}"/>
          </ac:spMkLst>
        </pc:spChg>
        <pc:spChg chg="add mod">
          <ac:chgData name="suyeon kim" userId="7457d7c818536fe4" providerId="LiveId" clId="{08708593-A372-4796-B087-8899B4A4BB4B}" dt="2023-12-13T17:50:54.384" v="2255" actId="1076"/>
          <ac:spMkLst>
            <pc:docMk/>
            <pc:sldMk cId="1252927895" sldId="318"/>
            <ac:spMk id="4" creationId="{296BC775-EE8D-11A1-4B4E-C0BDDE2C06EB}"/>
          </ac:spMkLst>
        </pc:spChg>
        <pc:spChg chg="add del mod">
          <ac:chgData name="suyeon kim" userId="7457d7c818536fe4" providerId="LiveId" clId="{08708593-A372-4796-B087-8899B4A4BB4B}" dt="2023-12-13T17:51:05.414" v="2258"/>
          <ac:spMkLst>
            <pc:docMk/>
            <pc:sldMk cId="1252927895" sldId="318"/>
            <ac:spMk id="7" creationId="{ED34DE47-F398-330E-70B7-E2AA9DCC3631}"/>
          </ac:spMkLst>
        </pc:spChg>
        <pc:spChg chg="add mod">
          <ac:chgData name="suyeon kim" userId="7457d7c818536fe4" providerId="LiveId" clId="{08708593-A372-4796-B087-8899B4A4BB4B}" dt="2023-12-13T18:15:17.012" v="2617"/>
          <ac:spMkLst>
            <pc:docMk/>
            <pc:sldMk cId="1252927895" sldId="318"/>
            <ac:spMk id="11" creationId="{611BD754-A14D-F32D-852F-C85904A88781}"/>
          </ac:spMkLst>
        </pc:spChg>
        <pc:picChg chg="add mod">
          <ac:chgData name="suyeon kim" userId="7457d7c818536fe4" providerId="LiveId" clId="{08708593-A372-4796-B087-8899B4A4BB4B}" dt="2023-12-13T17:54:57.694" v="2318" actId="1076"/>
          <ac:picMkLst>
            <pc:docMk/>
            <pc:sldMk cId="1252927895" sldId="318"/>
            <ac:picMk id="9" creationId="{22623E6A-1F48-10B8-05CD-32F102525C46}"/>
          </ac:picMkLst>
        </pc:picChg>
        <pc:picChg chg="del">
          <ac:chgData name="suyeon kim" userId="7457d7c818536fe4" providerId="LiveId" clId="{08708593-A372-4796-B087-8899B4A4BB4B}" dt="2023-12-13T17:51:00.648" v="2256" actId="478"/>
          <ac:picMkLst>
            <pc:docMk/>
            <pc:sldMk cId="1252927895" sldId="318"/>
            <ac:picMk id="10" creationId="{7B2BF17F-10A7-8E67-A343-A830112AB8BA}"/>
          </ac:picMkLst>
        </pc:picChg>
      </pc:sldChg>
      <pc:sldChg chg="addSp delSp modSp add mod">
        <pc:chgData name="suyeon kim" userId="7457d7c818536fe4" providerId="LiveId" clId="{08708593-A372-4796-B087-8899B4A4BB4B}" dt="2023-12-13T18:15:42.419" v="2647"/>
        <pc:sldMkLst>
          <pc:docMk/>
          <pc:sldMk cId="3343712728" sldId="319"/>
        </pc:sldMkLst>
        <pc:spChg chg="del">
          <ac:chgData name="suyeon kim" userId="7457d7c818536fe4" providerId="LiveId" clId="{08708593-A372-4796-B087-8899B4A4BB4B}" dt="2023-12-13T17:51:17.264" v="2261" actId="478"/>
          <ac:spMkLst>
            <pc:docMk/>
            <pc:sldMk cId="3343712728" sldId="319"/>
            <ac:spMk id="4" creationId="{296BC775-EE8D-11A1-4B4E-C0BDDE2C06EB}"/>
          </ac:spMkLst>
        </pc:spChg>
        <pc:spChg chg="add mod">
          <ac:chgData name="suyeon kim" userId="7457d7c818536fe4" providerId="LiveId" clId="{08708593-A372-4796-B087-8899B4A4BB4B}" dt="2023-12-13T17:51:22.405" v="2263" actId="1076"/>
          <ac:spMkLst>
            <pc:docMk/>
            <pc:sldMk cId="3343712728" sldId="319"/>
            <ac:spMk id="7" creationId="{0086FD67-87AC-FF8F-08BA-FD873CD88E52}"/>
          </ac:spMkLst>
        </pc:spChg>
        <pc:spChg chg="add mod">
          <ac:chgData name="suyeon kim" userId="7457d7c818536fe4" providerId="LiveId" clId="{08708593-A372-4796-B087-8899B4A4BB4B}" dt="2023-12-13T18:15:42.419" v="2647"/>
          <ac:spMkLst>
            <pc:docMk/>
            <pc:sldMk cId="3343712728" sldId="319"/>
            <ac:spMk id="10" creationId="{51BD0831-321D-A098-3421-7DEFAD001756}"/>
          </ac:spMkLst>
        </pc:spChg>
        <pc:picChg chg="add mod">
          <ac:chgData name="suyeon kim" userId="7457d7c818536fe4" providerId="LiveId" clId="{08708593-A372-4796-B087-8899B4A4BB4B}" dt="2023-12-13T17:55:38.036" v="2322" actId="1076"/>
          <ac:picMkLst>
            <pc:docMk/>
            <pc:sldMk cId="3343712728" sldId="319"/>
            <ac:picMk id="9" creationId="{6399B43C-FCE9-12B1-8CBF-80928B41B947}"/>
          </ac:picMkLst>
        </pc:picChg>
      </pc:sldChg>
      <pc:sldChg chg="addSp delSp modSp add mod">
        <pc:chgData name="suyeon kim" userId="7457d7c818536fe4" providerId="LiveId" clId="{08708593-A372-4796-B087-8899B4A4BB4B}" dt="2023-12-13T18:16:02.931" v="2655"/>
        <pc:sldMkLst>
          <pc:docMk/>
          <pc:sldMk cId="2258946922" sldId="320"/>
        </pc:sldMkLst>
        <pc:spChg chg="add mod">
          <ac:chgData name="suyeon kim" userId="7457d7c818536fe4" providerId="LiveId" clId="{08708593-A372-4796-B087-8899B4A4BB4B}" dt="2023-12-13T17:51:55.374" v="2274" actId="1076"/>
          <ac:spMkLst>
            <pc:docMk/>
            <pc:sldMk cId="2258946922" sldId="320"/>
            <ac:spMk id="2" creationId="{13D21B9B-3E69-5F51-70CD-7F27175D32FA}"/>
          </ac:spMkLst>
        </pc:spChg>
        <pc:spChg chg="del mod">
          <ac:chgData name="suyeon kim" userId="7457d7c818536fe4" providerId="LiveId" clId="{08708593-A372-4796-B087-8899B4A4BB4B}" dt="2023-12-13T17:51:46.454" v="2269" actId="478"/>
          <ac:spMkLst>
            <pc:docMk/>
            <pc:sldMk cId="2258946922" sldId="320"/>
            <ac:spMk id="7" creationId="{0086FD67-87AC-FF8F-08BA-FD873CD88E52}"/>
          </ac:spMkLst>
        </pc:spChg>
        <pc:spChg chg="add mod">
          <ac:chgData name="suyeon kim" userId="7457d7c818536fe4" providerId="LiveId" clId="{08708593-A372-4796-B087-8899B4A4BB4B}" dt="2023-12-13T18:16:02.931" v="2655"/>
          <ac:spMkLst>
            <pc:docMk/>
            <pc:sldMk cId="2258946922" sldId="320"/>
            <ac:spMk id="9" creationId="{F39D281C-9085-A09C-AF4B-62E3687F94D4}"/>
          </ac:spMkLst>
        </pc:spChg>
        <pc:picChg chg="add mod">
          <ac:chgData name="suyeon kim" userId="7457d7c818536fe4" providerId="LiveId" clId="{08708593-A372-4796-B087-8899B4A4BB4B}" dt="2023-12-13T17:56:01.789" v="2325" actId="1076"/>
          <ac:picMkLst>
            <pc:docMk/>
            <pc:sldMk cId="2258946922" sldId="320"/>
            <ac:picMk id="8" creationId="{1573B836-03F0-7D70-CEF0-B0CFC182B47D}"/>
          </ac:picMkLst>
        </pc:picChg>
      </pc:sldChg>
      <pc:sldChg chg="addSp delSp modSp add mod">
        <pc:chgData name="suyeon kim" userId="7457d7c818536fe4" providerId="LiveId" clId="{08708593-A372-4796-B087-8899B4A4BB4B}" dt="2023-12-13T18:16:28.482" v="2660" actId="20577"/>
        <pc:sldMkLst>
          <pc:docMk/>
          <pc:sldMk cId="2374728782" sldId="321"/>
        </pc:sldMkLst>
        <pc:spChg chg="add mod">
          <ac:chgData name="suyeon kim" userId="7457d7c818536fe4" providerId="LiveId" clId="{08708593-A372-4796-B087-8899B4A4BB4B}" dt="2023-12-13T17:52:37.800" v="2285" actId="1076"/>
          <ac:spMkLst>
            <pc:docMk/>
            <pc:sldMk cId="2374728782" sldId="321"/>
            <ac:spMk id="2" creationId="{CA2CC494-3B73-C646-DCAD-F2D453FE94C0}"/>
          </ac:spMkLst>
        </pc:spChg>
        <pc:spChg chg="add del mod">
          <ac:chgData name="suyeon kim" userId="7457d7c818536fe4" providerId="LiveId" clId="{08708593-A372-4796-B087-8899B4A4BB4B}" dt="2023-12-13T17:52:39.248" v="2286" actId="478"/>
          <ac:spMkLst>
            <pc:docMk/>
            <pc:sldMk cId="2374728782" sldId="321"/>
            <ac:spMk id="4" creationId="{CCFE624A-9EF6-69FD-4AEE-E8A042AB0CD5}"/>
          </ac:spMkLst>
        </pc:spChg>
        <pc:spChg chg="del mod">
          <ac:chgData name="suyeon kim" userId="7457d7c818536fe4" providerId="LiveId" clId="{08708593-A372-4796-B087-8899B4A4BB4B}" dt="2023-12-13T17:52:31.169" v="2282" actId="478"/>
          <ac:spMkLst>
            <pc:docMk/>
            <pc:sldMk cId="2374728782" sldId="321"/>
            <ac:spMk id="7" creationId="{0086FD67-87AC-FF8F-08BA-FD873CD88E52}"/>
          </ac:spMkLst>
        </pc:spChg>
        <pc:spChg chg="add del mod">
          <ac:chgData name="suyeon kim" userId="7457d7c818536fe4" providerId="LiveId" clId="{08708593-A372-4796-B087-8899B4A4BB4B}" dt="2023-12-13T18:16:17.375" v="2657" actId="478"/>
          <ac:spMkLst>
            <pc:docMk/>
            <pc:sldMk cId="2374728782" sldId="321"/>
            <ac:spMk id="10" creationId="{A577F03F-DE43-8F76-568B-E2482B7B52E0}"/>
          </ac:spMkLst>
        </pc:spChg>
        <pc:spChg chg="add mod">
          <ac:chgData name="suyeon kim" userId="7457d7c818536fe4" providerId="LiveId" clId="{08708593-A372-4796-B087-8899B4A4BB4B}" dt="2023-12-13T18:16:28.482" v="2660" actId="20577"/>
          <ac:spMkLst>
            <pc:docMk/>
            <pc:sldMk cId="2374728782" sldId="321"/>
            <ac:spMk id="11" creationId="{2A6B2265-2C6B-E6C1-5FFF-41C73EA004C1}"/>
          </ac:spMkLst>
        </pc:spChg>
        <pc:picChg chg="add mod">
          <ac:chgData name="suyeon kim" userId="7457d7c818536fe4" providerId="LiveId" clId="{08708593-A372-4796-B087-8899B4A4BB4B}" dt="2023-12-13T17:56:29.026" v="2330" actId="1076"/>
          <ac:picMkLst>
            <pc:docMk/>
            <pc:sldMk cId="2374728782" sldId="321"/>
            <ac:picMk id="9" creationId="{87B2E124-9AD4-B1A8-44E1-66978BD06EAD}"/>
          </ac:picMkLst>
        </pc:picChg>
      </pc:sldChg>
      <pc:sldChg chg="addSp delSp modSp add mod">
        <pc:chgData name="suyeon kim" userId="7457d7c818536fe4" providerId="LiveId" clId="{08708593-A372-4796-B087-8899B4A4BB4B}" dt="2023-12-13T18:16:40.056" v="2662"/>
        <pc:sldMkLst>
          <pc:docMk/>
          <pc:sldMk cId="3591832546" sldId="322"/>
        </pc:sldMkLst>
        <pc:spChg chg="add mod">
          <ac:chgData name="suyeon kim" userId="7457d7c818536fe4" providerId="LiveId" clId="{08708593-A372-4796-B087-8899B4A4BB4B}" dt="2023-12-13T17:52:48.158" v="2290" actId="1076"/>
          <ac:spMkLst>
            <pc:docMk/>
            <pc:sldMk cId="3591832546" sldId="322"/>
            <ac:spMk id="2" creationId="{886C9438-3953-087D-F92B-2D7218C6909D}"/>
          </ac:spMkLst>
        </pc:spChg>
        <pc:spChg chg="del mod">
          <ac:chgData name="suyeon kim" userId="7457d7c818536fe4" providerId="LiveId" clId="{08708593-A372-4796-B087-8899B4A4BB4B}" dt="2023-12-13T17:52:42.186" v="2287" actId="478"/>
          <ac:spMkLst>
            <pc:docMk/>
            <pc:sldMk cId="3591832546" sldId="322"/>
            <ac:spMk id="7" creationId="{0086FD67-87AC-FF8F-08BA-FD873CD88E52}"/>
          </ac:spMkLst>
        </pc:spChg>
        <pc:spChg chg="add mod">
          <ac:chgData name="suyeon kim" userId="7457d7c818536fe4" providerId="LiveId" clId="{08708593-A372-4796-B087-8899B4A4BB4B}" dt="2023-12-13T18:16:40.056" v="2662"/>
          <ac:spMkLst>
            <pc:docMk/>
            <pc:sldMk cId="3591832546" sldId="322"/>
            <ac:spMk id="9" creationId="{E561F4FE-176D-EA6F-0241-A22A3C0B8278}"/>
          </ac:spMkLst>
        </pc:spChg>
        <pc:picChg chg="add mod">
          <ac:chgData name="suyeon kim" userId="7457d7c818536fe4" providerId="LiveId" clId="{08708593-A372-4796-B087-8899B4A4BB4B}" dt="2023-12-13T17:56:52.830" v="2334" actId="1076"/>
          <ac:picMkLst>
            <pc:docMk/>
            <pc:sldMk cId="3591832546" sldId="322"/>
            <ac:picMk id="8" creationId="{FEC33C86-EA76-63BE-3CD0-E589637AD9CD}"/>
          </ac:picMkLst>
        </pc:picChg>
      </pc:sldChg>
      <pc:sldChg chg="addSp delSp modSp add mod">
        <pc:chgData name="suyeon kim" userId="7457d7c818536fe4" providerId="LiveId" clId="{08708593-A372-4796-B087-8899B4A4BB4B}" dt="2023-12-13T18:17:13.762" v="2674"/>
        <pc:sldMkLst>
          <pc:docMk/>
          <pc:sldMk cId="1064130476" sldId="323"/>
        </pc:sldMkLst>
        <pc:spChg chg="add mod">
          <ac:chgData name="suyeon kim" userId="7457d7c818536fe4" providerId="LiveId" clId="{08708593-A372-4796-B087-8899B4A4BB4B}" dt="2023-12-13T17:53:22.754" v="2301" actId="1076"/>
          <ac:spMkLst>
            <pc:docMk/>
            <pc:sldMk cId="1064130476" sldId="323"/>
            <ac:spMk id="2" creationId="{FE0B3A5E-DFB4-4F76-F054-261F33F36066}"/>
          </ac:spMkLst>
        </pc:spChg>
        <pc:spChg chg="add del mod">
          <ac:chgData name="suyeon kim" userId="7457d7c818536fe4" providerId="LiveId" clId="{08708593-A372-4796-B087-8899B4A4BB4B}" dt="2023-12-13T17:53:20.719" v="2300" actId="478"/>
          <ac:spMkLst>
            <pc:docMk/>
            <pc:sldMk cId="1064130476" sldId="323"/>
            <ac:spMk id="4" creationId="{3B1032B6-7D1A-FB0B-6E66-66A3AADF4619}"/>
          </ac:spMkLst>
        </pc:spChg>
        <pc:spChg chg="del mod">
          <ac:chgData name="suyeon kim" userId="7457d7c818536fe4" providerId="LiveId" clId="{08708593-A372-4796-B087-8899B4A4BB4B}" dt="2023-12-13T17:53:07.048" v="2294" actId="478"/>
          <ac:spMkLst>
            <pc:docMk/>
            <pc:sldMk cId="1064130476" sldId="323"/>
            <ac:spMk id="7" creationId="{0086FD67-87AC-FF8F-08BA-FD873CD88E52}"/>
          </ac:spMkLst>
        </pc:spChg>
        <pc:spChg chg="add mod">
          <ac:chgData name="suyeon kim" userId="7457d7c818536fe4" providerId="LiveId" clId="{08708593-A372-4796-B087-8899B4A4BB4B}" dt="2023-12-13T18:17:13.762" v="2674"/>
          <ac:spMkLst>
            <pc:docMk/>
            <pc:sldMk cId="1064130476" sldId="323"/>
            <ac:spMk id="10" creationId="{759188CE-8F6F-846E-C7C3-966CA47B4F11}"/>
          </ac:spMkLst>
        </pc:spChg>
        <pc:picChg chg="add mod">
          <ac:chgData name="suyeon kim" userId="7457d7c818536fe4" providerId="LiveId" clId="{08708593-A372-4796-B087-8899B4A4BB4B}" dt="2023-12-13T17:57:10.334" v="2337" actId="1076"/>
          <ac:picMkLst>
            <pc:docMk/>
            <pc:sldMk cId="1064130476" sldId="323"/>
            <ac:picMk id="9" creationId="{24408461-7947-5798-FB69-FB52E98ED1E9}"/>
          </ac:picMkLst>
        </pc:picChg>
      </pc:sldChg>
      <pc:sldChg chg="addSp delSp modSp add mod">
        <pc:chgData name="suyeon kim" userId="7457d7c818536fe4" providerId="LiveId" clId="{08708593-A372-4796-B087-8899B4A4BB4B}" dt="2023-12-13T18:17:27.461" v="2677"/>
        <pc:sldMkLst>
          <pc:docMk/>
          <pc:sldMk cId="3656594134" sldId="324"/>
        </pc:sldMkLst>
        <pc:spChg chg="del mod">
          <ac:chgData name="suyeon kim" userId="7457d7c818536fe4" providerId="LiveId" clId="{08708593-A372-4796-B087-8899B4A4BB4B}" dt="2023-12-13T17:53:14.396" v="2298" actId="478"/>
          <ac:spMkLst>
            <pc:docMk/>
            <pc:sldMk cId="3656594134" sldId="324"/>
            <ac:spMk id="2" creationId="{FE0B3A5E-DFB4-4F76-F054-261F33F36066}"/>
          </ac:spMkLst>
        </pc:spChg>
        <pc:spChg chg="mod">
          <ac:chgData name="suyeon kim" userId="7457d7c818536fe4" providerId="LiveId" clId="{08708593-A372-4796-B087-8899B4A4BB4B}" dt="2023-12-13T17:53:17.655" v="2299" actId="1076"/>
          <ac:spMkLst>
            <pc:docMk/>
            <pc:sldMk cId="3656594134" sldId="324"/>
            <ac:spMk id="4" creationId="{3B1032B6-7D1A-FB0B-6E66-66A3AADF4619}"/>
          </ac:spMkLst>
        </pc:spChg>
        <pc:spChg chg="add mod">
          <ac:chgData name="suyeon kim" userId="7457d7c818536fe4" providerId="LiveId" clId="{08708593-A372-4796-B087-8899B4A4BB4B}" dt="2023-12-13T18:17:27.461" v="2677"/>
          <ac:spMkLst>
            <pc:docMk/>
            <pc:sldMk cId="3656594134" sldId="324"/>
            <ac:spMk id="9" creationId="{668E8672-2584-6F10-6D28-155E38E28D7A}"/>
          </ac:spMkLst>
        </pc:spChg>
        <pc:picChg chg="add mod">
          <ac:chgData name="suyeon kim" userId="7457d7c818536fe4" providerId="LiveId" clId="{08708593-A372-4796-B087-8899B4A4BB4B}" dt="2023-12-13T17:57:28.248" v="2340" actId="1076"/>
          <ac:picMkLst>
            <pc:docMk/>
            <pc:sldMk cId="3656594134" sldId="324"/>
            <ac:picMk id="8" creationId="{AA824F16-B6BC-E6BC-5839-0AD122225FB5}"/>
          </ac:picMkLst>
        </pc:picChg>
      </pc:sldChg>
      <pc:sldChg chg="addSp delSp modSp add mod">
        <pc:chgData name="suyeon kim" userId="7457d7c818536fe4" providerId="LiveId" clId="{08708593-A372-4796-B087-8899B4A4BB4B}" dt="2023-12-13T18:17:44.336" v="2684"/>
        <pc:sldMkLst>
          <pc:docMk/>
          <pc:sldMk cId="882802622" sldId="325"/>
        </pc:sldMkLst>
        <pc:spChg chg="add mod">
          <ac:chgData name="suyeon kim" userId="7457d7c818536fe4" providerId="LiveId" clId="{08708593-A372-4796-B087-8899B4A4BB4B}" dt="2023-12-13T17:53:53.674" v="2315" actId="1076"/>
          <ac:spMkLst>
            <pc:docMk/>
            <pc:sldMk cId="882802622" sldId="325"/>
            <ac:spMk id="2" creationId="{FA82C036-05C2-9243-B1A5-5471138558E0}"/>
          </ac:spMkLst>
        </pc:spChg>
        <pc:spChg chg="del">
          <ac:chgData name="suyeon kim" userId="7457d7c818536fe4" providerId="LiveId" clId="{08708593-A372-4796-B087-8899B4A4BB4B}" dt="2023-12-13T17:53:38.250" v="2308" actId="478"/>
          <ac:spMkLst>
            <pc:docMk/>
            <pc:sldMk cId="882802622" sldId="325"/>
            <ac:spMk id="4" creationId="{3B1032B6-7D1A-FB0B-6E66-66A3AADF4619}"/>
          </ac:spMkLst>
        </pc:spChg>
        <pc:spChg chg="add del mod">
          <ac:chgData name="suyeon kim" userId="7457d7c818536fe4" providerId="LiveId" clId="{08708593-A372-4796-B087-8899B4A4BB4B}" dt="2023-12-13T17:53:50.924" v="2314" actId="478"/>
          <ac:spMkLst>
            <pc:docMk/>
            <pc:sldMk cId="882802622" sldId="325"/>
            <ac:spMk id="7" creationId="{7F29CE2D-1325-2680-159B-3646A06CF5E9}"/>
          </ac:spMkLst>
        </pc:spChg>
        <pc:spChg chg="add del mod">
          <ac:chgData name="suyeon kim" userId="7457d7c818536fe4" providerId="LiveId" clId="{08708593-A372-4796-B087-8899B4A4BB4B}" dt="2023-12-13T17:53:41.064" v="2310"/>
          <ac:spMkLst>
            <pc:docMk/>
            <pc:sldMk cId="882802622" sldId="325"/>
            <ac:spMk id="8" creationId="{717B3E20-EBCD-1067-A640-FEF6759CE8EE}"/>
          </ac:spMkLst>
        </pc:spChg>
        <pc:spChg chg="add del mod">
          <ac:chgData name="suyeon kim" userId="7457d7c818536fe4" providerId="LiveId" clId="{08708593-A372-4796-B087-8899B4A4BB4B}" dt="2023-12-13T17:53:41.064" v="2310"/>
          <ac:spMkLst>
            <pc:docMk/>
            <pc:sldMk cId="882802622" sldId="325"/>
            <ac:spMk id="9" creationId="{30EEF2A3-8F13-9280-AB2B-BC699F3668AC}"/>
          </ac:spMkLst>
        </pc:spChg>
        <pc:spChg chg="add mod">
          <ac:chgData name="suyeon kim" userId="7457d7c818536fe4" providerId="LiveId" clId="{08708593-A372-4796-B087-8899B4A4BB4B}" dt="2023-12-13T18:17:44.336" v="2684"/>
          <ac:spMkLst>
            <pc:docMk/>
            <pc:sldMk cId="882802622" sldId="325"/>
            <ac:spMk id="12" creationId="{8E3BC906-60CC-3E40-BD4A-91D9B09E23E7}"/>
          </ac:spMkLst>
        </pc:spChg>
        <pc:picChg chg="add mod">
          <ac:chgData name="suyeon kim" userId="7457d7c818536fe4" providerId="LiveId" clId="{08708593-A372-4796-B087-8899B4A4BB4B}" dt="2023-12-13T17:57:52.736" v="2343" actId="1076"/>
          <ac:picMkLst>
            <pc:docMk/>
            <pc:sldMk cId="882802622" sldId="325"/>
            <ac:picMk id="11" creationId="{DE9651D8-AFE1-1EFE-3DBC-CF052046950C}"/>
          </ac:picMkLst>
        </pc:picChg>
      </pc:sldChg>
      <pc:sldChg chg="addSp delSp modSp add mod">
        <pc:chgData name="suyeon kim" userId="7457d7c818536fe4" providerId="LiveId" clId="{08708593-A372-4796-B087-8899B4A4BB4B}" dt="2023-12-13T18:17:59.081" v="2686"/>
        <pc:sldMkLst>
          <pc:docMk/>
          <pc:sldMk cId="3697022410" sldId="326"/>
        </pc:sldMkLst>
        <pc:spChg chg="del">
          <ac:chgData name="suyeon kim" userId="7457d7c818536fe4" providerId="LiveId" clId="{08708593-A372-4796-B087-8899B4A4BB4B}" dt="2023-12-13T17:53:45.084" v="2312" actId="478"/>
          <ac:spMkLst>
            <pc:docMk/>
            <pc:sldMk cId="3697022410" sldId="326"/>
            <ac:spMk id="2" creationId="{FA82C036-05C2-9243-B1A5-5471138558E0}"/>
          </ac:spMkLst>
        </pc:spChg>
        <pc:spChg chg="mod">
          <ac:chgData name="suyeon kim" userId="7457d7c818536fe4" providerId="LiveId" clId="{08708593-A372-4796-B087-8899B4A4BB4B}" dt="2023-12-13T17:53:48.484" v="2313" actId="1076"/>
          <ac:spMkLst>
            <pc:docMk/>
            <pc:sldMk cId="3697022410" sldId="326"/>
            <ac:spMk id="7" creationId="{7F29CE2D-1325-2680-159B-3646A06CF5E9}"/>
          </ac:spMkLst>
        </pc:spChg>
        <pc:spChg chg="add mod">
          <ac:chgData name="suyeon kim" userId="7457d7c818536fe4" providerId="LiveId" clId="{08708593-A372-4796-B087-8899B4A4BB4B}" dt="2023-12-13T18:17:59.081" v="2686"/>
          <ac:spMkLst>
            <pc:docMk/>
            <pc:sldMk cId="3697022410" sldId="326"/>
            <ac:spMk id="9" creationId="{AAA42BD0-D578-6F8C-CE96-CC9D7375A0AC}"/>
          </ac:spMkLst>
        </pc:spChg>
        <pc:picChg chg="add mod">
          <ac:chgData name="suyeon kim" userId="7457d7c818536fe4" providerId="LiveId" clId="{08708593-A372-4796-B087-8899B4A4BB4B}" dt="2023-12-13T17:58:17.398" v="2346" actId="1076"/>
          <ac:picMkLst>
            <pc:docMk/>
            <pc:sldMk cId="3697022410" sldId="326"/>
            <ac:picMk id="8" creationId="{F46A55A2-FCCA-D6C0-8D63-E57A343D8B06}"/>
          </ac:picMkLst>
        </pc:picChg>
      </pc:sldChg>
      <pc:sldChg chg="add del setBg">
        <pc:chgData name="suyeon kim" userId="7457d7c818536fe4" providerId="LiveId" clId="{08708593-A372-4796-B087-8899B4A4BB4B}" dt="2023-12-13T17:58:34.665" v="2348"/>
        <pc:sldMkLst>
          <pc:docMk/>
          <pc:sldMk cId="3347686718" sldId="327"/>
        </pc:sldMkLst>
      </pc:sldChg>
      <pc:sldChg chg="modSp add mod">
        <pc:chgData name="suyeon kim" userId="7457d7c818536fe4" providerId="LiveId" clId="{08708593-A372-4796-B087-8899B4A4BB4B}" dt="2023-12-13T18:19:14.321" v="2722"/>
        <pc:sldMkLst>
          <pc:docMk/>
          <pc:sldMk cId="3450001741" sldId="327"/>
        </pc:sldMkLst>
        <pc:spChg chg="mod">
          <ac:chgData name="suyeon kim" userId="7457d7c818536fe4" providerId="LiveId" clId="{08708593-A372-4796-B087-8899B4A4BB4B}" dt="2023-12-13T17:58:53.554" v="2351" actId="20577"/>
          <ac:spMkLst>
            <pc:docMk/>
            <pc:sldMk cId="3450001741" sldId="327"/>
            <ac:spMk id="2" creationId="{1E4D379F-0D7A-E10A-C2FD-B3F877B38412}"/>
          </ac:spMkLst>
        </pc:spChg>
        <pc:spChg chg="mod">
          <ac:chgData name="suyeon kim" userId="7457d7c818536fe4" providerId="LiveId" clId="{08708593-A372-4796-B087-8899B4A4BB4B}" dt="2023-12-13T18:19:14.321" v="2722"/>
          <ac:spMkLst>
            <pc:docMk/>
            <pc:sldMk cId="3450001741" sldId="327"/>
            <ac:spMk id="3" creationId="{773F2969-8E1F-0403-B6B6-037C4B0D5DB2}"/>
          </ac:spMkLst>
        </pc:spChg>
      </pc:sldChg>
      <pc:sldChg chg="addSp delSp modSp add mod">
        <pc:chgData name="suyeon kim" userId="7457d7c818536fe4" providerId="LiveId" clId="{08708593-A372-4796-B087-8899B4A4BB4B}" dt="2023-12-13T19:25:46.367" v="5843"/>
        <pc:sldMkLst>
          <pc:docMk/>
          <pc:sldMk cId="1977227781" sldId="328"/>
        </pc:sldMkLst>
        <pc:spChg chg="add mod">
          <ac:chgData name="suyeon kim" userId="7457d7c818536fe4" providerId="LiveId" clId="{08708593-A372-4796-B087-8899B4A4BB4B}" dt="2023-12-13T19:12:32.260" v="4286" actId="1076"/>
          <ac:spMkLst>
            <pc:docMk/>
            <pc:sldMk cId="1977227781" sldId="328"/>
            <ac:spMk id="2" creationId="{B84DC74E-496D-3DE4-740D-B91396D39C88}"/>
          </ac:spMkLst>
        </pc:spChg>
        <pc:spChg chg="del">
          <ac:chgData name="suyeon kim" userId="7457d7c818536fe4" providerId="LiveId" clId="{08708593-A372-4796-B087-8899B4A4BB4B}" dt="2023-12-13T18:18:36.671" v="2714" actId="478"/>
          <ac:spMkLst>
            <pc:docMk/>
            <pc:sldMk cId="1977227781" sldId="328"/>
            <ac:spMk id="2" creationId="{C3F765A7-B4D9-5CEA-D19D-9E61539FB4C0}"/>
          </ac:spMkLst>
        </pc:spChg>
        <pc:spChg chg="mod">
          <ac:chgData name="suyeon kim" userId="7457d7c818536fe4" providerId="LiveId" clId="{08708593-A372-4796-B087-8899B4A4BB4B}" dt="2023-12-13T19:25:46.367" v="5843"/>
          <ac:spMkLst>
            <pc:docMk/>
            <pc:sldMk cId="1977227781" sldId="328"/>
            <ac:spMk id="5" creationId="{3251639B-29EB-6E9D-733B-6F917838F571}"/>
          </ac:spMkLst>
        </pc:spChg>
        <pc:spChg chg="add mod">
          <ac:chgData name="suyeon kim" userId="7457d7c818536fe4" providerId="LiveId" clId="{08708593-A372-4796-B087-8899B4A4BB4B}" dt="2023-12-13T18:31:38.696" v="3176" actId="20577"/>
          <ac:spMkLst>
            <pc:docMk/>
            <pc:sldMk cId="1977227781" sldId="328"/>
            <ac:spMk id="11" creationId="{82473D43-F37F-EA66-76BE-8FF72A745A4F}"/>
          </ac:spMkLst>
        </pc:spChg>
        <pc:spChg chg="del">
          <ac:chgData name="suyeon kim" userId="7457d7c818536fe4" providerId="LiveId" clId="{08708593-A372-4796-B087-8899B4A4BB4B}" dt="2023-12-13T18:18:36.671" v="2714" actId="478"/>
          <ac:spMkLst>
            <pc:docMk/>
            <pc:sldMk cId="1977227781" sldId="328"/>
            <ac:spMk id="14" creationId="{D271F234-EC6A-7F6E-BF43-76B5F4DC50E7}"/>
          </ac:spMkLst>
        </pc:spChg>
        <pc:picChg chg="add del mod">
          <ac:chgData name="suyeon kim" userId="7457d7c818536fe4" providerId="LiveId" clId="{08708593-A372-4796-B087-8899B4A4BB4B}" dt="2023-12-13T18:24:43.003" v="3030" actId="478"/>
          <ac:picMkLst>
            <pc:docMk/>
            <pc:sldMk cId="1977227781" sldId="328"/>
            <ac:picMk id="7" creationId="{31B038E0-4E35-B625-A4CC-2224D3B40E3A}"/>
          </ac:picMkLst>
        </pc:picChg>
        <pc:picChg chg="add del mod">
          <ac:chgData name="suyeon kim" userId="7457d7c818536fe4" providerId="LiveId" clId="{08708593-A372-4796-B087-8899B4A4BB4B}" dt="2023-12-13T18:24:43.003" v="3030" actId="478"/>
          <ac:picMkLst>
            <pc:docMk/>
            <pc:sldMk cId="1977227781" sldId="328"/>
            <ac:picMk id="9" creationId="{D6A7C3FD-84BB-0A10-C644-4E5B62B2CE7F}"/>
          </ac:picMkLst>
        </pc:picChg>
        <pc:picChg chg="del">
          <ac:chgData name="suyeon kim" userId="7457d7c818536fe4" providerId="LiveId" clId="{08708593-A372-4796-B087-8899B4A4BB4B}" dt="2023-12-13T18:18:36.671" v="2714" actId="478"/>
          <ac:picMkLst>
            <pc:docMk/>
            <pc:sldMk cId="1977227781" sldId="328"/>
            <ac:picMk id="10" creationId="{7B2BF17F-10A7-8E67-A343-A830112AB8BA}"/>
          </ac:picMkLst>
        </pc:picChg>
        <pc:picChg chg="add mod">
          <ac:chgData name="suyeon kim" userId="7457d7c818536fe4" providerId="LiveId" clId="{08708593-A372-4796-B087-8899B4A4BB4B}" dt="2023-12-13T18:25:51.220" v="3091" actId="1076"/>
          <ac:picMkLst>
            <pc:docMk/>
            <pc:sldMk cId="1977227781" sldId="328"/>
            <ac:picMk id="13" creationId="{062A30E0-2258-BB47-E57C-90DBC1C5DFF0}"/>
          </ac:picMkLst>
        </pc:picChg>
        <pc:picChg chg="add mod">
          <ac:chgData name="suyeon kim" userId="7457d7c818536fe4" providerId="LiveId" clId="{08708593-A372-4796-B087-8899B4A4BB4B}" dt="2023-12-13T18:33:25.496" v="3211" actId="1076"/>
          <ac:picMkLst>
            <pc:docMk/>
            <pc:sldMk cId="1977227781" sldId="328"/>
            <ac:picMk id="16" creationId="{35DE4F6E-99ED-005C-A264-9CB72BB6C808}"/>
          </ac:picMkLst>
        </pc:picChg>
        <pc:picChg chg="add del">
          <ac:chgData name="suyeon kim" userId="7457d7c818536fe4" providerId="LiveId" clId="{08708593-A372-4796-B087-8899B4A4BB4B}" dt="2023-12-13T18:31:40.653" v="3177" actId="478"/>
          <ac:picMkLst>
            <pc:docMk/>
            <pc:sldMk cId="1977227781" sldId="328"/>
            <ac:picMk id="18" creationId="{CC1B3056-0887-A4CE-1B00-B892E0F6C27E}"/>
          </ac:picMkLst>
        </pc:picChg>
      </pc:sldChg>
      <pc:sldChg chg="modSp add mod">
        <pc:chgData name="suyeon kim" userId="7457d7c818536fe4" providerId="LiveId" clId="{08708593-A372-4796-B087-8899B4A4BB4B}" dt="2023-12-13T18:20:23.481" v="2773" actId="20577"/>
        <pc:sldMkLst>
          <pc:docMk/>
          <pc:sldMk cId="279146793" sldId="329"/>
        </pc:sldMkLst>
        <pc:spChg chg="mod">
          <ac:chgData name="suyeon kim" userId="7457d7c818536fe4" providerId="LiveId" clId="{08708593-A372-4796-B087-8899B4A4BB4B}" dt="2023-12-13T18:20:11.881" v="2748" actId="1076"/>
          <ac:spMkLst>
            <pc:docMk/>
            <pc:sldMk cId="279146793" sldId="329"/>
            <ac:spMk id="2" creationId="{1E4D379F-0D7A-E10A-C2FD-B3F877B38412}"/>
          </ac:spMkLst>
        </pc:spChg>
        <pc:spChg chg="mod">
          <ac:chgData name="suyeon kim" userId="7457d7c818536fe4" providerId="LiveId" clId="{08708593-A372-4796-B087-8899B4A4BB4B}" dt="2023-12-13T18:20:23.481" v="2773" actId="20577"/>
          <ac:spMkLst>
            <pc:docMk/>
            <pc:sldMk cId="279146793" sldId="329"/>
            <ac:spMk id="3" creationId="{773F2969-8E1F-0403-B6B6-037C4B0D5DB2}"/>
          </ac:spMkLst>
        </pc:spChg>
        <pc:grpChg chg="mod">
          <ac:chgData name="suyeon kim" userId="7457d7c818536fe4" providerId="LiveId" clId="{08708593-A372-4796-B087-8899B4A4BB4B}" dt="2023-12-13T18:20:09.888" v="2747" actId="1076"/>
          <ac:grpSpMkLst>
            <pc:docMk/>
            <pc:sldMk cId="279146793" sldId="329"/>
            <ac:grpSpMk id="7" creationId="{ADC16E78-8819-8219-C770-75C3BD1E4D45}"/>
          </ac:grpSpMkLst>
        </pc:grpChg>
      </pc:sldChg>
      <pc:sldChg chg="add del setBg">
        <pc:chgData name="suyeon kim" userId="7457d7c818536fe4" providerId="LiveId" clId="{08708593-A372-4796-B087-8899B4A4BB4B}" dt="2023-12-13T18:19:58.539" v="2740"/>
        <pc:sldMkLst>
          <pc:docMk/>
          <pc:sldMk cId="3710065036" sldId="329"/>
        </pc:sldMkLst>
      </pc:sldChg>
      <pc:sldChg chg="addSp delSp modSp add mod ord">
        <pc:chgData name="suyeon kim" userId="7457d7c818536fe4" providerId="LiveId" clId="{08708593-A372-4796-B087-8899B4A4BB4B}" dt="2023-12-13T19:25:43.927" v="5842"/>
        <pc:sldMkLst>
          <pc:docMk/>
          <pc:sldMk cId="400017652" sldId="330"/>
        </pc:sldMkLst>
        <pc:spChg chg="add del mod">
          <ac:chgData name="suyeon kim" userId="7457d7c818536fe4" providerId="LiveId" clId="{08708593-A372-4796-B087-8899B4A4BB4B}" dt="2023-12-13T19:03:59.272" v="3363" actId="478"/>
          <ac:spMkLst>
            <pc:docMk/>
            <pc:sldMk cId="400017652" sldId="330"/>
            <ac:spMk id="2" creationId="{D06F1ECF-CFB2-F830-9268-3520EF5BEAF8}"/>
          </ac:spMkLst>
        </pc:spChg>
        <pc:spChg chg="mod">
          <ac:chgData name="suyeon kim" userId="7457d7c818536fe4" providerId="LiveId" clId="{08708593-A372-4796-B087-8899B4A4BB4B}" dt="2023-12-13T19:25:43.927" v="5842"/>
          <ac:spMkLst>
            <pc:docMk/>
            <pc:sldMk cId="400017652" sldId="330"/>
            <ac:spMk id="5" creationId="{3251639B-29EB-6E9D-733B-6F917838F571}"/>
          </ac:spMkLst>
        </pc:spChg>
        <pc:spChg chg="add mod">
          <ac:chgData name="suyeon kim" userId="7457d7c818536fe4" providerId="LiveId" clId="{08708593-A372-4796-B087-8899B4A4BB4B}" dt="2023-12-13T19:06:32.778" v="3686" actId="1076"/>
          <ac:spMkLst>
            <pc:docMk/>
            <pc:sldMk cId="400017652" sldId="330"/>
            <ac:spMk id="8" creationId="{4B0A21E1-C228-7446-C9C2-CCE60B609455}"/>
          </ac:spMkLst>
        </pc:spChg>
        <pc:spChg chg="add mod">
          <ac:chgData name="suyeon kim" userId="7457d7c818536fe4" providerId="LiveId" clId="{08708593-A372-4796-B087-8899B4A4BB4B}" dt="2023-12-13T19:06:48.806" v="3688"/>
          <ac:spMkLst>
            <pc:docMk/>
            <pc:sldMk cId="400017652" sldId="330"/>
            <ac:spMk id="10" creationId="{0A990E0A-D996-F4A6-01F9-8D4B28EC62A2}"/>
          </ac:spMkLst>
        </pc:spChg>
        <pc:spChg chg="mod">
          <ac:chgData name="suyeon kim" userId="7457d7c818536fe4" providerId="LiveId" clId="{08708593-A372-4796-B087-8899B4A4BB4B}" dt="2023-12-13T19:07:51.457" v="3941" actId="1076"/>
          <ac:spMkLst>
            <pc:docMk/>
            <pc:sldMk cId="400017652" sldId="330"/>
            <ac:spMk id="11" creationId="{82473D43-F37F-EA66-76BE-8FF72A745A4F}"/>
          </ac:spMkLst>
        </pc:spChg>
        <pc:picChg chg="mod">
          <ac:chgData name="suyeon kim" userId="7457d7c818536fe4" providerId="LiveId" clId="{08708593-A372-4796-B087-8899B4A4BB4B}" dt="2023-12-13T19:04:32.636" v="3371" actId="14100"/>
          <ac:picMkLst>
            <pc:docMk/>
            <pc:sldMk cId="400017652" sldId="330"/>
            <ac:picMk id="7" creationId="{31B038E0-4E35-B625-A4CC-2224D3B40E3A}"/>
          </ac:picMkLst>
        </pc:picChg>
        <pc:picChg chg="mod">
          <ac:chgData name="suyeon kim" userId="7457d7c818536fe4" providerId="LiveId" clId="{08708593-A372-4796-B087-8899B4A4BB4B}" dt="2023-12-13T19:04:36.017" v="3373" actId="1076"/>
          <ac:picMkLst>
            <pc:docMk/>
            <pc:sldMk cId="400017652" sldId="330"/>
            <ac:picMk id="9" creationId="{D6A7C3FD-84BB-0A10-C644-4E5B62B2CE7F}"/>
          </ac:picMkLst>
        </pc:picChg>
      </pc:sldChg>
      <pc:sldChg chg="modSp add del mod">
        <pc:chgData name="suyeon kim" userId="7457d7c818536fe4" providerId="LiveId" clId="{08708593-A372-4796-B087-8899B4A4BB4B}" dt="2023-12-13T18:22:58.281" v="2895" actId="2696"/>
        <pc:sldMkLst>
          <pc:docMk/>
          <pc:sldMk cId="1563743992" sldId="330"/>
        </pc:sldMkLst>
        <pc:spChg chg="mod">
          <ac:chgData name="suyeon kim" userId="7457d7c818536fe4" providerId="LiveId" clId="{08708593-A372-4796-B087-8899B4A4BB4B}" dt="2023-12-13T18:21:11.283" v="2794" actId="20577"/>
          <ac:spMkLst>
            <pc:docMk/>
            <pc:sldMk cId="1563743992" sldId="330"/>
            <ac:spMk id="5" creationId="{3251639B-29EB-6E9D-733B-6F917838F571}"/>
          </ac:spMkLst>
        </pc:spChg>
      </pc:sldChg>
      <pc:sldChg chg="addSp delSp modSp add mod">
        <pc:chgData name="suyeon kim" userId="7457d7c818536fe4" providerId="LiveId" clId="{08708593-A372-4796-B087-8899B4A4BB4B}" dt="2023-12-13T19:25:53.937" v="5845"/>
        <pc:sldMkLst>
          <pc:docMk/>
          <pc:sldMk cId="601139904" sldId="331"/>
        </pc:sldMkLst>
        <pc:spChg chg="add mod">
          <ac:chgData name="suyeon kim" userId="7457d7c818536fe4" providerId="LiveId" clId="{08708593-A372-4796-B087-8899B4A4BB4B}" dt="2023-12-13T19:13:55.263" v="4452" actId="1076"/>
          <ac:spMkLst>
            <pc:docMk/>
            <pc:sldMk cId="601139904" sldId="331"/>
            <ac:spMk id="2" creationId="{2D4E8BEF-3386-5678-79DA-3E3A9EDCA599}"/>
          </ac:spMkLst>
        </pc:spChg>
        <pc:spChg chg="mod">
          <ac:chgData name="suyeon kim" userId="7457d7c818536fe4" providerId="LiveId" clId="{08708593-A372-4796-B087-8899B4A4BB4B}" dt="2023-12-13T19:25:53.937" v="5845"/>
          <ac:spMkLst>
            <pc:docMk/>
            <pc:sldMk cId="601139904" sldId="331"/>
            <ac:spMk id="5" creationId="{3251639B-29EB-6E9D-733B-6F917838F571}"/>
          </ac:spMkLst>
        </pc:spChg>
        <pc:spChg chg="mod">
          <ac:chgData name="suyeon kim" userId="7457d7c818536fe4" providerId="LiveId" clId="{08708593-A372-4796-B087-8899B4A4BB4B}" dt="2023-12-13T18:29:20.565" v="3118" actId="20577"/>
          <ac:spMkLst>
            <pc:docMk/>
            <pc:sldMk cId="601139904" sldId="331"/>
            <ac:spMk id="11" creationId="{82473D43-F37F-EA66-76BE-8FF72A745A4F}"/>
          </ac:spMkLst>
        </pc:spChg>
        <pc:picChg chg="add mod">
          <ac:chgData name="suyeon kim" userId="7457d7c818536fe4" providerId="LiveId" clId="{08708593-A372-4796-B087-8899B4A4BB4B}" dt="2023-12-13T18:29:40.175" v="3127" actId="1076"/>
          <ac:picMkLst>
            <pc:docMk/>
            <pc:sldMk cId="601139904" sldId="331"/>
            <ac:picMk id="4" creationId="{85CE1091-21CB-F424-DA9A-A998EA07B940}"/>
          </ac:picMkLst>
        </pc:picChg>
        <pc:picChg chg="add mod">
          <ac:chgData name="suyeon kim" userId="7457d7c818536fe4" providerId="LiveId" clId="{08708593-A372-4796-B087-8899B4A4BB4B}" dt="2023-12-13T18:29:42.194" v="3128" actId="1076"/>
          <ac:picMkLst>
            <pc:docMk/>
            <pc:sldMk cId="601139904" sldId="331"/>
            <ac:picMk id="8" creationId="{58DE1A97-EABD-A714-05A2-74AD89AC34F6}"/>
          </ac:picMkLst>
        </pc:picChg>
        <pc:picChg chg="del">
          <ac:chgData name="suyeon kim" userId="7457d7c818536fe4" providerId="LiveId" clId="{08708593-A372-4796-B087-8899B4A4BB4B}" dt="2023-12-13T18:26:50.194" v="3099" actId="478"/>
          <ac:picMkLst>
            <pc:docMk/>
            <pc:sldMk cId="601139904" sldId="331"/>
            <ac:picMk id="13" creationId="{062A30E0-2258-BB47-E57C-90DBC1C5DFF0}"/>
          </ac:picMkLst>
        </pc:picChg>
        <pc:picChg chg="del">
          <ac:chgData name="suyeon kim" userId="7457d7c818536fe4" providerId="LiveId" clId="{08708593-A372-4796-B087-8899B4A4BB4B}" dt="2023-12-13T18:26:50.574" v="3100" actId="478"/>
          <ac:picMkLst>
            <pc:docMk/>
            <pc:sldMk cId="601139904" sldId="331"/>
            <ac:picMk id="16" creationId="{35DE4F6E-99ED-005C-A264-9CB72BB6C808}"/>
          </ac:picMkLst>
        </pc:picChg>
      </pc:sldChg>
      <pc:sldChg chg="addSp delSp modSp add mod">
        <pc:chgData name="suyeon kim" userId="7457d7c818536fe4" providerId="LiveId" clId="{08708593-A372-4796-B087-8899B4A4BB4B}" dt="2023-12-13T19:25:59.038" v="5846"/>
        <pc:sldMkLst>
          <pc:docMk/>
          <pc:sldMk cId="598172730" sldId="332"/>
        </pc:sldMkLst>
        <pc:spChg chg="add mod">
          <ac:chgData name="suyeon kim" userId="7457d7c818536fe4" providerId="LiveId" clId="{08708593-A372-4796-B087-8899B4A4BB4B}" dt="2023-12-13T19:15:23.929" v="4801" actId="1076"/>
          <ac:spMkLst>
            <pc:docMk/>
            <pc:sldMk cId="598172730" sldId="332"/>
            <ac:spMk id="2" creationId="{0686BEAB-3922-C3DC-37CB-BCF0997E7A14}"/>
          </ac:spMkLst>
        </pc:spChg>
        <pc:spChg chg="mod">
          <ac:chgData name="suyeon kim" userId="7457d7c818536fe4" providerId="LiveId" clId="{08708593-A372-4796-B087-8899B4A4BB4B}" dt="2023-12-13T19:25:59.038" v="5846"/>
          <ac:spMkLst>
            <pc:docMk/>
            <pc:sldMk cId="598172730" sldId="332"/>
            <ac:spMk id="5" creationId="{3251639B-29EB-6E9D-733B-6F917838F571}"/>
          </ac:spMkLst>
        </pc:spChg>
        <pc:spChg chg="mod">
          <ac:chgData name="suyeon kim" userId="7457d7c818536fe4" providerId="LiveId" clId="{08708593-A372-4796-B087-8899B4A4BB4B}" dt="2023-12-13T18:29:57.164" v="3148" actId="20577"/>
          <ac:spMkLst>
            <pc:docMk/>
            <pc:sldMk cId="598172730" sldId="332"/>
            <ac:spMk id="11" creationId="{82473D43-F37F-EA66-76BE-8FF72A745A4F}"/>
          </ac:spMkLst>
        </pc:spChg>
        <pc:picChg chg="del">
          <ac:chgData name="suyeon kim" userId="7457d7c818536fe4" providerId="LiveId" clId="{08708593-A372-4796-B087-8899B4A4BB4B}" dt="2023-12-13T18:30:00.368" v="3149" actId="478"/>
          <ac:picMkLst>
            <pc:docMk/>
            <pc:sldMk cId="598172730" sldId="332"/>
            <ac:picMk id="4" creationId="{85CE1091-21CB-F424-DA9A-A998EA07B940}"/>
          </ac:picMkLst>
        </pc:picChg>
        <pc:picChg chg="add mod">
          <ac:chgData name="suyeon kim" userId="7457d7c818536fe4" providerId="LiveId" clId="{08708593-A372-4796-B087-8899B4A4BB4B}" dt="2023-12-13T19:14:14.508" v="4457" actId="14100"/>
          <ac:picMkLst>
            <pc:docMk/>
            <pc:sldMk cId="598172730" sldId="332"/>
            <ac:picMk id="7" creationId="{96B43386-C2EE-D4C7-3819-1E9D993667A5}"/>
          </ac:picMkLst>
        </pc:picChg>
        <pc:picChg chg="del">
          <ac:chgData name="suyeon kim" userId="7457d7c818536fe4" providerId="LiveId" clId="{08708593-A372-4796-B087-8899B4A4BB4B}" dt="2023-12-13T18:30:00.368" v="3149" actId="478"/>
          <ac:picMkLst>
            <pc:docMk/>
            <pc:sldMk cId="598172730" sldId="332"/>
            <ac:picMk id="8" creationId="{58DE1A97-EABD-A714-05A2-74AD89AC34F6}"/>
          </ac:picMkLst>
        </pc:picChg>
        <pc:picChg chg="add mod">
          <ac:chgData name="suyeon kim" userId="7457d7c818536fe4" providerId="LiveId" clId="{08708593-A372-4796-B087-8899B4A4BB4B}" dt="2023-12-13T18:33:50.339" v="3225" actId="14100"/>
          <ac:picMkLst>
            <pc:docMk/>
            <pc:sldMk cId="598172730" sldId="332"/>
            <ac:picMk id="10" creationId="{47CF4A80-582A-C8CF-3D15-B5DE2067D132}"/>
          </ac:picMkLst>
        </pc:picChg>
        <pc:picChg chg="add mod">
          <ac:chgData name="suyeon kim" userId="7457d7c818536fe4" providerId="LiveId" clId="{08708593-A372-4796-B087-8899B4A4BB4B}" dt="2023-12-13T19:14:17.729" v="4458" actId="14100"/>
          <ac:picMkLst>
            <pc:docMk/>
            <pc:sldMk cId="598172730" sldId="332"/>
            <ac:picMk id="13" creationId="{7C984348-FAE8-167F-6826-829E1052E30D}"/>
          </ac:picMkLst>
        </pc:picChg>
      </pc:sldChg>
      <pc:sldChg chg="addSp delSp modSp add mod">
        <pc:chgData name="suyeon kim" userId="7457d7c818536fe4" providerId="LiveId" clId="{08708593-A372-4796-B087-8899B4A4BB4B}" dt="2023-12-13T19:25:49.485" v="5844"/>
        <pc:sldMkLst>
          <pc:docMk/>
          <pc:sldMk cId="1657290236" sldId="333"/>
        </pc:sldMkLst>
        <pc:spChg chg="add mod">
          <ac:chgData name="suyeon kim" userId="7457d7c818536fe4" providerId="LiveId" clId="{08708593-A372-4796-B087-8899B4A4BB4B}" dt="2023-12-13T19:17:37.174" v="5010" actId="1076"/>
          <ac:spMkLst>
            <pc:docMk/>
            <pc:sldMk cId="1657290236" sldId="333"/>
            <ac:spMk id="4" creationId="{1930E0CC-6547-D6DC-26FE-50BBAB9D2341}"/>
          </ac:spMkLst>
        </pc:spChg>
        <pc:spChg chg="mod">
          <ac:chgData name="suyeon kim" userId="7457d7c818536fe4" providerId="LiveId" clId="{08708593-A372-4796-B087-8899B4A4BB4B}" dt="2023-12-13T19:25:49.485" v="5844"/>
          <ac:spMkLst>
            <pc:docMk/>
            <pc:sldMk cId="1657290236" sldId="333"/>
            <ac:spMk id="5" creationId="{3251639B-29EB-6E9D-733B-6F917838F571}"/>
          </ac:spMkLst>
        </pc:spChg>
        <pc:spChg chg="mod">
          <ac:chgData name="suyeon kim" userId="7457d7c818536fe4" providerId="LiveId" clId="{08708593-A372-4796-B087-8899B4A4BB4B}" dt="2023-12-13T18:31:33.170" v="3172" actId="20577"/>
          <ac:spMkLst>
            <pc:docMk/>
            <pc:sldMk cId="1657290236" sldId="333"/>
            <ac:spMk id="11" creationId="{82473D43-F37F-EA66-76BE-8FF72A745A4F}"/>
          </ac:spMkLst>
        </pc:spChg>
        <pc:picChg chg="del">
          <ac:chgData name="suyeon kim" userId="7457d7c818536fe4" providerId="LiveId" clId="{08708593-A372-4796-B087-8899B4A4BB4B}" dt="2023-12-13T18:31:20.262" v="3152" actId="478"/>
          <ac:picMkLst>
            <pc:docMk/>
            <pc:sldMk cId="1657290236" sldId="333"/>
            <ac:picMk id="13" creationId="{062A30E0-2258-BB47-E57C-90DBC1C5DFF0}"/>
          </ac:picMkLst>
        </pc:picChg>
        <pc:picChg chg="del">
          <ac:chgData name="suyeon kim" userId="7457d7c818536fe4" providerId="LiveId" clId="{08708593-A372-4796-B087-8899B4A4BB4B}" dt="2023-12-13T18:31:21.512" v="3154" actId="478"/>
          <ac:picMkLst>
            <pc:docMk/>
            <pc:sldMk cId="1657290236" sldId="333"/>
            <ac:picMk id="16" creationId="{35DE4F6E-99ED-005C-A264-9CB72BB6C808}"/>
          </ac:picMkLst>
        </pc:picChg>
        <pc:picChg chg="mod">
          <ac:chgData name="suyeon kim" userId="7457d7c818536fe4" providerId="LiveId" clId="{08708593-A372-4796-B087-8899B4A4BB4B}" dt="2023-12-13T18:31:43.584" v="3178" actId="1076"/>
          <ac:picMkLst>
            <pc:docMk/>
            <pc:sldMk cId="1657290236" sldId="333"/>
            <ac:picMk id="18" creationId="{CC1B3056-0887-A4CE-1B00-B892E0F6C27E}"/>
          </ac:picMkLst>
        </pc:picChg>
      </pc:sldChg>
      <pc:sldChg chg="addSp delSp modSp add mod">
        <pc:chgData name="suyeon kim" userId="7457d7c818536fe4" providerId="LiveId" clId="{08708593-A372-4796-B087-8899B4A4BB4B}" dt="2023-12-13T20:32:55.629" v="9645" actId="20577"/>
        <pc:sldMkLst>
          <pc:docMk/>
          <pc:sldMk cId="2108017560" sldId="334"/>
        </pc:sldMkLst>
        <pc:spChg chg="add mod">
          <ac:chgData name="suyeon kim" userId="7457d7c818536fe4" providerId="LiveId" clId="{08708593-A372-4796-B087-8899B4A4BB4B}" dt="2023-12-13T20:32:55.629" v="9645" actId="20577"/>
          <ac:spMkLst>
            <pc:docMk/>
            <pc:sldMk cId="2108017560" sldId="334"/>
            <ac:spMk id="2" creationId="{4EF578ED-2E6F-73A9-5159-7C4CB62D8F00}"/>
          </ac:spMkLst>
        </pc:spChg>
        <pc:spChg chg="mod">
          <ac:chgData name="suyeon kim" userId="7457d7c818536fe4" providerId="LiveId" clId="{08708593-A372-4796-B087-8899B4A4BB4B}" dt="2023-12-13T19:26:02.351" v="5847"/>
          <ac:spMkLst>
            <pc:docMk/>
            <pc:sldMk cId="2108017560" sldId="334"/>
            <ac:spMk id="5" creationId="{3251639B-29EB-6E9D-733B-6F917838F571}"/>
          </ac:spMkLst>
        </pc:spChg>
        <pc:spChg chg="mod">
          <ac:chgData name="suyeon kim" userId="7457d7c818536fe4" providerId="LiveId" clId="{08708593-A372-4796-B087-8899B4A4BB4B}" dt="2023-12-13T18:32:59.147" v="3205" actId="20577"/>
          <ac:spMkLst>
            <pc:docMk/>
            <pc:sldMk cId="2108017560" sldId="334"/>
            <ac:spMk id="11" creationId="{82473D43-F37F-EA66-76BE-8FF72A745A4F}"/>
          </ac:spMkLst>
        </pc:spChg>
        <pc:picChg chg="add mod">
          <ac:chgData name="suyeon kim" userId="7457d7c818536fe4" providerId="LiveId" clId="{08708593-A372-4796-B087-8899B4A4BB4B}" dt="2023-12-13T18:33:54.286" v="3226" actId="1076"/>
          <ac:picMkLst>
            <pc:docMk/>
            <pc:sldMk cId="2108017560" sldId="334"/>
            <ac:picMk id="4" creationId="{E96E828F-4E0F-6543-D49C-AA98BAA07E5D}"/>
          </ac:picMkLst>
        </pc:picChg>
        <pc:picChg chg="del">
          <ac:chgData name="suyeon kim" userId="7457d7c818536fe4" providerId="LiveId" clId="{08708593-A372-4796-B087-8899B4A4BB4B}" dt="2023-12-13T18:32:49.444" v="3184" actId="478"/>
          <ac:picMkLst>
            <pc:docMk/>
            <pc:sldMk cId="2108017560" sldId="334"/>
            <ac:picMk id="7" creationId="{96B43386-C2EE-D4C7-3819-1E9D993667A5}"/>
          </ac:picMkLst>
        </pc:picChg>
        <pc:picChg chg="del">
          <ac:chgData name="suyeon kim" userId="7457d7c818536fe4" providerId="LiveId" clId="{08708593-A372-4796-B087-8899B4A4BB4B}" dt="2023-12-13T18:32:49.960" v="3185" actId="478"/>
          <ac:picMkLst>
            <pc:docMk/>
            <pc:sldMk cId="2108017560" sldId="334"/>
            <ac:picMk id="10" creationId="{47CF4A80-582A-C8CF-3D15-B5DE2067D132}"/>
          </ac:picMkLst>
        </pc:picChg>
        <pc:picChg chg="del">
          <ac:chgData name="suyeon kim" userId="7457d7c818536fe4" providerId="LiveId" clId="{08708593-A372-4796-B087-8899B4A4BB4B}" dt="2023-12-13T18:32:49.043" v="3183" actId="478"/>
          <ac:picMkLst>
            <pc:docMk/>
            <pc:sldMk cId="2108017560" sldId="334"/>
            <ac:picMk id="13" creationId="{7C984348-FAE8-167F-6826-829E1052E30D}"/>
          </ac:picMkLst>
        </pc:picChg>
      </pc:sldChg>
      <pc:sldChg chg="addSp delSp modSp add mod">
        <pc:chgData name="suyeon kim" userId="7457d7c818536fe4" providerId="LiveId" clId="{08708593-A372-4796-B087-8899B4A4BB4B}" dt="2023-12-13T19:26:11.287" v="5878" actId="20577"/>
        <pc:sldMkLst>
          <pc:docMk/>
          <pc:sldMk cId="1361947951" sldId="335"/>
        </pc:sldMkLst>
        <pc:spChg chg="add del mod">
          <ac:chgData name="suyeon kim" userId="7457d7c818536fe4" providerId="LiveId" clId="{08708593-A372-4796-B087-8899B4A4BB4B}" dt="2023-12-13T19:05:49.539" v="3684" actId="478"/>
          <ac:spMkLst>
            <pc:docMk/>
            <pc:sldMk cId="1361947951" sldId="335"/>
            <ac:spMk id="2" creationId="{711D5875-1AEB-E2E7-34D7-51040C0391BB}"/>
          </ac:spMkLst>
        </pc:spChg>
        <pc:spChg chg="mod">
          <ac:chgData name="suyeon kim" userId="7457d7c818536fe4" providerId="LiveId" clId="{08708593-A372-4796-B087-8899B4A4BB4B}" dt="2023-12-13T19:26:11.287" v="5878" actId="20577"/>
          <ac:spMkLst>
            <pc:docMk/>
            <pc:sldMk cId="1361947951" sldId="335"/>
            <ac:spMk id="5" creationId="{3251639B-29EB-6E9D-733B-6F917838F571}"/>
          </ac:spMkLst>
        </pc:spChg>
        <pc:picChg chg="add mod">
          <ac:chgData name="suyeon kim" userId="7457d7c818536fe4" providerId="LiveId" clId="{08708593-A372-4796-B087-8899B4A4BB4B}" dt="2023-12-13T18:39:31.539" v="3301" actId="1076"/>
          <ac:picMkLst>
            <pc:docMk/>
            <pc:sldMk cId="1361947951" sldId="335"/>
            <ac:picMk id="4" creationId="{7F54AC20-D5E7-E028-768C-6FDE5F54759A}"/>
          </ac:picMkLst>
        </pc:picChg>
        <pc:picChg chg="del">
          <ac:chgData name="suyeon kim" userId="7457d7c818536fe4" providerId="LiveId" clId="{08708593-A372-4796-B087-8899B4A4BB4B}" dt="2023-12-13T18:35:07.530" v="3281" actId="478"/>
          <ac:picMkLst>
            <pc:docMk/>
            <pc:sldMk cId="1361947951" sldId="335"/>
            <ac:picMk id="7" creationId="{31B038E0-4E35-B625-A4CC-2224D3B40E3A}"/>
          </ac:picMkLst>
        </pc:picChg>
        <pc:picChg chg="del">
          <ac:chgData name="suyeon kim" userId="7457d7c818536fe4" providerId="LiveId" clId="{08708593-A372-4796-B087-8899B4A4BB4B}" dt="2023-12-13T18:35:13.153" v="3282" actId="478"/>
          <ac:picMkLst>
            <pc:docMk/>
            <pc:sldMk cId="1361947951" sldId="335"/>
            <ac:picMk id="9" creationId="{D6A7C3FD-84BB-0A10-C644-4E5B62B2CE7F}"/>
          </ac:picMkLst>
        </pc:picChg>
      </pc:sldChg>
      <pc:sldChg chg="addSp delSp modSp add mod">
        <pc:chgData name="suyeon kim" userId="7457d7c818536fe4" providerId="LiveId" clId="{08708593-A372-4796-B087-8899B4A4BB4B}" dt="2023-12-13T19:26:18.087" v="5879"/>
        <pc:sldMkLst>
          <pc:docMk/>
          <pc:sldMk cId="1090140684" sldId="336"/>
        </pc:sldMkLst>
        <pc:spChg chg="add mod">
          <ac:chgData name="suyeon kim" userId="7457d7c818536fe4" providerId="LiveId" clId="{08708593-A372-4796-B087-8899B4A4BB4B}" dt="2023-12-13T19:26:18.087" v="5879"/>
          <ac:spMkLst>
            <pc:docMk/>
            <pc:sldMk cId="1090140684" sldId="336"/>
            <ac:spMk id="2" creationId="{73F52028-3976-E2FD-1B7E-24BE59E354EC}"/>
          </ac:spMkLst>
        </pc:spChg>
        <pc:spChg chg="add mod">
          <ac:chgData name="suyeon kim" userId="7457d7c818536fe4" providerId="LiveId" clId="{08708593-A372-4796-B087-8899B4A4BB4B}" dt="2023-12-13T19:13:12.073" v="4328" actId="1076"/>
          <ac:spMkLst>
            <pc:docMk/>
            <pc:sldMk cId="1090140684" sldId="336"/>
            <ac:spMk id="4" creationId="{7C0FCB9D-9659-DFEC-185F-EF2A7585AF72}"/>
          </ac:spMkLst>
        </pc:spChg>
        <pc:spChg chg="del">
          <ac:chgData name="suyeon kim" userId="7457d7c818536fe4" providerId="LiveId" clId="{08708593-A372-4796-B087-8899B4A4BB4B}" dt="2023-12-13T18:34:42.630" v="3262" actId="478"/>
          <ac:spMkLst>
            <pc:docMk/>
            <pc:sldMk cId="1090140684" sldId="336"/>
            <ac:spMk id="5" creationId="{3251639B-29EB-6E9D-733B-6F917838F571}"/>
          </ac:spMkLst>
        </pc:spChg>
        <pc:spChg chg="mod">
          <ac:chgData name="suyeon kim" userId="7457d7c818536fe4" providerId="LiveId" clId="{08708593-A372-4796-B087-8899B4A4BB4B}" dt="2023-12-13T18:35:52.040" v="3284" actId="20577"/>
          <ac:spMkLst>
            <pc:docMk/>
            <pc:sldMk cId="1090140684" sldId="336"/>
            <ac:spMk id="11" creationId="{82473D43-F37F-EA66-76BE-8FF72A745A4F}"/>
          </ac:spMkLst>
        </pc:spChg>
        <pc:picChg chg="add mod">
          <ac:chgData name="suyeon kim" userId="7457d7c818536fe4" providerId="LiveId" clId="{08708593-A372-4796-B087-8899B4A4BB4B}" dt="2023-12-13T18:39:41.659" v="3306" actId="14100"/>
          <ac:picMkLst>
            <pc:docMk/>
            <pc:sldMk cId="1090140684" sldId="336"/>
            <ac:picMk id="7" creationId="{BB36A330-3788-D8B7-E384-457591A95124}"/>
          </ac:picMkLst>
        </pc:picChg>
        <pc:picChg chg="add mod">
          <ac:chgData name="suyeon kim" userId="7457d7c818536fe4" providerId="LiveId" clId="{08708593-A372-4796-B087-8899B4A4BB4B}" dt="2023-12-13T19:12:46.384" v="4290" actId="1076"/>
          <ac:picMkLst>
            <pc:docMk/>
            <pc:sldMk cId="1090140684" sldId="336"/>
            <ac:picMk id="9" creationId="{E5F83FC0-842F-9A0D-B079-1728F59C9B89}"/>
          </ac:picMkLst>
        </pc:picChg>
        <pc:picChg chg="del">
          <ac:chgData name="suyeon kim" userId="7457d7c818536fe4" providerId="LiveId" clId="{08708593-A372-4796-B087-8899B4A4BB4B}" dt="2023-12-13T18:35:06.141" v="3279" actId="478"/>
          <ac:picMkLst>
            <pc:docMk/>
            <pc:sldMk cId="1090140684" sldId="336"/>
            <ac:picMk id="13" creationId="{062A30E0-2258-BB47-E57C-90DBC1C5DFF0}"/>
          </ac:picMkLst>
        </pc:picChg>
        <pc:picChg chg="del">
          <ac:chgData name="suyeon kim" userId="7457d7c818536fe4" providerId="LiveId" clId="{08708593-A372-4796-B087-8899B4A4BB4B}" dt="2023-12-13T18:35:06.510" v="3280" actId="478"/>
          <ac:picMkLst>
            <pc:docMk/>
            <pc:sldMk cId="1090140684" sldId="336"/>
            <ac:picMk id="16" creationId="{35DE4F6E-99ED-005C-A264-9CB72BB6C808}"/>
          </ac:picMkLst>
        </pc:picChg>
      </pc:sldChg>
      <pc:sldChg chg="addSp delSp modSp add mod">
        <pc:chgData name="suyeon kim" userId="7457d7c818536fe4" providerId="LiveId" clId="{08708593-A372-4796-B087-8899B4A4BB4B}" dt="2023-12-13T19:26:21.707" v="5880"/>
        <pc:sldMkLst>
          <pc:docMk/>
          <pc:sldMk cId="3937813493" sldId="337"/>
        </pc:sldMkLst>
        <pc:spChg chg="add mod">
          <ac:chgData name="suyeon kim" userId="7457d7c818536fe4" providerId="LiveId" clId="{08708593-A372-4796-B087-8899B4A4BB4B}" dt="2023-12-13T19:26:21.707" v="5880"/>
          <ac:spMkLst>
            <pc:docMk/>
            <pc:sldMk cId="3937813493" sldId="337"/>
            <ac:spMk id="2" creationId="{6A8E0346-A1DD-70D7-63A5-0D5324263353}"/>
          </ac:spMkLst>
        </pc:spChg>
        <pc:spChg chg="add mod">
          <ac:chgData name="suyeon kim" userId="7457d7c818536fe4" providerId="LiveId" clId="{08708593-A372-4796-B087-8899B4A4BB4B}" dt="2023-12-13T19:17:45.099" v="5013" actId="20577"/>
          <ac:spMkLst>
            <pc:docMk/>
            <pc:sldMk cId="3937813493" sldId="337"/>
            <ac:spMk id="4" creationId="{C3AC21B4-C3EB-3EB9-46AE-06E40389C608}"/>
          </ac:spMkLst>
        </pc:spChg>
        <pc:spChg chg="del">
          <ac:chgData name="suyeon kim" userId="7457d7c818536fe4" providerId="LiveId" clId="{08708593-A372-4796-B087-8899B4A4BB4B}" dt="2023-12-13T18:34:46.270" v="3264" actId="478"/>
          <ac:spMkLst>
            <pc:docMk/>
            <pc:sldMk cId="3937813493" sldId="337"/>
            <ac:spMk id="5" creationId="{3251639B-29EB-6E9D-733B-6F917838F571}"/>
          </ac:spMkLst>
        </pc:spChg>
        <pc:spChg chg="mod">
          <ac:chgData name="suyeon kim" userId="7457d7c818536fe4" providerId="LiveId" clId="{08708593-A372-4796-B087-8899B4A4BB4B}" dt="2023-12-13T18:36:47.297" v="3288" actId="20577"/>
          <ac:spMkLst>
            <pc:docMk/>
            <pc:sldMk cId="3937813493" sldId="337"/>
            <ac:spMk id="11" creationId="{82473D43-F37F-EA66-76BE-8FF72A745A4F}"/>
          </ac:spMkLst>
        </pc:spChg>
        <pc:picChg chg="add mod modCrop">
          <ac:chgData name="suyeon kim" userId="7457d7c818536fe4" providerId="LiveId" clId="{08708593-A372-4796-B087-8899B4A4BB4B}" dt="2023-12-13T18:40:05.609" v="3317" actId="1076"/>
          <ac:picMkLst>
            <pc:docMk/>
            <pc:sldMk cId="3937813493" sldId="337"/>
            <ac:picMk id="7" creationId="{87A049F1-F8DD-2BF8-E832-C51A6BE08BE8}"/>
          </ac:picMkLst>
        </pc:picChg>
        <pc:picChg chg="del">
          <ac:chgData name="suyeon kim" userId="7457d7c818536fe4" providerId="LiveId" clId="{08708593-A372-4796-B087-8899B4A4BB4B}" dt="2023-12-13T18:35:05.073" v="3278" actId="478"/>
          <ac:picMkLst>
            <pc:docMk/>
            <pc:sldMk cId="3937813493" sldId="337"/>
            <ac:picMk id="18" creationId="{CC1B3056-0887-A4CE-1B00-B892E0F6C27E}"/>
          </ac:picMkLst>
        </pc:picChg>
      </pc:sldChg>
      <pc:sldChg chg="addSp delSp modSp add mod">
        <pc:chgData name="suyeon kim" userId="7457d7c818536fe4" providerId="LiveId" clId="{08708593-A372-4796-B087-8899B4A4BB4B}" dt="2023-12-13T19:26:26.134" v="5881"/>
        <pc:sldMkLst>
          <pc:docMk/>
          <pc:sldMk cId="3565480593" sldId="338"/>
        </pc:sldMkLst>
        <pc:spChg chg="add mod">
          <ac:chgData name="suyeon kim" userId="7457d7c818536fe4" providerId="LiveId" clId="{08708593-A372-4796-B087-8899B4A4BB4B}" dt="2023-12-13T19:26:26.134" v="5881"/>
          <ac:spMkLst>
            <pc:docMk/>
            <pc:sldMk cId="3565480593" sldId="338"/>
            <ac:spMk id="2" creationId="{82964E2D-E40A-137F-C83C-2FFCC0843FEF}"/>
          </ac:spMkLst>
        </pc:spChg>
        <pc:spChg chg="add mod">
          <ac:chgData name="suyeon kim" userId="7457d7c818536fe4" providerId="LiveId" clId="{08708593-A372-4796-B087-8899B4A4BB4B}" dt="2023-12-13T19:14:06.199" v="4456" actId="1076"/>
          <ac:spMkLst>
            <pc:docMk/>
            <pc:sldMk cId="3565480593" sldId="338"/>
            <ac:spMk id="4" creationId="{DDDDF49E-E0F5-4B47-B512-F5D41EB86689}"/>
          </ac:spMkLst>
        </pc:spChg>
        <pc:spChg chg="del">
          <ac:chgData name="suyeon kim" userId="7457d7c818536fe4" providerId="LiveId" clId="{08708593-A372-4796-B087-8899B4A4BB4B}" dt="2023-12-13T18:34:49.820" v="3266" actId="478"/>
          <ac:spMkLst>
            <pc:docMk/>
            <pc:sldMk cId="3565480593" sldId="338"/>
            <ac:spMk id="5" creationId="{3251639B-29EB-6E9D-733B-6F917838F571}"/>
          </ac:spMkLst>
        </pc:spChg>
        <pc:picChg chg="del">
          <ac:chgData name="suyeon kim" userId="7457d7c818536fe4" providerId="LiveId" clId="{08708593-A372-4796-B087-8899B4A4BB4B}" dt="2023-12-13T18:35:03.066" v="3276" actId="478"/>
          <ac:picMkLst>
            <pc:docMk/>
            <pc:sldMk cId="3565480593" sldId="338"/>
            <ac:picMk id="4" creationId="{85CE1091-21CB-F424-DA9A-A998EA07B940}"/>
          </ac:picMkLst>
        </pc:picChg>
        <pc:picChg chg="del">
          <ac:chgData name="suyeon kim" userId="7457d7c818536fe4" providerId="LiveId" clId="{08708593-A372-4796-B087-8899B4A4BB4B}" dt="2023-12-13T18:35:03.530" v="3277" actId="478"/>
          <ac:picMkLst>
            <pc:docMk/>
            <pc:sldMk cId="3565480593" sldId="338"/>
            <ac:picMk id="8" creationId="{58DE1A97-EABD-A714-05A2-74AD89AC34F6}"/>
          </ac:picMkLst>
        </pc:picChg>
        <pc:picChg chg="add mod">
          <ac:chgData name="suyeon kim" userId="7457d7c818536fe4" providerId="LiveId" clId="{08708593-A372-4796-B087-8899B4A4BB4B}" dt="2023-12-13T18:40:10.956" v="3320" actId="1076"/>
          <ac:picMkLst>
            <pc:docMk/>
            <pc:sldMk cId="3565480593" sldId="338"/>
            <ac:picMk id="9" creationId="{3B476570-D6C4-058C-0672-204950E42375}"/>
          </ac:picMkLst>
        </pc:picChg>
        <pc:picChg chg="add mod">
          <ac:chgData name="suyeon kim" userId="7457d7c818536fe4" providerId="LiveId" clId="{08708593-A372-4796-B087-8899B4A4BB4B}" dt="2023-12-13T18:40:14.536" v="3323" actId="1076"/>
          <ac:picMkLst>
            <pc:docMk/>
            <pc:sldMk cId="3565480593" sldId="338"/>
            <ac:picMk id="12" creationId="{9807FD8D-88D5-89FD-C8A1-20DFF95EB02F}"/>
          </ac:picMkLst>
        </pc:picChg>
      </pc:sldChg>
      <pc:sldChg chg="addSp delSp modSp add mod">
        <pc:chgData name="suyeon kim" userId="7457d7c818536fe4" providerId="LiveId" clId="{08708593-A372-4796-B087-8899B4A4BB4B}" dt="2023-12-13T19:26:29.287" v="5882"/>
        <pc:sldMkLst>
          <pc:docMk/>
          <pc:sldMk cId="554598646" sldId="339"/>
        </pc:sldMkLst>
        <pc:spChg chg="add mod">
          <ac:chgData name="suyeon kim" userId="7457d7c818536fe4" providerId="LiveId" clId="{08708593-A372-4796-B087-8899B4A4BB4B}" dt="2023-12-13T19:26:29.287" v="5882"/>
          <ac:spMkLst>
            <pc:docMk/>
            <pc:sldMk cId="554598646" sldId="339"/>
            <ac:spMk id="2" creationId="{26CAAF62-4918-DD6A-2CFA-6A1A4630AB9D}"/>
          </ac:spMkLst>
        </pc:spChg>
        <pc:spChg chg="add mod">
          <ac:chgData name="suyeon kim" userId="7457d7c818536fe4" providerId="LiveId" clId="{08708593-A372-4796-B087-8899B4A4BB4B}" dt="2023-12-13T19:16:05.841" v="4952" actId="20577"/>
          <ac:spMkLst>
            <pc:docMk/>
            <pc:sldMk cId="554598646" sldId="339"/>
            <ac:spMk id="4" creationId="{D6C9BE2B-55FC-C080-5307-C7505BF162DD}"/>
          </ac:spMkLst>
        </pc:spChg>
        <pc:spChg chg="del">
          <ac:chgData name="suyeon kim" userId="7457d7c818536fe4" providerId="LiveId" clId="{08708593-A372-4796-B087-8899B4A4BB4B}" dt="2023-12-13T18:34:52.990" v="3268" actId="478"/>
          <ac:spMkLst>
            <pc:docMk/>
            <pc:sldMk cId="554598646" sldId="339"/>
            <ac:spMk id="5" creationId="{3251639B-29EB-6E9D-733B-6F917838F571}"/>
          </ac:spMkLst>
        </pc:spChg>
        <pc:picChg chg="del">
          <ac:chgData name="suyeon kim" userId="7457d7c818536fe4" providerId="LiveId" clId="{08708593-A372-4796-B087-8899B4A4BB4B}" dt="2023-12-13T18:35:01" v="3273" actId="478"/>
          <ac:picMkLst>
            <pc:docMk/>
            <pc:sldMk cId="554598646" sldId="339"/>
            <ac:picMk id="7" creationId="{96B43386-C2EE-D4C7-3819-1E9D993667A5}"/>
          </ac:picMkLst>
        </pc:picChg>
        <pc:picChg chg="add mod">
          <ac:chgData name="suyeon kim" userId="7457d7c818536fe4" providerId="LiveId" clId="{08708593-A372-4796-B087-8899B4A4BB4B}" dt="2023-12-13T19:15:41.196" v="4810" actId="14100"/>
          <ac:picMkLst>
            <pc:docMk/>
            <pc:sldMk cId="554598646" sldId="339"/>
            <ac:picMk id="8" creationId="{36BF7903-0103-3BFF-9101-0E9F94C85CBF}"/>
          </ac:picMkLst>
        </pc:picChg>
        <pc:picChg chg="del">
          <ac:chgData name="suyeon kim" userId="7457d7c818536fe4" providerId="LiveId" clId="{08708593-A372-4796-B087-8899B4A4BB4B}" dt="2023-12-13T18:35:01.971" v="3275" actId="478"/>
          <ac:picMkLst>
            <pc:docMk/>
            <pc:sldMk cId="554598646" sldId="339"/>
            <ac:picMk id="10" creationId="{47CF4A80-582A-C8CF-3D15-B5DE2067D132}"/>
          </ac:picMkLst>
        </pc:picChg>
        <pc:picChg chg="add mod">
          <ac:chgData name="suyeon kim" userId="7457d7c818536fe4" providerId="LiveId" clId="{08708593-A372-4796-B087-8899B4A4BB4B}" dt="2023-12-13T19:15:35.532" v="4806" actId="14100"/>
          <ac:picMkLst>
            <pc:docMk/>
            <pc:sldMk cId="554598646" sldId="339"/>
            <ac:picMk id="12" creationId="{3E258C22-FA2A-BDA6-DD97-4339AB1B3106}"/>
          </ac:picMkLst>
        </pc:picChg>
        <pc:picChg chg="del">
          <ac:chgData name="suyeon kim" userId="7457d7c818536fe4" providerId="LiveId" clId="{08708593-A372-4796-B087-8899B4A4BB4B}" dt="2023-12-13T18:35:01.477" v="3274" actId="478"/>
          <ac:picMkLst>
            <pc:docMk/>
            <pc:sldMk cId="554598646" sldId="339"/>
            <ac:picMk id="13" creationId="{7C984348-FAE8-167F-6826-829E1052E30D}"/>
          </ac:picMkLst>
        </pc:picChg>
        <pc:picChg chg="add mod">
          <ac:chgData name="suyeon kim" userId="7457d7c818536fe4" providerId="LiveId" clId="{08708593-A372-4796-B087-8899B4A4BB4B}" dt="2023-12-13T19:15:38.337" v="4809" actId="1076"/>
          <ac:picMkLst>
            <pc:docMk/>
            <pc:sldMk cId="554598646" sldId="339"/>
            <ac:picMk id="15" creationId="{DD9CD406-7BD7-425D-C6C5-1610510BD40C}"/>
          </ac:picMkLst>
        </pc:picChg>
      </pc:sldChg>
      <pc:sldChg chg="addSp delSp modSp add mod">
        <pc:chgData name="suyeon kim" userId="7457d7c818536fe4" providerId="LiveId" clId="{08708593-A372-4796-B087-8899B4A4BB4B}" dt="2023-12-13T20:30:39.830" v="9627" actId="1076"/>
        <pc:sldMkLst>
          <pc:docMk/>
          <pc:sldMk cId="2517933168" sldId="340"/>
        </pc:sldMkLst>
        <pc:spChg chg="add mod">
          <ac:chgData name="suyeon kim" userId="7457d7c818536fe4" providerId="LiveId" clId="{08708593-A372-4796-B087-8899B4A4BB4B}" dt="2023-12-13T19:26:37.429" v="5883"/>
          <ac:spMkLst>
            <pc:docMk/>
            <pc:sldMk cId="2517933168" sldId="340"/>
            <ac:spMk id="2" creationId="{3667E22B-F080-BCC0-C1CC-BEFFD80B160E}"/>
          </ac:spMkLst>
        </pc:spChg>
        <pc:spChg chg="add mod">
          <ac:chgData name="suyeon kim" userId="7457d7c818536fe4" providerId="LiveId" clId="{08708593-A372-4796-B087-8899B4A4BB4B}" dt="2023-12-13T20:30:39.830" v="9627" actId="1076"/>
          <ac:spMkLst>
            <pc:docMk/>
            <pc:sldMk cId="2517933168" sldId="340"/>
            <ac:spMk id="4" creationId="{757CEA2C-B767-815B-AAF6-6785FD6CDD0F}"/>
          </ac:spMkLst>
        </pc:spChg>
        <pc:spChg chg="del">
          <ac:chgData name="suyeon kim" userId="7457d7c818536fe4" providerId="LiveId" clId="{08708593-A372-4796-B087-8899B4A4BB4B}" dt="2023-12-13T18:34:58.070" v="3270" actId="478"/>
          <ac:spMkLst>
            <pc:docMk/>
            <pc:sldMk cId="2517933168" sldId="340"/>
            <ac:spMk id="5" creationId="{3251639B-29EB-6E9D-733B-6F917838F571}"/>
          </ac:spMkLst>
        </pc:spChg>
        <pc:picChg chg="del">
          <ac:chgData name="suyeon kim" userId="7457d7c818536fe4" providerId="LiveId" clId="{08708593-A372-4796-B087-8899B4A4BB4B}" dt="2023-12-13T18:34:59.880" v="3272" actId="478"/>
          <ac:picMkLst>
            <pc:docMk/>
            <pc:sldMk cId="2517933168" sldId="340"/>
            <ac:picMk id="4" creationId="{E96E828F-4E0F-6543-D49C-AA98BAA07E5D}"/>
          </ac:picMkLst>
        </pc:picChg>
        <pc:picChg chg="add mod">
          <ac:chgData name="suyeon kim" userId="7457d7c818536fe4" providerId="LiveId" clId="{08708593-A372-4796-B087-8899B4A4BB4B}" dt="2023-12-13T18:40:52.362" v="3361" actId="1076"/>
          <ac:picMkLst>
            <pc:docMk/>
            <pc:sldMk cId="2517933168" sldId="340"/>
            <ac:picMk id="8" creationId="{4C6D9C09-E4C9-8E1F-6DC8-A08BE692F37E}"/>
          </ac:picMkLst>
        </pc:picChg>
      </pc:sldChg>
      <pc:sldChg chg="addSp delSp modSp add mod">
        <pc:chgData name="suyeon kim" userId="7457d7c818536fe4" providerId="LiveId" clId="{08708593-A372-4796-B087-8899B4A4BB4B}" dt="2023-12-13T19:41:56.986" v="7048" actId="1076"/>
        <pc:sldMkLst>
          <pc:docMk/>
          <pc:sldMk cId="2533541528" sldId="341"/>
        </pc:sldMkLst>
        <pc:spChg chg="mod">
          <ac:chgData name="suyeon kim" userId="7457d7c818536fe4" providerId="LiveId" clId="{08708593-A372-4796-B087-8899B4A4BB4B}" dt="2023-12-13T19:39:08.817" v="6974" actId="20577"/>
          <ac:spMkLst>
            <pc:docMk/>
            <pc:sldMk cId="2533541528" sldId="341"/>
            <ac:spMk id="2" creationId="{3667E22B-F080-BCC0-C1CC-BEFFD80B160E}"/>
          </ac:spMkLst>
        </pc:spChg>
        <pc:spChg chg="del">
          <ac:chgData name="suyeon kim" userId="7457d7c818536fe4" providerId="LiveId" clId="{08708593-A372-4796-B087-8899B4A4BB4B}" dt="2023-12-13T19:27:37.487" v="5905" actId="478"/>
          <ac:spMkLst>
            <pc:docMk/>
            <pc:sldMk cId="2533541528" sldId="341"/>
            <ac:spMk id="4" creationId="{757CEA2C-B767-815B-AAF6-6785FD6CDD0F}"/>
          </ac:spMkLst>
        </pc:spChg>
        <pc:spChg chg="mod">
          <ac:chgData name="suyeon kim" userId="7457d7c818536fe4" providerId="LiveId" clId="{08708593-A372-4796-B087-8899B4A4BB4B}" dt="2023-12-13T19:28:32.809" v="5930" actId="1076"/>
          <ac:spMkLst>
            <pc:docMk/>
            <pc:sldMk cId="2533541528" sldId="341"/>
            <ac:spMk id="11" creationId="{82473D43-F37F-EA66-76BE-8FF72A745A4F}"/>
          </ac:spMkLst>
        </pc:spChg>
        <pc:spChg chg="add mod">
          <ac:chgData name="suyeon kim" userId="7457d7c818536fe4" providerId="LiveId" clId="{08708593-A372-4796-B087-8899B4A4BB4B}" dt="2023-12-13T19:28:45.297" v="5937" actId="1076"/>
          <ac:spMkLst>
            <pc:docMk/>
            <pc:sldMk cId="2533541528" sldId="341"/>
            <ac:spMk id="13" creationId="{3BF0D8C1-2D95-475E-BA4D-077EB2353AB6}"/>
          </ac:spMkLst>
        </pc:spChg>
        <pc:picChg chg="add mod">
          <ac:chgData name="suyeon kim" userId="7457d7c818536fe4" providerId="LiveId" clId="{08708593-A372-4796-B087-8899B4A4BB4B}" dt="2023-12-13T19:41:56.986" v="7048" actId="1076"/>
          <ac:picMkLst>
            <pc:docMk/>
            <pc:sldMk cId="2533541528" sldId="341"/>
            <ac:picMk id="7" creationId="{9D1A7924-6E26-4E04-BB7E-623575517C8A}"/>
          </ac:picMkLst>
        </pc:picChg>
        <pc:picChg chg="del">
          <ac:chgData name="suyeon kim" userId="7457d7c818536fe4" providerId="LiveId" clId="{08708593-A372-4796-B087-8899B4A4BB4B}" dt="2023-12-13T19:24:46.702" v="5825" actId="478"/>
          <ac:picMkLst>
            <pc:docMk/>
            <pc:sldMk cId="2533541528" sldId="341"/>
            <ac:picMk id="8" creationId="{4C6D9C09-E4C9-8E1F-6DC8-A08BE692F37E}"/>
          </ac:picMkLst>
        </pc:picChg>
        <pc:picChg chg="add mod">
          <ac:chgData name="suyeon kim" userId="7457d7c818536fe4" providerId="LiveId" clId="{08708593-A372-4796-B087-8899B4A4BB4B}" dt="2023-12-13T19:27:46.097" v="5913" actId="1076"/>
          <ac:picMkLst>
            <pc:docMk/>
            <pc:sldMk cId="2533541528" sldId="341"/>
            <ac:picMk id="10" creationId="{476705B6-1899-4475-B276-96354ABAA25D}"/>
          </ac:picMkLst>
        </pc:picChg>
      </pc:sldChg>
      <pc:sldChg chg="addSp delSp modSp add mod">
        <pc:chgData name="suyeon kim" userId="7457d7c818536fe4" providerId="LiveId" clId="{08708593-A372-4796-B087-8899B4A4BB4B}" dt="2023-12-13T19:43:42.600" v="7229" actId="1076"/>
        <pc:sldMkLst>
          <pc:docMk/>
          <pc:sldMk cId="3886862263" sldId="342"/>
        </pc:sldMkLst>
        <pc:spChg chg="mod">
          <ac:chgData name="suyeon kim" userId="7457d7c818536fe4" providerId="LiveId" clId="{08708593-A372-4796-B087-8899B4A4BB4B}" dt="2023-12-13T19:39:17.016" v="6982"/>
          <ac:spMkLst>
            <pc:docMk/>
            <pc:sldMk cId="3886862263" sldId="342"/>
            <ac:spMk id="2" creationId="{3667E22B-F080-BCC0-C1CC-BEFFD80B160E}"/>
          </ac:spMkLst>
        </pc:spChg>
        <pc:spChg chg="add mod">
          <ac:chgData name="suyeon kim" userId="7457d7c818536fe4" providerId="LiveId" clId="{08708593-A372-4796-B087-8899B4A4BB4B}" dt="2023-12-13T19:43:42.600" v="7229" actId="1076"/>
          <ac:spMkLst>
            <pc:docMk/>
            <pc:sldMk cId="3886862263" sldId="342"/>
            <ac:spMk id="8" creationId="{9618DBFB-1E49-BFDE-ADDB-29D6AB287076}"/>
          </ac:spMkLst>
        </pc:spChg>
        <pc:spChg chg="mod">
          <ac:chgData name="suyeon kim" userId="7457d7c818536fe4" providerId="LiveId" clId="{08708593-A372-4796-B087-8899B4A4BB4B}" dt="2023-12-13T19:29:05.982" v="5962"/>
          <ac:spMkLst>
            <pc:docMk/>
            <pc:sldMk cId="3886862263" sldId="342"/>
            <ac:spMk id="11" creationId="{82473D43-F37F-EA66-76BE-8FF72A745A4F}"/>
          </ac:spMkLst>
        </pc:spChg>
        <pc:spChg chg="del">
          <ac:chgData name="suyeon kim" userId="7457d7c818536fe4" providerId="LiveId" clId="{08708593-A372-4796-B087-8899B4A4BB4B}" dt="2023-12-13T19:29:10.337" v="5963" actId="478"/>
          <ac:spMkLst>
            <pc:docMk/>
            <pc:sldMk cId="3886862263" sldId="342"/>
            <ac:spMk id="13" creationId="{3BF0D8C1-2D95-475E-BA4D-077EB2353AB6}"/>
          </ac:spMkLst>
        </pc:spChg>
        <pc:picChg chg="add mod">
          <ac:chgData name="suyeon kim" userId="7457d7c818536fe4" providerId="LiveId" clId="{08708593-A372-4796-B087-8899B4A4BB4B}" dt="2023-12-13T19:42:02.752" v="7049" actId="14100"/>
          <ac:picMkLst>
            <pc:docMk/>
            <pc:sldMk cId="3886862263" sldId="342"/>
            <ac:picMk id="5" creationId="{A49E51EC-24D4-D7F7-BDBC-E3D1F94849DC}"/>
          </ac:picMkLst>
        </pc:picChg>
        <pc:picChg chg="del">
          <ac:chgData name="suyeon kim" userId="7457d7c818536fe4" providerId="LiveId" clId="{08708593-A372-4796-B087-8899B4A4BB4B}" dt="2023-12-13T19:29:10.337" v="5963" actId="478"/>
          <ac:picMkLst>
            <pc:docMk/>
            <pc:sldMk cId="3886862263" sldId="342"/>
            <ac:picMk id="7" creationId="{9D1A7924-6E26-4E04-BB7E-623575517C8A}"/>
          </ac:picMkLst>
        </pc:picChg>
        <pc:picChg chg="del">
          <ac:chgData name="suyeon kim" userId="7457d7c818536fe4" providerId="LiveId" clId="{08708593-A372-4796-B087-8899B4A4BB4B}" dt="2023-12-13T19:29:10.337" v="5963" actId="478"/>
          <ac:picMkLst>
            <pc:docMk/>
            <pc:sldMk cId="3886862263" sldId="342"/>
            <ac:picMk id="10" creationId="{476705B6-1899-4475-B276-96354ABAA25D}"/>
          </ac:picMkLst>
        </pc:picChg>
      </pc:sldChg>
      <pc:sldChg chg="addSp delSp modSp add mod">
        <pc:chgData name="suyeon kim" userId="7457d7c818536fe4" providerId="LiveId" clId="{08708593-A372-4796-B087-8899B4A4BB4B}" dt="2023-12-13T19:47:59.618" v="7554" actId="20577"/>
        <pc:sldMkLst>
          <pc:docMk/>
          <pc:sldMk cId="4107781066" sldId="343"/>
        </pc:sldMkLst>
        <pc:spChg chg="mod">
          <ac:chgData name="suyeon kim" userId="7457d7c818536fe4" providerId="LiveId" clId="{08708593-A372-4796-B087-8899B4A4BB4B}" dt="2023-12-13T19:39:22.609" v="6989"/>
          <ac:spMkLst>
            <pc:docMk/>
            <pc:sldMk cId="4107781066" sldId="343"/>
            <ac:spMk id="2" creationId="{3667E22B-F080-BCC0-C1CC-BEFFD80B160E}"/>
          </ac:spMkLst>
        </pc:spChg>
        <pc:spChg chg="add mod">
          <ac:chgData name="suyeon kim" userId="7457d7c818536fe4" providerId="LiveId" clId="{08708593-A372-4796-B087-8899B4A4BB4B}" dt="2023-12-13T19:39:58.828" v="6996" actId="1076"/>
          <ac:spMkLst>
            <pc:docMk/>
            <pc:sldMk cId="4107781066" sldId="343"/>
            <ac:spMk id="8" creationId="{B83C0279-E081-0E5C-F2F1-D843ED4CF7BA}"/>
          </ac:spMkLst>
        </pc:spChg>
        <pc:spChg chg="add mod">
          <ac:chgData name="suyeon kim" userId="7457d7c818536fe4" providerId="LiveId" clId="{08708593-A372-4796-B087-8899B4A4BB4B}" dt="2023-12-13T19:40:14.669" v="7026" actId="20577"/>
          <ac:spMkLst>
            <pc:docMk/>
            <pc:sldMk cId="4107781066" sldId="343"/>
            <ac:spMk id="9" creationId="{0D379C86-6CA0-73D8-3C4B-F99FC3EBB72B}"/>
          </ac:spMkLst>
        </pc:spChg>
        <pc:spChg chg="mod">
          <ac:chgData name="suyeon kim" userId="7457d7c818536fe4" providerId="LiveId" clId="{08708593-A372-4796-B087-8899B4A4BB4B}" dt="2023-12-13T19:29:39.457" v="5990" actId="20577"/>
          <ac:spMkLst>
            <pc:docMk/>
            <pc:sldMk cId="4107781066" sldId="343"/>
            <ac:spMk id="11" creationId="{82473D43-F37F-EA66-76BE-8FF72A745A4F}"/>
          </ac:spMkLst>
        </pc:spChg>
        <pc:spChg chg="add mod">
          <ac:chgData name="suyeon kim" userId="7457d7c818536fe4" providerId="LiveId" clId="{08708593-A372-4796-B087-8899B4A4BB4B}" dt="2023-12-13T19:47:59.618" v="7554" actId="20577"/>
          <ac:spMkLst>
            <pc:docMk/>
            <pc:sldMk cId="4107781066" sldId="343"/>
            <ac:spMk id="13" creationId="{CCBD2ACD-3F0F-5AF1-77E5-C2F1AF23ECD5}"/>
          </ac:spMkLst>
        </pc:spChg>
        <pc:picChg chg="add mod">
          <ac:chgData name="suyeon kim" userId="7457d7c818536fe4" providerId="LiveId" clId="{08708593-A372-4796-B087-8899B4A4BB4B}" dt="2023-12-13T19:40:02.721" v="6998" actId="1076"/>
          <ac:picMkLst>
            <pc:docMk/>
            <pc:sldMk cId="4107781066" sldId="343"/>
            <ac:picMk id="5" creationId="{D5586070-56AB-8B74-9C2B-EF53BA623527}"/>
          </ac:picMkLst>
        </pc:picChg>
        <pc:picChg chg="add del mod">
          <ac:chgData name="suyeon kim" userId="7457d7c818536fe4" providerId="LiveId" clId="{08708593-A372-4796-B087-8899B4A4BB4B}" dt="2023-12-13T19:37:50.582" v="6791" actId="478"/>
          <ac:picMkLst>
            <pc:docMk/>
            <pc:sldMk cId="4107781066" sldId="343"/>
            <ac:picMk id="7" creationId="{A8B9E7C2-0678-C590-E0A7-27F6C783E906}"/>
          </ac:picMkLst>
        </pc:picChg>
        <pc:picChg chg="add mod">
          <ac:chgData name="suyeon kim" userId="7457d7c818536fe4" providerId="LiveId" clId="{08708593-A372-4796-B087-8899B4A4BB4B}" dt="2023-12-13T19:40:37.463" v="7033" actId="1076"/>
          <ac:picMkLst>
            <pc:docMk/>
            <pc:sldMk cId="4107781066" sldId="343"/>
            <ac:picMk id="12" creationId="{5D39BCB9-72A7-CA44-A954-D6DA7C2E1D9F}"/>
          </ac:picMkLst>
        </pc:picChg>
      </pc:sldChg>
      <pc:sldChg chg="addSp delSp modSp add mod">
        <pc:chgData name="suyeon kim" userId="7457d7c818536fe4" providerId="LiveId" clId="{08708593-A372-4796-B087-8899B4A4BB4B}" dt="2023-12-13T20:30:26.552" v="9625" actId="1076"/>
        <pc:sldMkLst>
          <pc:docMk/>
          <pc:sldMk cId="1065149786" sldId="344"/>
        </pc:sldMkLst>
        <pc:picChg chg="add mod">
          <ac:chgData name="suyeon kim" userId="7457d7c818536fe4" providerId="LiveId" clId="{08708593-A372-4796-B087-8899B4A4BB4B}" dt="2023-12-13T20:30:26.552" v="9625" actId="1076"/>
          <ac:picMkLst>
            <pc:docMk/>
            <pc:sldMk cId="1065149786" sldId="344"/>
            <ac:picMk id="5" creationId="{093A66E6-174A-52F8-778B-965D8F0AEC4F}"/>
          </ac:picMkLst>
        </pc:picChg>
        <pc:picChg chg="del">
          <ac:chgData name="suyeon kim" userId="7457d7c818536fe4" providerId="LiveId" clId="{08708593-A372-4796-B087-8899B4A4BB4B}" dt="2023-12-13T19:39:25.842" v="6990" actId="478"/>
          <ac:picMkLst>
            <pc:docMk/>
            <pc:sldMk cId="1065149786" sldId="344"/>
            <ac:picMk id="7" creationId="{9D1A7924-6E26-4E04-BB7E-623575517C8A}"/>
          </ac:picMkLst>
        </pc:picChg>
        <pc:picChg chg="add mod">
          <ac:chgData name="suyeon kim" userId="7457d7c818536fe4" providerId="LiveId" clId="{08708593-A372-4796-B087-8899B4A4BB4B}" dt="2023-12-13T19:41:10.841" v="7039" actId="1076"/>
          <ac:picMkLst>
            <pc:docMk/>
            <pc:sldMk cId="1065149786" sldId="344"/>
            <ac:picMk id="9" creationId="{DF53131E-A1E4-1DF0-0FC5-1A2B40F1D9DE}"/>
          </ac:picMkLst>
        </pc:picChg>
        <pc:picChg chg="del">
          <ac:chgData name="suyeon kim" userId="7457d7c818536fe4" providerId="LiveId" clId="{08708593-A372-4796-B087-8899B4A4BB4B}" dt="2023-12-13T19:39:26.236" v="6991" actId="478"/>
          <ac:picMkLst>
            <pc:docMk/>
            <pc:sldMk cId="1065149786" sldId="344"/>
            <ac:picMk id="10" creationId="{476705B6-1899-4475-B276-96354ABAA25D}"/>
          </ac:picMkLst>
        </pc:picChg>
      </pc:sldChg>
      <pc:sldChg chg="add del">
        <pc:chgData name="suyeon kim" userId="7457d7c818536fe4" providerId="LiveId" clId="{08708593-A372-4796-B087-8899B4A4BB4B}" dt="2023-12-13T19:29:29.206" v="5988"/>
        <pc:sldMkLst>
          <pc:docMk/>
          <pc:sldMk cId="2676302145" sldId="344"/>
        </pc:sldMkLst>
      </pc:sldChg>
      <pc:sldChg chg="add del">
        <pc:chgData name="suyeon kim" userId="7457d7c818536fe4" providerId="LiveId" clId="{08708593-A372-4796-B087-8899B4A4BB4B}" dt="2023-12-13T19:29:25.723" v="5985"/>
        <pc:sldMkLst>
          <pc:docMk/>
          <pc:sldMk cId="3343586295" sldId="344"/>
        </pc:sldMkLst>
      </pc:sldChg>
      <pc:sldChg chg="addSp delSp modSp add mod">
        <pc:chgData name="suyeon kim" userId="7457d7c818536fe4" providerId="LiveId" clId="{08708593-A372-4796-B087-8899B4A4BB4B}" dt="2023-12-13T19:45:08.898" v="7292" actId="20577"/>
        <pc:sldMkLst>
          <pc:docMk/>
          <pc:sldMk cId="390700652" sldId="345"/>
        </pc:sldMkLst>
        <pc:spChg chg="mod">
          <ac:chgData name="suyeon kim" userId="7457d7c818536fe4" providerId="LiveId" clId="{08708593-A372-4796-B087-8899B4A4BB4B}" dt="2023-12-13T19:45:08.898" v="7292" actId="20577"/>
          <ac:spMkLst>
            <pc:docMk/>
            <pc:sldMk cId="390700652" sldId="345"/>
            <ac:spMk id="8" creationId="{9618DBFB-1E49-BFDE-ADDB-29D6AB287076}"/>
          </ac:spMkLst>
        </pc:spChg>
        <pc:picChg chg="del">
          <ac:chgData name="suyeon kim" userId="7457d7c818536fe4" providerId="LiveId" clId="{08708593-A372-4796-B087-8899B4A4BB4B}" dt="2023-12-13T19:39:27.549" v="6992" actId="478"/>
          <ac:picMkLst>
            <pc:docMk/>
            <pc:sldMk cId="390700652" sldId="345"/>
            <ac:picMk id="5" creationId="{A49E51EC-24D4-D7F7-BDBC-E3D1F94849DC}"/>
          </ac:picMkLst>
        </pc:picChg>
        <pc:picChg chg="add mod">
          <ac:chgData name="suyeon kim" userId="7457d7c818536fe4" providerId="LiveId" clId="{08708593-A372-4796-B087-8899B4A4BB4B}" dt="2023-12-13T19:41:21.008" v="7042" actId="1076"/>
          <ac:picMkLst>
            <pc:docMk/>
            <pc:sldMk cId="390700652" sldId="345"/>
            <ac:picMk id="7" creationId="{9B95C0EF-C175-CCC1-CB8A-89CFAF513EDE}"/>
          </ac:picMkLst>
        </pc:picChg>
      </pc:sldChg>
      <pc:sldChg chg="addSp delSp modSp add mod">
        <pc:chgData name="suyeon kim" userId="7457d7c818536fe4" providerId="LiveId" clId="{08708593-A372-4796-B087-8899B4A4BB4B}" dt="2023-12-13T19:47:53.735" v="7552" actId="20577"/>
        <pc:sldMkLst>
          <pc:docMk/>
          <pc:sldMk cId="3066176698" sldId="346"/>
        </pc:sldMkLst>
        <pc:spChg chg="add mod">
          <ac:chgData name="suyeon kim" userId="7457d7c818536fe4" providerId="LiveId" clId="{08708593-A372-4796-B087-8899B4A4BB4B}" dt="2023-12-13T19:40:19.396" v="7027"/>
          <ac:spMkLst>
            <pc:docMk/>
            <pc:sldMk cId="3066176698" sldId="346"/>
            <ac:spMk id="4" creationId="{1C304FFC-46AB-3439-02CD-3FE1DB8832C2}"/>
          </ac:spMkLst>
        </pc:spChg>
        <pc:spChg chg="mod">
          <ac:chgData name="suyeon kim" userId="7457d7c818536fe4" providerId="LiveId" clId="{08708593-A372-4796-B087-8899B4A4BB4B}" dt="2023-12-13T19:40:21.036" v="7028" actId="1076"/>
          <ac:spMkLst>
            <pc:docMk/>
            <pc:sldMk cId="3066176698" sldId="346"/>
            <ac:spMk id="8" creationId="{B83C0279-E081-0E5C-F2F1-D843ED4CF7BA}"/>
          </ac:spMkLst>
        </pc:spChg>
        <pc:spChg chg="add mod">
          <ac:chgData name="suyeon kim" userId="7457d7c818536fe4" providerId="LiveId" clId="{08708593-A372-4796-B087-8899B4A4BB4B}" dt="2023-12-13T19:47:53.735" v="7552" actId="20577"/>
          <ac:spMkLst>
            <pc:docMk/>
            <pc:sldMk cId="3066176698" sldId="346"/>
            <ac:spMk id="13" creationId="{A5B2B218-EE34-F217-0AD5-7F9459E6260A}"/>
          </ac:spMkLst>
        </pc:spChg>
        <pc:picChg chg="del">
          <ac:chgData name="suyeon kim" userId="7457d7c818536fe4" providerId="LiveId" clId="{08708593-A372-4796-B087-8899B4A4BB4B}" dt="2023-12-13T19:39:28.846" v="6993" actId="478"/>
          <ac:picMkLst>
            <pc:docMk/>
            <pc:sldMk cId="3066176698" sldId="346"/>
            <ac:picMk id="5" creationId="{D5586070-56AB-8B74-9C2B-EF53BA623527}"/>
          </ac:picMkLst>
        </pc:picChg>
        <pc:picChg chg="add mod">
          <ac:chgData name="suyeon kim" userId="7457d7c818536fe4" providerId="LiveId" clId="{08708593-A372-4796-B087-8899B4A4BB4B}" dt="2023-12-13T19:41:35.735" v="7045" actId="1076"/>
          <ac:picMkLst>
            <pc:docMk/>
            <pc:sldMk cId="3066176698" sldId="346"/>
            <ac:picMk id="9" creationId="{E750F9AF-53F5-C187-1889-B9B098A7C43E}"/>
          </ac:picMkLst>
        </pc:picChg>
        <pc:picChg chg="add mod">
          <ac:chgData name="suyeon kim" userId="7457d7c818536fe4" providerId="LiveId" clId="{08708593-A372-4796-B087-8899B4A4BB4B}" dt="2023-12-13T19:47:23.182" v="7509" actId="1076"/>
          <ac:picMkLst>
            <pc:docMk/>
            <pc:sldMk cId="3066176698" sldId="346"/>
            <ac:picMk id="12" creationId="{10A43F2B-1C82-4740-48CA-4639917A22AE}"/>
          </ac:picMkLst>
        </pc:picChg>
      </pc:sldChg>
      <pc:sldChg chg="addSp delSp modSp add mod">
        <pc:chgData name="suyeon kim" userId="7457d7c818536fe4" providerId="LiveId" clId="{08708593-A372-4796-B087-8899B4A4BB4B}" dt="2023-12-13T19:51:43.991" v="7928" actId="1076"/>
        <pc:sldMkLst>
          <pc:docMk/>
          <pc:sldMk cId="140259159" sldId="347"/>
        </pc:sldMkLst>
        <pc:spChg chg="mod">
          <ac:chgData name="suyeon kim" userId="7457d7c818536fe4" providerId="LiveId" clId="{08708593-A372-4796-B087-8899B4A4BB4B}" dt="2023-12-13T19:49:31.295" v="7584" actId="20577"/>
          <ac:spMkLst>
            <pc:docMk/>
            <pc:sldMk cId="140259159" sldId="347"/>
            <ac:spMk id="2" creationId="{3667E22B-F080-BCC0-C1CC-BEFFD80B160E}"/>
          </ac:spMkLst>
        </pc:spChg>
        <pc:spChg chg="del mod">
          <ac:chgData name="suyeon kim" userId="7457d7c818536fe4" providerId="LiveId" clId="{08708593-A372-4796-B087-8899B4A4BB4B}" dt="2023-12-13T19:49:57.798" v="7630" actId="478"/>
          <ac:spMkLst>
            <pc:docMk/>
            <pc:sldMk cId="140259159" sldId="347"/>
            <ac:spMk id="8" creationId="{9618DBFB-1E49-BFDE-ADDB-29D6AB287076}"/>
          </ac:spMkLst>
        </pc:spChg>
        <pc:spChg chg="mod">
          <ac:chgData name="suyeon kim" userId="7457d7c818536fe4" providerId="LiveId" clId="{08708593-A372-4796-B087-8899B4A4BB4B}" dt="2023-12-13T19:50:16.419" v="7638" actId="113"/>
          <ac:spMkLst>
            <pc:docMk/>
            <pc:sldMk cId="140259159" sldId="347"/>
            <ac:spMk id="11" creationId="{82473D43-F37F-EA66-76BE-8FF72A745A4F}"/>
          </ac:spMkLst>
        </pc:spChg>
        <pc:spChg chg="add mod">
          <ac:chgData name="suyeon kim" userId="7457d7c818536fe4" providerId="LiveId" clId="{08708593-A372-4796-B087-8899B4A4BB4B}" dt="2023-12-13T19:51:42.179" v="7927" actId="1076"/>
          <ac:spMkLst>
            <pc:docMk/>
            <pc:sldMk cId="140259159" sldId="347"/>
            <ac:spMk id="12" creationId="{A3ECD191-77E8-B6E2-F6D0-281B181530C7}"/>
          </ac:spMkLst>
        </pc:spChg>
        <pc:picChg chg="del">
          <ac:chgData name="suyeon kim" userId="7457d7c818536fe4" providerId="LiveId" clId="{08708593-A372-4796-B087-8899B4A4BB4B}" dt="2023-12-13T19:49:32.173" v="7585" actId="478"/>
          <ac:picMkLst>
            <pc:docMk/>
            <pc:sldMk cId="140259159" sldId="347"/>
            <ac:picMk id="5" creationId="{A49E51EC-24D4-D7F7-BDBC-E3D1F94849DC}"/>
          </ac:picMkLst>
        </pc:picChg>
        <pc:picChg chg="add mod">
          <ac:chgData name="suyeon kim" userId="7457d7c818536fe4" providerId="LiveId" clId="{08708593-A372-4796-B087-8899B4A4BB4B}" dt="2023-12-13T19:50:12.552" v="7636" actId="14100"/>
          <ac:picMkLst>
            <pc:docMk/>
            <pc:sldMk cId="140259159" sldId="347"/>
            <ac:picMk id="7" creationId="{128145EE-7278-1C73-2F79-BFF9DFC6998F}"/>
          </ac:picMkLst>
        </pc:picChg>
        <pc:picChg chg="add mod">
          <ac:chgData name="suyeon kim" userId="7457d7c818536fe4" providerId="LiveId" clId="{08708593-A372-4796-B087-8899B4A4BB4B}" dt="2023-12-13T19:51:43.991" v="7928" actId="1076"/>
          <ac:picMkLst>
            <pc:docMk/>
            <pc:sldMk cId="140259159" sldId="347"/>
            <ac:picMk id="10" creationId="{11082AF7-C0B9-61CC-E399-2D3062155397}"/>
          </ac:picMkLst>
        </pc:picChg>
      </pc:sldChg>
      <pc:sldChg chg="add del">
        <pc:chgData name="suyeon kim" userId="7457d7c818536fe4" providerId="LiveId" clId="{08708593-A372-4796-B087-8899B4A4BB4B}" dt="2023-12-13T19:48:16.097" v="7556"/>
        <pc:sldMkLst>
          <pc:docMk/>
          <pc:sldMk cId="1747550564" sldId="347"/>
        </pc:sldMkLst>
      </pc:sldChg>
      <pc:sldChg chg="add del ord">
        <pc:chgData name="suyeon kim" userId="7457d7c818536fe4" providerId="LiveId" clId="{08708593-A372-4796-B087-8899B4A4BB4B}" dt="2023-12-13T19:55:21.790" v="8007" actId="2696"/>
        <pc:sldMkLst>
          <pc:docMk/>
          <pc:sldMk cId="2067975046" sldId="348"/>
        </pc:sldMkLst>
      </pc:sldChg>
      <pc:sldChg chg="addSp delSp modSp add mod">
        <pc:chgData name="suyeon kim" userId="7457d7c818536fe4" providerId="LiveId" clId="{08708593-A372-4796-B087-8899B4A4BB4B}" dt="2023-12-13T20:07:17.338" v="8393" actId="14100"/>
        <pc:sldMkLst>
          <pc:docMk/>
          <pc:sldMk cId="3518575945" sldId="349"/>
        </pc:sldMkLst>
        <pc:spChg chg="mod">
          <ac:chgData name="suyeon kim" userId="7457d7c818536fe4" providerId="LiveId" clId="{08708593-A372-4796-B087-8899B4A4BB4B}" dt="2023-12-13T19:53:15.094" v="7982" actId="14100"/>
          <ac:spMkLst>
            <pc:docMk/>
            <pc:sldMk cId="3518575945" sldId="349"/>
            <ac:spMk id="2" creationId="{3667E22B-F080-BCC0-C1CC-BEFFD80B160E}"/>
          </ac:spMkLst>
        </pc:spChg>
        <pc:spChg chg="add del mod">
          <ac:chgData name="suyeon kim" userId="7457d7c818536fe4" providerId="LiveId" clId="{08708593-A372-4796-B087-8899B4A4BB4B}" dt="2023-12-13T19:55:35.977" v="8015" actId="478"/>
          <ac:spMkLst>
            <pc:docMk/>
            <pc:sldMk cId="3518575945" sldId="349"/>
            <ac:spMk id="4" creationId="{AF960C40-47D2-38A0-3223-1D0A9C6BCE8E}"/>
          </ac:spMkLst>
        </pc:spChg>
        <pc:spChg chg="mod">
          <ac:chgData name="suyeon kim" userId="7457d7c818536fe4" providerId="LiveId" clId="{08708593-A372-4796-B087-8899B4A4BB4B}" dt="2023-12-13T19:52:15.790" v="7951" actId="20577"/>
          <ac:spMkLst>
            <pc:docMk/>
            <pc:sldMk cId="3518575945" sldId="349"/>
            <ac:spMk id="11" creationId="{82473D43-F37F-EA66-76BE-8FF72A745A4F}"/>
          </ac:spMkLst>
        </pc:spChg>
        <pc:spChg chg="del mod">
          <ac:chgData name="suyeon kim" userId="7457d7c818536fe4" providerId="LiveId" clId="{08708593-A372-4796-B087-8899B4A4BB4B}" dt="2023-12-13T19:56:01.831" v="8025" actId="478"/>
          <ac:spMkLst>
            <pc:docMk/>
            <pc:sldMk cId="3518575945" sldId="349"/>
            <ac:spMk id="12" creationId="{A3ECD191-77E8-B6E2-F6D0-281B181530C7}"/>
          </ac:spMkLst>
        </pc:spChg>
        <pc:spChg chg="add mod">
          <ac:chgData name="suyeon kim" userId="7457d7c818536fe4" providerId="LiveId" clId="{08708593-A372-4796-B087-8899B4A4BB4B}" dt="2023-12-13T20:06:11.417" v="8168" actId="1076"/>
          <ac:spMkLst>
            <pc:docMk/>
            <pc:sldMk cId="3518575945" sldId="349"/>
            <ac:spMk id="14" creationId="{F458F764-A87B-7817-4AD5-448EE48C49AF}"/>
          </ac:spMkLst>
        </pc:spChg>
        <pc:spChg chg="add mod">
          <ac:chgData name="suyeon kim" userId="7457d7c818536fe4" providerId="LiveId" clId="{08708593-A372-4796-B087-8899B4A4BB4B}" dt="2023-12-13T20:05:45.608" v="8149" actId="1076"/>
          <ac:spMkLst>
            <pc:docMk/>
            <pc:sldMk cId="3518575945" sldId="349"/>
            <ac:spMk id="15" creationId="{36752B4C-DE39-AA30-C562-1C8AF42A4E23}"/>
          </ac:spMkLst>
        </pc:spChg>
        <pc:spChg chg="add mod">
          <ac:chgData name="suyeon kim" userId="7457d7c818536fe4" providerId="LiveId" clId="{08708593-A372-4796-B087-8899B4A4BB4B}" dt="2023-12-13T20:07:17.338" v="8393" actId="14100"/>
          <ac:spMkLst>
            <pc:docMk/>
            <pc:sldMk cId="3518575945" sldId="349"/>
            <ac:spMk id="17" creationId="{B1EB6CC9-82E6-18F0-13E3-BF63EA075C20}"/>
          </ac:spMkLst>
        </pc:spChg>
        <pc:picChg chg="del">
          <ac:chgData name="suyeon kim" userId="7457d7c818536fe4" providerId="LiveId" clId="{08708593-A372-4796-B087-8899B4A4BB4B}" dt="2023-12-13T19:51:48.795" v="7930" actId="478"/>
          <ac:picMkLst>
            <pc:docMk/>
            <pc:sldMk cId="3518575945" sldId="349"/>
            <ac:picMk id="7" creationId="{128145EE-7278-1C73-2F79-BFF9DFC6998F}"/>
          </ac:picMkLst>
        </pc:picChg>
        <pc:picChg chg="add mod">
          <ac:chgData name="suyeon kim" userId="7457d7c818536fe4" providerId="LiveId" clId="{08708593-A372-4796-B087-8899B4A4BB4B}" dt="2023-12-13T20:06:00.248" v="8160" actId="14100"/>
          <ac:picMkLst>
            <pc:docMk/>
            <pc:sldMk cId="3518575945" sldId="349"/>
            <ac:picMk id="8" creationId="{2AEF74C1-B003-0964-00B4-CD8678B18B7B}"/>
          </ac:picMkLst>
        </pc:picChg>
        <pc:picChg chg="del">
          <ac:chgData name="suyeon kim" userId="7457d7c818536fe4" providerId="LiveId" clId="{08708593-A372-4796-B087-8899B4A4BB4B}" dt="2023-12-13T19:51:49.305" v="7931" actId="478"/>
          <ac:picMkLst>
            <pc:docMk/>
            <pc:sldMk cId="3518575945" sldId="349"/>
            <ac:picMk id="10" creationId="{11082AF7-C0B9-61CC-E399-2D3062155397}"/>
          </ac:picMkLst>
        </pc:picChg>
        <pc:picChg chg="add mod modCrop">
          <ac:chgData name="suyeon kim" userId="7457d7c818536fe4" providerId="LiveId" clId="{08708593-A372-4796-B087-8899B4A4BB4B}" dt="2023-12-13T20:06:13.561" v="8171" actId="1036"/>
          <ac:picMkLst>
            <pc:docMk/>
            <pc:sldMk cId="3518575945" sldId="349"/>
            <ac:picMk id="13" creationId="{4BD8F461-F5AE-A486-0C8F-478FBE1FE8E9}"/>
          </ac:picMkLst>
        </pc:picChg>
        <pc:picChg chg="add mod">
          <ac:chgData name="suyeon kim" userId="7457d7c818536fe4" providerId="LiveId" clId="{08708593-A372-4796-B087-8899B4A4BB4B}" dt="2023-12-13T20:05:46.854" v="8150" actId="1076"/>
          <ac:picMkLst>
            <pc:docMk/>
            <pc:sldMk cId="3518575945" sldId="349"/>
            <ac:picMk id="16" creationId="{79142292-24FA-916C-3D8E-3EDC22203A6F}"/>
          </ac:picMkLst>
        </pc:picChg>
      </pc:sldChg>
      <pc:sldChg chg="addSp delSp modSp add del mod">
        <pc:chgData name="suyeon kim" userId="7457d7c818536fe4" providerId="LiveId" clId="{08708593-A372-4796-B087-8899B4A4BB4B}" dt="2023-12-13T20:07:20.914" v="8394" actId="2696"/>
        <pc:sldMkLst>
          <pc:docMk/>
          <pc:sldMk cId="3082258659" sldId="350"/>
        </pc:sldMkLst>
        <pc:spChg chg="mod">
          <ac:chgData name="suyeon kim" userId="7457d7c818536fe4" providerId="LiveId" clId="{08708593-A372-4796-B087-8899B4A4BB4B}" dt="2023-12-13T19:53:53.107" v="7994" actId="1076"/>
          <ac:spMkLst>
            <pc:docMk/>
            <pc:sldMk cId="3082258659" sldId="350"/>
            <ac:spMk id="4" creationId="{AF960C40-47D2-38A0-3223-1D0A9C6BCE8E}"/>
          </ac:spMkLst>
        </pc:spChg>
        <pc:spChg chg="add mod">
          <ac:chgData name="suyeon kim" userId="7457d7c818536fe4" providerId="LiveId" clId="{08708593-A372-4796-B087-8899B4A4BB4B}" dt="2023-12-13T20:05:28.625" v="8143" actId="20577"/>
          <ac:spMkLst>
            <pc:docMk/>
            <pc:sldMk cId="3082258659" sldId="350"/>
            <ac:spMk id="9" creationId="{A1DCB4AF-8099-5588-460F-8708C3F9C8D3}"/>
          </ac:spMkLst>
        </pc:spChg>
        <pc:spChg chg="del">
          <ac:chgData name="suyeon kim" userId="7457d7c818536fe4" providerId="LiveId" clId="{08708593-A372-4796-B087-8899B4A4BB4B}" dt="2023-12-13T19:53:50.279" v="7993" actId="478"/>
          <ac:spMkLst>
            <pc:docMk/>
            <pc:sldMk cId="3082258659" sldId="350"/>
            <ac:spMk id="11" creationId="{82473D43-F37F-EA66-76BE-8FF72A745A4F}"/>
          </ac:spMkLst>
        </pc:spChg>
        <pc:spChg chg="del mod">
          <ac:chgData name="suyeon kim" userId="7457d7c818536fe4" providerId="LiveId" clId="{08708593-A372-4796-B087-8899B4A4BB4B}" dt="2023-12-13T19:55:59.958" v="8024" actId="478"/>
          <ac:spMkLst>
            <pc:docMk/>
            <pc:sldMk cId="3082258659" sldId="350"/>
            <ac:spMk id="12" creationId="{A3ECD191-77E8-B6E2-F6D0-281B181530C7}"/>
          </ac:spMkLst>
        </pc:spChg>
        <pc:picChg chg="add mod">
          <ac:chgData name="suyeon kim" userId="7457d7c818536fe4" providerId="LiveId" clId="{08708593-A372-4796-B087-8899B4A4BB4B}" dt="2023-12-13T19:55:39.918" v="8016" actId="1076"/>
          <ac:picMkLst>
            <pc:docMk/>
            <pc:sldMk cId="3082258659" sldId="350"/>
            <ac:picMk id="7" creationId="{E7C015E5-9807-E39C-9E62-C8204CBCBA93}"/>
          </ac:picMkLst>
        </pc:picChg>
        <pc:picChg chg="del">
          <ac:chgData name="suyeon kim" userId="7457d7c818536fe4" providerId="LiveId" clId="{08708593-A372-4796-B087-8899B4A4BB4B}" dt="2023-12-13T19:53:48.988" v="7992" actId="478"/>
          <ac:picMkLst>
            <pc:docMk/>
            <pc:sldMk cId="3082258659" sldId="350"/>
            <ac:picMk id="8" creationId="{2AEF74C1-B003-0964-00B4-CD8678B18B7B}"/>
          </ac:picMkLst>
        </pc:picChg>
        <pc:picChg chg="del">
          <ac:chgData name="suyeon kim" userId="7457d7c818536fe4" providerId="LiveId" clId="{08708593-A372-4796-B087-8899B4A4BB4B}" dt="2023-12-13T19:53:48.660" v="7991" actId="478"/>
          <ac:picMkLst>
            <pc:docMk/>
            <pc:sldMk cId="3082258659" sldId="350"/>
            <ac:picMk id="13" creationId="{4BD8F461-F5AE-A486-0C8F-478FBE1FE8E9}"/>
          </ac:picMkLst>
        </pc:picChg>
      </pc:sldChg>
      <pc:sldChg chg="addSp delSp modSp add del mod">
        <pc:chgData name="suyeon kim" userId="7457d7c818536fe4" providerId="LiveId" clId="{08708593-A372-4796-B087-8899B4A4BB4B}" dt="2023-12-13T20:07:59.042" v="8409" actId="2696"/>
        <pc:sldMkLst>
          <pc:docMk/>
          <pc:sldMk cId="3691930934" sldId="351"/>
        </pc:sldMkLst>
        <pc:spChg chg="mod">
          <ac:chgData name="suyeon kim" userId="7457d7c818536fe4" providerId="LiveId" clId="{08708593-A372-4796-B087-8899B4A4BB4B}" dt="2023-12-13T19:56:13.014" v="8026"/>
          <ac:spMkLst>
            <pc:docMk/>
            <pc:sldMk cId="3691930934" sldId="351"/>
            <ac:spMk id="2" creationId="{3667E22B-F080-BCC0-C1CC-BEFFD80B160E}"/>
          </ac:spMkLst>
        </pc:spChg>
        <pc:spChg chg="del">
          <ac:chgData name="suyeon kim" userId="7457d7c818536fe4" providerId="LiveId" clId="{08708593-A372-4796-B087-8899B4A4BB4B}" dt="2023-12-13T19:55:48.448" v="8020" actId="478"/>
          <ac:spMkLst>
            <pc:docMk/>
            <pc:sldMk cId="3691930934" sldId="351"/>
            <ac:spMk id="4" creationId="{AF960C40-47D2-38A0-3223-1D0A9C6BCE8E}"/>
          </ac:spMkLst>
        </pc:spChg>
        <pc:spChg chg="del">
          <ac:chgData name="suyeon kim" userId="7457d7c818536fe4" providerId="LiveId" clId="{08708593-A372-4796-B087-8899B4A4BB4B}" dt="2023-12-13T19:55:52.101" v="8021" actId="478"/>
          <ac:spMkLst>
            <pc:docMk/>
            <pc:sldMk cId="3691930934" sldId="351"/>
            <ac:spMk id="12" creationId="{A3ECD191-77E8-B6E2-F6D0-281B181530C7}"/>
          </ac:spMkLst>
        </pc:spChg>
        <pc:picChg chg="add mod">
          <ac:chgData name="suyeon kim" userId="7457d7c818536fe4" providerId="LiveId" clId="{08708593-A372-4796-B087-8899B4A4BB4B}" dt="2023-12-13T19:57:13.147" v="8041" actId="14100"/>
          <ac:picMkLst>
            <pc:docMk/>
            <pc:sldMk cId="3691930934" sldId="351"/>
            <ac:picMk id="7" creationId="{EC0E41C1-C185-5127-529B-69C16329E0B7}"/>
          </ac:picMkLst>
        </pc:picChg>
        <pc:picChg chg="del mod">
          <ac:chgData name="suyeon kim" userId="7457d7c818536fe4" providerId="LiveId" clId="{08708593-A372-4796-B087-8899B4A4BB4B}" dt="2023-12-13T19:56:45.670" v="8028" actId="478"/>
          <ac:picMkLst>
            <pc:docMk/>
            <pc:sldMk cId="3691930934" sldId="351"/>
            <ac:picMk id="8" creationId="{2AEF74C1-B003-0964-00B4-CD8678B18B7B}"/>
          </ac:picMkLst>
        </pc:picChg>
        <pc:picChg chg="add mod">
          <ac:chgData name="suyeon kim" userId="7457d7c818536fe4" providerId="LiveId" clId="{08708593-A372-4796-B087-8899B4A4BB4B}" dt="2023-12-13T19:57:10.439" v="8039" actId="1076"/>
          <ac:picMkLst>
            <pc:docMk/>
            <pc:sldMk cId="3691930934" sldId="351"/>
            <ac:picMk id="10" creationId="{00DAB564-D2F1-9293-4A9E-04125D402582}"/>
          </ac:picMkLst>
        </pc:picChg>
        <pc:picChg chg="del mod">
          <ac:chgData name="suyeon kim" userId="7457d7c818536fe4" providerId="LiveId" clId="{08708593-A372-4796-B087-8899B4A4BB4B}" dt="2023-12-13T19:56:46.063" v="8029" actId="478"/>
          <ac:picMkLst>
            <pc:docMk/>
            <pc:sldMk cId="3691930934" sldId="351"/>
            <ac:picMk id="13" creationId="{4BD8F461-F5AE-A486-0C8F-478FBE1FE8E9}"/>
          </ac:picMkLst>
        </pc:picChg>
      </pc:sldChg>
      <pc:sldChg chg="addSp delSp modSp add del mod">
        <pc:chgData name="suyeon kim" userId="7457d7c818536fe4" providerId="LiveId" clId="{08708593-A372-4796-B087-8899B4A4BB4B}" dt="2023-12-13T20:07:59.042" v="8409" actId="2696"/>
        <pc:sldMkLst>
          <pc:docMk/>
          <pc:sldMk cId="2349941403" sldId="352"/>
        </pc:sldMkLst>
        <pc:spChg chg="mod">
          <ac:chgData name="suyeon kim" userId="7457d7c818536fe4" providerId="LiveId" clId="{08708593-A372-4796-B087-8899B4A4BB4B}" dt="2023-12-13T19:56:15.932" v="8027"/>
          <ac:spMkLst>
            <pc:docMk/>
            <pc:sldMk cId="2349941403" sldId="352"/>
            <ac:spMk id="2" creationId="{3667E22B-F080-BCC0-C1CC-BEFFD80B160E}"/>
          </ac:spMkLst>
        </pc:spChg>
        <pc:spChg chg="del">
          <ac:chgData name="suyeon kim" userId="7457d7c818536fe4" providerId="LiveId" clId="{08708593-A372-4796-B087-8899B4A4BB4B}" dt="2023-12-13T19:55:54.398" v="8022" actId="478"/>
          <ac:spMkLst>
            <pc:docMk/>
            <pc:sldMk cId="2349941403" sldId="352"/>
            <ac:spMk id="12" creationId="{A3ECD191-77E8-B6E2-F6D0-281B181530C7}"/>
          </ac:spMkLst>
        </pc:spChg>
        <pc:picChg chg="del">
          <ac:chgData name="suyeon kim" userId="7457d7c818536fe4" providerId="LiveId" clId="{08708593-A372-4796-B087-8899B4A4BB4B}" dt="2023-12-13T19:55:55.379" v="8023" actId="478"/>
          <ac:picMkLst>
            <pc:docMk/>
            <pc:sldMk cId="2349941403" sldId="352"/>
            <ac:picMk id="7" creationId="{E7C015E5-9807-E39C-9E62-C8204CBCBA93}"/>
          </ac:picMkLst>
        </pc:picChg>
        <pc:picChg chg="add mod">
          <ac:chgData name="suyeon kim" userId="7457d7c818536fe4" providerId="LiveId" clId="{08708593-A372-4796-B087-8899B4A4BB4B}" dt="2023-12-13T19:57:24.685" v="8043" actId="1076"/>
          <ac:picMkLst>
            <pc:docMk/>
            <pc:sldMk cId="2349941403" sldId="352"/>
            <ac:picMk id="8" creationId="{1C35443C-0BC3-1406-34AC-F8C678B7ECF0}"/>
          </ac:picMkLst>
        </pc:picChg>
      </pc:sldChg>
      <pc:sldChg chg="addSp delSp modSp add mod">
        <pc:chgData name="suyeon kim" userId="7457d7c818536fe4" providerId="LiveId" clId="{08708593-A372-4796-B087-8899B4A4BB4B}" dt="2023-12-13T20:08:22.514" v="8427" actId="20577"/>
        <pc:sldMkLst>
          <pc:docMk/>
          <pc:sldMk cId="166925095" sldId="353"/>
        </pc:sldMkLst>
        <pc:spChg chg="mod">
          <ac:chgData name="suyeon kim" userId="7457d7c818536fe4" providerId="LiveId" clId="{08708593-A372-4796-B087-8899B4A4BB4B}" dt="2023-12-13T20:07:35.575" v="8396"/>
          <ac:spMkLst>
            <pc:docMk/>
            <pc:sldMk cId="166925095" sldId="353"/>
            <ac:spMk id="2" creationId="{3667E22B-F080-BCC0-C1CC-BEFFD80B160E}"/>
          </ac:spMkLst>
        </pc:spChg>
        <pc:spChg chg="mod">
          <ac:chgData name="suyeon kim" userId="7457d7c818536fe4" providerId="LiveId" clId="{08708593-A372-4796-B087-8899B4A4BB4B}" dt="2023-12-13T20:08:22.514" v="8427" actId="20577"/>
          <ac:spMkLst>
            <pc:docMk/>
            <pc:sldMk cId="166925095" sldId="353"/>
            <ac:spMk id="17" creationId="{B1EB6CC9-82E6-18F0-13E3-BF63EA075C20}"/>
          </ac:spMkLst>
        </pc:spChg>
        <pc:picChg chg="add mod">
          <ac:chgData name="suyeon kim" userId="7457d7c818536fe4" providerId="LiveId" clId="{08708593-A372-4796-B087-8899B4A4BB4B}" dt="2023-12-13T20:07:46.758" v="8402" actId="1076"/>
          <ac:picMkLst>
            <pc:docMk/>
            <pc:sldMk cId="166925095" sldId="353"/>
            <ac:picMk id="4" creationId="{4F9F48BD-4033-EEDC-6D06-F257D8E1580F}"/>
          </ac:picMkLst>
        </pc:picChg>
        <pc:picChg chg="add del mod">
          <ac:chgData name="suyeon kim" userId="7457d7c818536fe4" providerId="LiveId" clId="{08708593-A372-4796-B087-8899B4A4BB4B}" dt="2023-12-13T20:08:05.725" v="8413" actId="1076"/>
          <ac:picMkLst>
            <pc:docMk/>
            <pc:sldMk cId="166925095" sldId="353"/>
            <ac:picMk id="5" creationId="{FEB1624A-0845-B551-0222-56A62AEF635B}"/>
          </ac:picMkLst>
        </pc:picChg>
        <pc:picChg chg="add mod">
          <ac:chgData name="suyeon kim" userId="7457d7c818536fe4" providerId="LiveId" clId="{08708593-A372-4796-B087-8899B4A4BB4B}" dt="2023-12-13T20:08:11.045" v="8416" actId="14100"/>
          <ac:picMkLst>
            <pc:docMk/>
            <pc:sldMk cId="166925095" sldId="353"/>
            <ac:picMk id="7" creationId="{59258980-A4DF-678A-1445-82044D27419E}"/>
          </ac:picMkLst>
        </pc:picChg>
        <pc:picChg chg="del">
          <ac:chgData name="suyeon kim" userId="7457d7c818536fe4" providerId="LiveId" clId="{08708593-A372-4796-B087-8899B4A4BB4B}" dt="2023-12-13T20:07:39.887" v="8397" actId="478"/>
          <ac:picMkLst>
            <pc:docMk/>
            <pc:sldMk cId="166925095" sldId="353"/>
            <ac:picMk id="8" creationId="{2AEF74C1-B003-0964-00B4-CD8678B18B7B}"/>
          </ac:picMkLst>
        </pc:picChg>
        <pc:picChg chg="del">
          <ac:chgData name="suyeon kim" userId="7457d7c818536fe4" providerId="LiveId" clId="{08708593-A372-4796-B087-8899B4A4BB4B}" dt="2023-12-13T20:07:41.406" v="8398" actId="478"/>
          <ac:picMkLst>
            <pc:docMk/>
            <pc:sldMk cId="166925095" sldId="353"/>
            <ac:picMk id="13" creationId="{4BD8F461-F5AE-A486-0C8F-478FBE1FE8E9}"/>
          </ac:picMkLst>
        </pc:picChg>
        <pc:picChg chg="del">
          <ac:chgData name="suyeon kim" userId="7457d7c818536fe4" providerId="LiveId" clId="{08708593-A372-4796-B087-8899B4A4BB4B}" dt="2023-12-13T20:07:42.567" v="8399" actId="478"/>
          <ac:picMkLst>
            <pc:docMk/>
            <pc:sldMk cId="166925095" sldId="353"/>
            <ac:picMk id="16" creationId="{79142292-24FA-916C-3D8E-3EDC22203A6F}"/>
          </ac:picMkLst>
        </pc:picChg>
      </pc:sldChg>
      <pc:sldChg chg="addSp delSp modSp add mod">
        <pc:chgData name="suyeon kim" userId="7457d7c818536fe4" providerId="LiveId" clId="{08708593-A372-4796-B087-8899B4A4BB4B}" dt="2023-12-13T20:11:02.258" v="8677" actId="20577"/>
        <pc:sldMkLst>
          <pc:docMk/>
          <pc:sldMk cId="3526077817" sldId="354"/>
        </pc:sldMkLst>
        <pc:spChg chg="mod">
          <ac:chgData name="suyeon kim" userId="7457d7c818536fe4" providerId="LiveId" clId="{08708593-A372-4796-B087-8899B4A4BB4B}" dt="2023-12-13T20:10:20.693" v="8636" actId="20577"/>
          <ac:spMkLst>
            <pc:docMk/>
            <pc:sldMk cId="3526077817" sldId="354"/>
            <ac:spMk id="2" creationId="{3667E22B-F080-BCC0-C1CC-BEFFD80B160E}"/>
          </ac:spMkLst>
        </pc:spChg>
        <pc:spChg chg="mod">
          <ac:chgData name="suyeon kim" userId="7457d7c818536fe4" providerId="LiveId" clId="{08708593-A372-4796-B087-8899B4A4BB4B}" dt="2023-12-13T20:10:16.626" v="8635" actId="20577"/>
          <ac:spMkLst>
            <pc:docMk/>
            <pc:sldMk cId="3526077817" sldId="354"/>
            <ac:spMk id="11" creationId="{82473D43-F37F-EA66-76BE-8FF72A745A4F}"/>
          </ac:spMkLst>
        </pc:spChg>
        <pc:spChg chg="mod">
          <ac:chgData name="suyeon kim" userId="7457d7c818536fe4" providerId="LiveId" clId="{08708593-A372-4796-B087-8899B4A4BB4B}" dt="2023-12-13T20:11:02.258" v="8677" actId="20577"/>
          <ac:spMkLst>
            <pc:docMk/>
            <pc:sldMk cId="3526077817" sldId="354"/>
            <ac:spMk id="14" creationId="{F458F764-A87B-7817-4AD5-448EE48C49AF}"/>
          </ac:spMkLst>
        </pc:spChg>
        <pc:spChg chg="del">
          <ac:chgData name="suyeon kim" userId="7457d7c818536fe4" providerId="LiveId" clId="{08708593-A372-4796-B087-8899B4A4BB4B}" dt="2023-12-13T20:08:53.568" v="8447" actId="478"/>
          <ac:spMkLst>
            <pc:docMk/>
            <pc:sldMk cId="3526077817" sldId="354"/>
            <ac:spMk id="15" creationId="{36752B4C-DE39-AA30-C562-1C8AF42A4E23}"/>
          </ac:spMkLst>
        </pc:spChg>
        <pc:spChg chg="del">
          <ac:chgData name="suyeon kim" userId="7457d7c818536fe4" providerId="LiveId" clId="{08708593-A372-4796-B087-8899B4A4BB4B}" dt="2023-12-13T20:08:52.612" v="8446" actId="478"/>
          <ac:spMkLst>
            <pc:docMk/>
            <pc:sldMk cId="3526077817" sldId="354"/>
            <ac:spMk id="17" creationId="{B1EB6CC9-82E6-18F0-13E3-BF63EA075C20}"/>
          </ac:spMkLst>
        </pc:spChg>
        <pc:picChg chg="add mod">
          <ac:chgData name="suyeon kim" userId="7457d7c818536fe4" providerId="LiveId" clId="{08708593-A372-4796-B087-8899B4A4BB4B}" dt="2023-12-13T20:09:57.883" v="8630" actId="1076"/>
          <ac:picMkLst>
            <pc:docMk/>
            <pc:sldMk cId="3526077817" sldId="354"/>
            <ac:picMk id="5" creationId="{84C545F2-23CC-3102-BE30-ED14EF9E8FD1}"/>
          </ac:picMkLst>
        </pc:picChg>
        <pc:picChg chg="del">
          <ac:chgData name="suyeon kim" userId="7457d7c818536fe4" providerId="LiveId" clId="{08708593-A372-4796-B087-8899B4A4BB4B}" dt="2023-12-13T20:08:50.322" v="8443" actId="478"/>
          <ac:picMkLst>
            <pc:docMk/>
            <pc:sldMk cId="3526077817" sldId="354"/>
            <ac:picMk id="8" creationId="{2AEF74C1-B003-0964-00B4-CD8678B18B7B}"/>
          </ac:picMkLst>
        </pc:picChg>
        <pc:picChg chg="del">
          <ac:chgData name="suyeon kim" userId="7457d7c818536fe4" providerId="LiveId" clId="{08708593-A372-4796-B087-8899B4A4BB4B}" dt="2023-12-13T20:08:50.801" v="8444" actId="478"/>
          <ac:picMkLst>
            <pc:docMk/>
            <pc:sldMk cId="3526077817" sldId="354"/>
            <ac:picMk id="13" creationId="{4BD8F461-F5AE-A486-0C8F-478FBE1FE8E9}"/>
          </ac:picMkLst>
        </pc:picChg>
        <pc:picChg chg="del">
          <ac:chgData name="suyeon kim" userId="7457d7c818536fe4" providerId="LiveId" clId="{08708593-A372-4796-B087-8899B4A4BB4B}" dt="2023-12-13T20:08:51.222" v="8445" actId="478"/>
          <ac:picMkLst>
            <pc:docMk/>
            <pc:sldMk cId="3526077817" sldId="354"/>
            <ac:picMk id="16" creationId="{79142292-24FA-916C-3D8E-3EDC22203A6F}"/>
          </ac:picMkLst>
        </pc:picChg>
      </pc:sldChg>
      <pc:sldChg chg="addSp delSp modSp add mod">
        <pc:chgData name="suyeon kim" userId="7457d7c818536fe4" providerId="LiveId" clId="{08708593-A372-4796-B087-8899B4A4BB4B}" dt="2023-12-13T20:17:34.708" v="9083" actId="14100"/>
        <pc:sldMkLst>
          <pc:docMk/>
          <pc:sldMk cId="3119722058" sldId="355"/>
        </pc:sldMkLst>
        <pc:spChg chg="add del mod">
          <ac:chgData name="suyeon kim" userId="7457d7c818536fe4" providerId="LiveId" clId="{08708593-A372-4796-B087-8899B4A4BB4B}" dt="2023-12-13T20:13:53.321" v="8814" actId="1035"/>
          <ac:spMkLst>
            <pc:docMk/>
            <pc:sldMk cId="3119722058" sldId="355"/>
            <ac:spMk id="10" creationId="{FBE80048-9064-C8B0-F746-9216047B002A}"/>
          </ac:spMkLst>
        </pc:spChg>
        <pc:spChg chg="mod">
          <ac:chgData name="suyeon kim" userId="7457d7c818536fe4" providerId="LiveId" clId="{08708593-A372-4796-B087-8899B4A4BB4B}" dt="2023-12-13T20:10:33.388" v="8652" actId="20577"/>
          <ac:spMkLst>
            <pc:docMk/>
            <pc:sldMk cId="3119722058" sldId="355"/>
            <ac:spMk id="11" creationId="{82473D43-F37F-EA66-76BE-8FF72A745A4F}"/>
          </ac:spMkLst>
        </pc:spChg>
        <pc:spChg chg="add mod">
          <ac:chgData name="suyeon kim" userId="7457d7c818536fe4" providerId="LiveId" clId="{08708593-A372-4796-B087-8899B4A4BB4B}" dt="2023-12-13T20:16:29.290" v="8941" actId="20577"/>
          <ac:spMkLst>
            <pc:docMk/>
            <pc:sldMk cId="3119722058" sldId="355"/>
            <ac:spMk id="12" creationId="{72B0A260-DFCD-95A6-3CAC-935164DD16DA}"/>
          </ac:spMkLst>
        </pc:spChg>
        <pc:spChg chg="add mod">
          <ac:chgData name="suyeon kim" userId="7457d7c818536fe4" providerId="LiveId" clId="{08708593-A372-4796-B087-8899B4A4BB4B}" dt="2023-12-13T20:17:32.635" v="9082" actId="1076"/>
          <ac:spMkLst>
            <pc:docMk/>
            <pc:sldMk cId="3119722058" sldId="355"/>
            <ac:spMk id="13" creationId="{BA8FB661-4742-D0B0-FC9B-C6D25EEAB0A7}"/>
          </ac:spMkLst>
        </pc:spChg>
        <pc:spChg chg="del mod">
          <ac:chgData name="suyeon kim" userId="7457d7c818536fe4" providerId="LiveId" clId="{08708593-A372-4796-B087-8899B4A4BB4B}" dt="2023-12-13T20:11:12.116" v="8681" actId="478"/>
          <ac:spMkLst>
            <pc:docMk/>
            <pc:sldMk cId="3119722058" sldId="355"/>
            <ac:spMk id="14" creationId="{F458F764-A87B-7817-4AD5-448EE48C49AF}"/>
          </ac:spMkLst>
        </pc:spChg>
        <pc:picChg chg="del">
          <ac:chgData name="suyeon kim" userId="7457d7c818536fe4" providerId="LiveId" clId="{08708593-A372-4796-B087-8899B4A4BB4B}" dt="2023-12-13T20:10:34.082" v="8653" actId="478"/>
          <ac:picMkLst>
            <pc:docMk/>
            <pc:sldMk cId="3119722058" sldId="355"/>
            <ac:picMk id="5" creationId="{84C545F2-23CC-3102-BE30-ED14EF9E8FD1}"/>
          </ac:picMkLst>
        </pc:picChg>
        <pc:picChg chg="add mod">
          <ac:chgData name="suyeon kim" userId="7457d7c818536fe4" providerId="LiveId" clId="{08708593-A372-4796-B087-8899B4A4BB4B}" dt="2023-12-13T20:11:20.478" v="8685" actId="1076"/>
          <ac:picMkLst>
            <pc:docMk/>
            <pc:sldMk cId="3119722058" sldId="355"/>
            <ac:picMk id="7" creationId="{66EEE8EA-9D0F-CE72-2D02-D03AF4994AF4}"/>
          </ac:picMkLst>
        </pc:picChg>
        <pc:picChg chg="add mod">
          <ac:chgData name="suyeon kim" userId="7457d7c818536fe4" providerId="LiveId" clId="{08708593-A372-4796-B087-8899B4A4BB4B}" dt="2023-12-13T20:17:34.708" v="9083" actId="14100"/>
          <ac:picMkLst>
            <pc:docMk/>
            <pc:sldMk cId="3119722058" sldId="355"/>
            <ac:picMk id="9" creationId="{BF0BA45F-CA2E-E0C5-0104-6EB9A806E30A}"/>
          </ac:picMkLst>
        </pc:picChg>
      </pc:sldChg>
      <pc:sldChg chg="addSp delSp modSp add mod">
        <pc:chgData name="suyeon kim" userId="7457d7c818536fe4" providerId="LiveId" clId="{08708593-A372-4796-B087-8899B4A4BB4B}" dt="2023-12-13T20:18:30.034" v="9261" actId="1076"/>
        <pc:sldMkLst>
          <pc:docMk/>
          <pc:sldMk cId="740006920" sldId="356"/>
        </pc:sldMkLst>
        <pc:spChg chg="del">
          <ac:chgData name="suyeon kim" userId="7457d7c818536fe4" providerId="LiveId" clId="{08708593-A372-4796-B087-8899B4A4BB4B}" dt="2023-12-13T20:13:45.876" v="8803" actId="478"/>
          <ac:spMkLst>
            <pc:docMk/>
            <pc:sldMk cId="740006920" sldId="356"/>
            <ac:spMk id="10" creationId="{FBE80048-9064-C8B0-F746-9216047B002A}"/>
          </ac:spMkLst>
        </pc:spChg>
        <pc:spChg chg="mod">
          <ac:chgData name="suyeon kim" userId="7457d7c818536fe4" providerId="LiveId" clId="{08708593-A372-4796-B087-8899B4A4BB4B}" dt="2023-12-13T20:11:51.242" v="8739" actId="20577"/>
          <ac:spMkLst>
            <pc:docMk/>
            <pc:sldMk cId="740006920" sldId="356"/>
            <ac:spMk id="11" creationId="{82473D43-F37F-EA66-76BE-8FF72A745A4F}"/>
          </ac:spMkLst>
        </pc:spChg>
        <pc:spChg chg="add mod">
          <ac:chgData name="suyeon kim" userId="7457d7c818536fe4" providerId="LiveId" clId="{08708593-A372-4796-B087-8899B4A4BB4B}" dt="2023-12-13T20:18:30.034" v="9261" actId="1076"/>
          <ac:spMkLst>
            <pc:docMk/>
            <pc:sldMk cId="740006920" sldId="356"/>
            <ac:spMk id="13" creationId="{F74F1DEE-711B-6A52-8855-3E66F7AF08E8}"/>
          </ac:spMkLst>
        </pc:spChg>
        <pc:picChg chg="add mod">
          <ac:chgData name="suyeon kim" userId="7457d7c818536fe4" providerId="LiveId" clId="{08708593-A372-4796-B087-8899B4A4BB4B}" dt="2023-12-13T20:13:44.108" v="8802" actId="1076"/>
          <ac:picMkLst>
            <pc:docMk/>
            <pc:sldMk cId="740006920" sldId="356"/>
            <ac:picMk id="5" creationId="{EB200248-D340-961F-3AEF-A2EAFE6DB9BE}"/>
          </ac:picMkLst>
        </pc:picChg>
        <pc:picChg chg="del mod">
          <ac:chgData name="suyeon kim" userId="7457d7c818536fe4" providerId="LiveId" clId="{08708593-A372-4796-B087-8899B4A4BB4B}" dt="2023-12-13T20:11:40.726" v="8718" actId="478"/>
          <ac:picMkLst>
            <pc:docMk/>
            <pc:sldMk cId="740006920" sldId="356"/>
            <ac:picMk id="7" creationId="{66EEE8EA-9D0F-CE72-2D02-D03AF4994AF4}"/>
          </ac:picMkLst>
        </pc:picChg>
        <pc:picChg chg="del mod">
          <ac:chgData name="suyeon kim" userId="7457d7c818536fe4" providerId="LiveId" clId="{08708593-A372-4796-B087-8899B4A4BB4B}" dt="2023-12-13T20:11:41.060" v="8720" actId="478"/>
          <ac:picMkLst>
            <pc:docMk/>
            <pc:sldMk cId="740006920" sldId="356"/>
            <ac:picMk id="9" creationId="{BF0BA45F-CA2E-E0C5-0104-6EB9A806E30A}"/>
          </ac:picMkLst>
        </pc:picChg>
        <pc:picChg chg="add del">
          <ac:chgData name="suyeon kim" userId="7457d7c818536fe4" providerId="LiveId" clId="{08708593-A372-4796-B087-8899B4A4BB4B}" dt="2023-12-13T20:12:42.585" v="8744" actId="478"/>
          <ac:picMkLst>
            <pc:docMk/>
            <pc:sldMk cId="740006920" sldId="356"/>
            <ac:picMk id="12" creationId="{3BC3CDF1-71D6-A43C-A319-3DBB1932828E}"/>
          </ac:picMkLst>
        </pc:picChg>
      </pc:sldChg>
      <pc:sldChg chg="addSp delSp modSp add mod">
        <pc:chgData name="suyeon kim" userId="7457d7c818536fe4" providerId="LiveId" clId="{08708593-A372-4796-B087-8899B4A4BB4B}" dt="2023-12-13T20:23:00.354" v="9556"/>
        <pc:sldMkLst>
          <pc:docMk/>
          <pc:sldMk cId="2980451826" sldId="357"/>
        </pc:sldMkLst>
        <pc:spChg chg="add mod">
          <ac:chgData name="suyeon kim" userId="7457d7c818536fe4" providerId="LiveId" clId="{08708593-A372-4796-B087-8899B4A4BB4B}" dt="2023-12-13T20:13:23.710" v="8792" actId="20577"/>
          <ac:spMkLst>
            <pc:docMk/>
            <pc:sldMk cId="2980451826" sldId="357"/>
            <ac:spMk id="8" creationId="{1634A0F2-054D-2151-BEC6-81A924BE4601}"/>
          </ac:spMkLst>
        </pc:spChg>
        <pc:spChg chg="add mod">
          <ac:chgData name="suyeon kim" userId="7457d7c818536fe4" providerId="LiveId" clId="{08708593-A372-4796-B087-8899B4A4BB4B}" dt="2023-12-13T20:23:00.354" v="9556"/>
          <ac:spMkLst>
            <pc:docMk/>
            <pc:sldMk cId="2980451826" sldId="357"/>
            <ac:spMk id="9" creationId="{27C7A4B1-2C05-6C15-BF15-3D2658390F91}"/>
          </ac:spMkLst>
        </pc:spChg>
        <pc:spChg chg="mod">
          <ac:chgData name="suyeon kim" userId="7457d7c818536fe4" providerId="LiveId" clId="{08708593-A372-4796-B087-8899B4A4BB4B}" dt="2023-12-13T20:13:28.275" v="8793" actId="1076"/>
          <ac:spMkLst>
            <pc:docMk/>
            <pc:sldMk cId="2980451826" sldId="357"/>
            <ac:spMk id="10" creationId="{FBE80048-9064-C8B0-F746-9216047B002A}"/>
          </ac:spMkLst>
        </pc:spChg>
        <pc:spChg chg="del">
          <ac:chgData name="suyeon kim" userId="7457d7c818536fe4" providerId="LiveId" clId="{08708593-A372-4796-B087-8899B4A4BB4B}" dt="2023-12-13T20:13:01.565" v="8749" actId="478"/>
          <ac:spMkLst>
            <pc:docMk/>
            <pc:sldMk cId="2980451826" sldId="357"/>
            <ac:spMk id="11" creationId="{82473D43-F37F-EA66-76BE-8FF72A745A4F}"/>
          </ac:spMkLst>
        </pc:spChg>
        <pc:spChg chg="add del mod">
          <ac:chgData name="suyeon kim" userId="7457d7c818536fe4" providerId="LiveId" clId="{08708593-A372-4796-B087-8899B4A4BB4B}" dt="2023-12-13T20:19:21.113" v="9358" actId="478"/>
          <ac:spMkLst>
            <pc:docMk/>
            <pc:sldMk cId="2980451826" sldId="357"/>
            <ac:spMk id="13" creationId="{BC12FDA4-0EFA-36EA-6041-19B71D9E631B}"/>
          </ac:spMkLst>
        </pc:spChg>
        <pc:spChg chg="add mod">
          <ac:chgData name="suyeon kim" userId="7457d7c818536fe4" providerId="LiveId" clId="{08708593-A372-4796-B087-8899B4A4BB4B}" dt="2023-12-13T20:20:22.404" v="9494" actId="20577"/>
          <ac:spMkLst>
            <pc:docMk/>
            <pc:sldMk cId="2980451826" sldId="357"/>
            <ac:spMk id="14" creationId="{D5907923-6DDB-ABE1-D941-C9F46AE84D99}"/>
          </ac:spMkLst>
        </pc:spChg>
        <pc:picChg chg="del">
          <ac:chgData name="suyeon kim" userId="7457d7c818536fe4" providerId="LiveId" clId="{08708593-A372-4796-B087-8899B4A4BB4B}" dt="2023-12-13T20:12:46.284" v="8745" actId="478"/>
          <ac:picMkLst>
            <pc:docMk/>
            <pc:sldMk cId="2980451826" sldId="357"/>
            <ac:picMk id="5" creationId="{EB200248-D340-961F-3AEF-A2EAFE6DB9BE}"/>
          </ac:picMkLst>
        </pc:picChg>
        <pc:picChg chg="add mod">
          <ac:chgData name="suyeon kim" userId="7457d7c818536fe4" providerId="LiveId" clId="{08708593-A372-4796-B087-8899B4A4BB4B}" dt="2023-12-13T20:18:40.828" v="9264" actId="1076"/>
          <ac:picMkLst>
            <pc:docMk/>
            <pc:sldMk cId="2980451826" sldId="357"/>
            <ac:picMk id="7" creationId="{82B0DE93-4D05-EDBC-B385-6852B3EAC30D}"/>
          </ac:picMkLst>
        </pc:picChg>
        <pc:picChg chg="mod">
          <ac:chgData name="suyeon kim" userId="7457d7c818536fe4" providerId="LiveId" clId="{08708593-A372-4796-B087-8899B4A4BB4B}" dt="2023-12-13T20:13:34.271" v="8798" actId="14100"/>
          <ac:picMkLst>
            <pc:docMk/>
            <pc:sldMk cId="2980451826" sldId="357"/>
            <ac:picMk id="12" creationId="{3BC3CDF1-71D6-A43C-A319-3DBB1932828E}"/>
          </ac:picMkLst>
        </pc:picChg>
      </pc:sldChg>
      <pc:sldChg chg="addSp delSp modSp add mod">
        <pc:chgData name="suyeon kim" userId="7457d7c818536fe4" providerId="LiveId" clId="{08708593-A372-4796-B087-8899B4A4BB4B}" dt="2023-12-13T20:38:18.328" v="11080" actId="20577"/>
        <pc:sldMkLst>
          <pc:docMk/>
          <pc:sldMk cId="3106831754" sldId="358"/>
        </pc:sldMkLst>
        <pc:spChg chg="mod">
          <ac:chgData name="suyeon kim" userId="7457d7c818536fe4" providerId="LiveId" clId="{08708593-A372-4796-B087-8899B4A4BB4B}" dt="2023-12-13T20:38:18.328" v="11080" actId="20577"/>
          <ac:spMkLst>
            <pc:docMk/>
            <pc:sldMk cId="3106831754" sldId="358"/>
            <ac:spMk id="2" creationId="{3667E22B-F080-BCC0-C1CC-BEFFD80B160E}"/>
          </ac:spMkLst>
        </pc:spChg>
        <pc:spChg chg="del">
          <ac:chgData name="suyeon kim" userId="7457d7c818536fe4" providerId="LiveId" clId="{08708593-A372-4796-B087-8899B4A4BB4B}" dt="2023-12-13T20:15:17.318" v="8816" actId="478"/>
          <ac:spMkLst>
            <pc:docMk/>
            <pc:sldMk cId="3106831754" sldId="358"/>
            <ac:spMk id="8" creationId="{1634A0F2-054D-2151-BEC6-81A924BE4601}"/>
          </ac:spMkLst>
        </pc:spChg>
        <pc:spChg chg="del">
          <ac:chgData name="suyeon kim" userId="7457d7c818536fe4" providerId="LiveId" clId="{08708593-A372-4796-B087-8899B4A4BB4B}" dt="2023-12-13T20:15:17.318" v="8816" actId="478"/>
          <ac:spMkLst>
            <pc:docMk/>
            <pc:sldMk cId="3106831754" sldId="358"/>
            <ac:spMk id="10" creationId="{FBE80048-9064-C8B0-F746-9216047B002A}"/>
          </ac:spMkLst>
        </pc:spChg>
        <pc:spChg chg="add mod">
          <ac:chgData name="suyeon kim" userId="7457d7c818536fe4" providerId="LiveId" clId="{08708593-A372-4796-B087-8899B4A4BB4B}" dt="2023-12-13T20:37:57.023" v="11071" actId="1076"/>
          <ac:spMkLst>
            <pc:docMk/>
            <pc:sldMk cId="3106831754" sldId="358"/>
            <ac:spMk id="13" creationId="{2502E04C-91AC-B412-4B10-2C35C61AE732}"/>
          </ac:spMkLst>
        </pc:spChg>
        <pc:picChg chg="add mod">
          <ac:chgData name="suyeon kim" userId="7457d7c818536fe4" providerId="LiveId" clId="{08708593-A372-4796-B087-8899B4A4BB4B}" dt="2023-12-13T20:38:02.667" v="11075" actId="1076"/>
          <ac:picMkLst>
            <pc:docMk/>
            <pc:sldMk cId="3106831754" sldId="358"/>
            <ac:picMk id="5" creationId="{E68C1009-A367-AC70-7565-A1EDA8FB5694}"/>
          </ac:picMkLst>
        </pc:picChg>
        <pc:picChg chg="del">
          <ac:chgData name="suyeon kim" userId="7457d7c818536fe4" providerId="LiveId" clId="{08708593-A372-4796-B087-8899B4A4BB4B}" dt="2023-12-13T20:15:17.318" v="8816" actId="478"/>
          <ac:picMkLst>
            <pc:docMk/>
            <pc:sldMk cId="3106831754" sldId="358"/>
            <ac:picMk id="7" creationId="{82B0DE93-4D05-EDBC-B385-6852B3EAC30D}"/>
          </ac:picMkLst>
        </pc:picChg>
        <pc:picChg chg="add mod">
          <ac:chgData name="suyeon kim" userId="7457d7c818536fe4" providerId="LiveId" clId="{08708593-A372-4796-B087-8899B4A4BB4B}" dt="2023-12-13T20:38:04.094" v="11076" actId="1076"/>
          <ac:picMkLst>
            <pc:docMk/>
            <pc:sldMk cId="3106831754" sldId="358"/>
            <ac:picMk id="11" creationId="{A461BEE9-CAE1-867B-E4AB-5FDF5E67F7C0}"/>
          </ac:picMkLst>
        </pc:picChg>
        <pc:picChg chg="del">
          <ac:chgData name="suyeon kim" userId="7457d7c818536fe4" providerId="LiveId" clId="{08708593-A372-4796-B087-8899B4A4BB4B}" dt="2023-12-13T20:15:17.318" v="8816" actId="478"/>
          <ac:picMkLst>
            <pc:docMk/>
            <pc:sldMk cId="3106831754" sldId="358"/>
            <ac:picMk id="12" creationId="{3BC3CDF1-71D6-A43C-A319-3DBB1932828E}"/>
          </ac:picMkLst>
        </pc:picChg>
      </pc:sldChg>
      <pc:sldChg chg="addSp delSp modSp add mod">
        <pc:chgData name="suyeon kim" userId="7457d7c818536fe4" providerId="LiveId" clId="{08708593-A372-4796-B087-8899B4A4BB4B}" dt="2023-12-13T20:22:32.972" v="9531" actId="20577"/>
        <pc:sldMkLst>
          <pc:docMk/>
          <pc:sldMk cId="1176591343" sldId="359"/>
        </pc:sldMkLst>
        <pc:spChg chg="mod">
          <ac:chgData name="suyeon kim" userId="7457d7c818536fe4" providerId="LiveId" clId="{08708593-A372-4796-B087-8899B4A4BB4B}" dt="2023-12-13T20:20:34.221" v="9496"/>
          <ac:spMkLst>
            <pc:docMk/>
            <pc:sldMk cId="1176591343" sldId="359"/>
            <ac:spMk id="2" creationId="{3667E22B-F080-BCC0-C1CC-BEFFD80B160E}"/>
          </ac:spMkLst>
        </pc:spChg>
        <pc:spChg chg="mod">
          <ac:chgData name="suyeon kim" userId="7457d7c818536fe4" providerId="LiveId" clId="{08708593-A372-4796-B087-8899B4A4BB4B}" dt="2023-12-13T20:22:15.715" v="9528" actId="1076"/>
          <ac:spMkLst>
            <pc:docMk/>
            <pc:sldMk cId="1176591343" sldId="359"/>
            <ac:spMk id="10" creationId="{FBE80048-9064-C8B0-F746-9216047B002A}"/>
          </ac:spMkLst>
        </pc:spChg>
        <pc:spChg chg="mod">
          <ac:chgData name="suyeon kim" userId="7457d7c818536fe4" providerId="LiveId" clId="{08708593-A372-4796-B087-8899B4A4BB4B}" dt="2023-12-13T20:22:32.972" v="9531" actId="20577"/>
          <ac:spMkLst>
            <pc:docMk/>
            <pc:sldMk cId="1176591343" sldId="359"/>
            <ac:spMk id="13" creationId="{BA8FB661-4742-D0B0-FC9B-C6D25EEAB0A7}"/>
          </ac:spMkLst>
        </pc:spChg>
        <pc:picChg chg="add mod">
          <ac:chgData name="suyeon kim" userId="7457d7c818536fe4" providerId="LiveId" clId="{08708593-A372-4796-B087-8899B4A4BB4B}" dt="2023-12-13T20:22:13.289" v="9527" actId="1076"/>
          <ac:picMkLst>
            <pc:docMk/>
            <pc:sldMk cId="1176591343" sldId="359"/>
            <ac:picMk id="5" creationId="{4BE685AF-45F0-F6D6-6D53-D8CD774FC68C}"/>
          </ac:picMkLst>
        </pc:picChg>
        <pc:picChg chg="del">
          <ac:chgData name="suyeon kim" userId="7457d7c818536fe4" providerId="LiveId" clId="{08708593-A372-4796-B087-8899B4A4BB4B}" dt="2023-12-13T20:20:55.559" v="9499" actId="478"/>
          <ac:picMkLst>
            <pc:docMk/>
            <pc:sldMk cId="1176591343" sldId="359"/>
            <ac:picMk id="7" creationId="{66EEE8EA-9D0F-CE72-2D02-D03AF4994AF4}"/>
          </ac:picMkLst>
        </pc:picChg>
        <pc:picChg chg="del">
          <ac:chgData name="suyeon kim" userId="7457d7c818536fe4" providerId="LiveId" clId="{08708593-A372-4796-B087-8899B4A4BB4B}" dt="2023-12-13T20:21:10.099" v="9504" actId="478"/>
          <ac:picMkLst>
            <pc:docMk/>
            <pc:sldMk cId="1176591343" sldId="359"/>
            <ac:picMk id="9" creationId="{BF0BA45F-CA2E-E0C5-0104-6EB9A806E30A}"/>
          </ac:picMkLst>
        </pc:picChg>
        <pc:picChg chg="add mod">
          <ac:chgData name="suyeon kim" userId="7457d7c818536fe4" providerId="LiveId" clId="{08708593-A372-4796-B087-8899B4A4BB4B}" dt="2023-12-13T20:22:11.822" v="9526" actId="1076"/>
          <ac:picMkLst>
            <pc:docMk/>
            <pc:sldMk cId="1176591343" sldId="359"/>
            <ac:picMk id="14" creationId="{5ED6901D-644A-6724-0867-602A122A1E3F}"/>
          </ac:picMkLst>
        </pc:picChg>
      </pc:sldChg>
      <pc:sldChg chg="addSp delSp modSp add mod">
        <pc:chgData name="suyeon kim" userId="7457d7c818536fe4" providerId="LiveId" clId="{08708593-A372-4796-B087-8899B4A4BB4B}" dt="2023-12-13T20:22:44.142" v="9533" actId="20577"/>
        <pc:sldMkLst>
          <pc:docMk/>
          <pc:sldMk cId="2995676840" sldId="360"/>
        </pc:sldMkLst>
        <pc:spChg chg="mod">
          <ac:chgData name="suyeon kim" userId="7457d7c818536fe4" providerId="LiveId" clId="{08708593-A372-4796-B087-8899B4A4BB4B}" dt="2023-12-13T20:20:36.737" v="9497"/>
          <ac:spMkLst>
            <pc:docMk/>
            <pc:sldMk cId="2995676840" sldId="360"/>
            <ac:spMk id="2" creationId="{3667E22B-F080-BCC0-C1CC-BEFFD80B160E}"/>
          </ac:spMkLst>
        </pc:spChg>
        <pc:spChg chg="mod">
          <ac:chgData name="suyeon kim" userId="7457d7c818536fe4" providerId="LiveId" clId="{08708593-A372-4796-B087-8899B4A4BB4B}" dt="2023-12-13T20:22:44.142" v="9533" actId="20577"/>
          <ac:spMkLst>
            <pc:docMk/>
            <pc:sldMk cId="2995676840" sldId="360"/>
            <ac:spMk id="13" creationId="{F74F1DEE-711B-6A52-8855-3E66F7AF08E8}"/>
          </ac:spMkLst>
        </pc:spChg>
        <pc:picChg chg="del">
          <ac:chgData name="suyeon kim" userId="7457d7c818536fe4" providerId="LiveId" clId="{08708593-A372-4796-B087-8899B4A4BB4B}" dt="2023-12-13T20:21:23.499" v="9508" actId="478"/>
          <ac:picMkLst>
            <pc:docMk/>
            <pc:sldMk cId="2995676840" sldId="360"/>
            <ac:picMk id="5" creationId="{EB200248-D340-961F-3AEF-A2EAFE6DB9BE}"/>
          </ac:picMkLst>
        </pc:picChg>
        <pc:picChg chg="add mod">
          <ac:chgData name="suyeon kim" userId="7457d7c818536fe4" providerId="LiveId" clId="{08708593-A372-4796-B087-8899B4A4BB4B}" dt="2023-12-13T20:22:09.401" v="9525" actId="1076"/>
          <ac:picMkLst>
            <pc:docMk/>
            <pc:sldMk cId="2995676840" sldId="360"/>
            <ac:picMk id="7" creationId="{C7D0694E-4E8F-2140-E28F-0772B26FFCAC}"/>
          </ac:picMkLst>
        </pc:picChg>
      </pc:sldChg>
      <pc:sldChg chg="addSp delSp modSp add mod">
        <pc:chgData name="suyeon kim" userId="7457d7c818536fe4" providerId="LiveId" clId="{08708593-A372-4796-B087-8899B4A4BB4B}" dt="2023-12-13T20:23:11.170" v="9560" actId="20577"/>
        <pc:sldMkLst>
          <pc:docMk/>
          <pc:sldMk cId="1224502682" sldId="361"/>
        </pc:sldMkLst>
        <pc:spChg chg="mod">
          <ac:chgData name="suyeon kim" userId="7457d7c818536fe4" providerId="LiveId" clId="{08708593-A372-4796-B087-8899B4A4BB4B}" dt="2023-12-13T20:20:39.396" v="9498"/>
          <ac:spMkLst>
            <pc:docMk/>
            <pc:sldMk cId="1224502682" sldId="361"/>
            <ac:spMk id="2" creationId="{3667E22B-F080-BCC0-C1CC-BEFFD80B160E}"/>
          </ac:spMkLst>
        </pc:spChg>
        <pc:spChg chg="mod">
          <ac:chgData name="suyeon kim" userId="7457d7c818536fe4" providerId="LiveId" clId="{08708593-A372-4796-B087-8899B4A4BB4B}" dt="2023-12-13T20:22:01.915" v="9521" actId="1076"/>
          <ac:spMkLst>
            <pc:docMk/>
            <pc:sldMk cId="1224502682" sldId="361"/>
            <ac:spMk id="8" creationId="{1634A0F2-054D-2151-BEC6-81A924BE4601}"/>
          </ac:spMkLst>
        </pc:spChg>
        <pc:spChg chg="mod">
          <ac:chgData name="suyeon kim" userId="7457d7c818536fe4" providerId="LiveId" clId="{08708593-A372-4796-B087-8899B4A4BB4B}" dt="2023-12-13T20:22:56.515" v="9549"/>
          <ac:spMkLst>
            <pc:docMk/>
            <pc:sldMk cId="1224502682" sldId="361"/>
            <ac:spMk id="9" creationId="{27C7A4B1-2C05-6C15-BF15-3D2658390F91}"/>
          </ac:spMkLst>
        </pc:spChg>
        <pc:spChg chg="mod">
          <ac:chgData name="suyeon kim" userId="7457d7c818536fe4" providerId="LiveId" clId="{08708593-A372-4796-B087-8899B4A4BB4B}" dt="2023-12-13T20:21:59.880" v="9520" actId="1076"/>
          <ac:spMkLst>
            <pc:docMk/>
            <pc:sldMk cId="1224502682" sldId="361"/>
            <ac:spMk id="10" creationId="{FBE80048-9064-C8B0-F746-9216047B002A}"/>
          </ac:spMkLst>
        </pc:spChg>
        <pc:spChg chg="mod">
          <ac:chgData name="suyeon kim" userId="7457d7c818536fe4" providerId="LiveId" clId="{08708593-A372-4796-B087-8899B4A4BB4B}" dt="2023-12-13T20:23:11.170" v="9560" actId="20577"/>
          <ac:spMkLst>
            <pc:docMk/>
            <pc:sldMk cId="1224502682" sldId="361"/>
            <ac:spMk id="14" creationId="{D5907923-6DDB-ABE1-D941-C9F46AE84D99}"/>
          </ac:spMkLst>
        </pc:spChg>
        <pc:picChg chg="add mod">
          <ac:chgData name="suyeon kim" userId="7457d7c818536fe4" providerId="LiveId" clId="{08708593-A372-4796-B087-8899B4A4BB4B}" dt="2023-12-13T20:22:05.572" v="9523" actId="1076"/>
          <ac:picMkLst>
            <pc:docMk/>
            <pc:sldMk cId="1224502682" sldId="361"/>
            <ac:picMk id="5" creationId="{5D44BAF0-0654-5EFE-750B-8A73ACF6614A}"/>
          </ac:picMkLst>
        </pc:picChg>
        <pc:picChg chg="del">
          <ac:chgData name="suyeon kim" userId="7457d7c818536fe4" providerId="LiveId" clId="{08708593-A372-4796-B087-8899B4A4BB4B}" dt="2023-12-13T20:21:47.492" v="9515" actId="478"/>
          <ac:picMkLst>
            <pc:docMk/>
            <pc:sldMk cId="1224502682" sldId="361"/>
            <ac:picMk id="7" creationId="{82B0DE93-4D05-EDBC-B385-6852B3EAC30D}"/>
          </ac:picMkLst>
        </pc:picChg>
        <pc:picChg chg="del">
          <ac:chgData name="suyeon kim" userId="7457d7c818536fe4" providerId="LiveId" clId="{08708593-A372-4796-B087-8899B4A4BB4B}" dt="2023-12-13T20:21:36.233" v="9511" actId="478"/>
          <ac:picMkLst>
            <pc:docMk/>
            <pc:sldMk cId="1224502682" sldId="361"/>
            <ac:picMk id="12" creationId="{3BC3CDF1-71D6-A43C-A319-3DBB1932828E}"/>
          </ac:picMkLst>
        </pc:picChg>
        <pc:picChg chg="add mod">
          <ac:chgData name="suyeon kim" userId="7457d7c818536fe4" providerId="LiveId" clId="{08708593-A372-4796-B087-8899B4A4BB4B}" dt="2023-12-13T20:21:58.058" v="9519" actId="1076"/>
          <ac:picMkLst>
            <pc:docMk/>
            <pc:sldMk cId="1224502682" sldId="361"/>
            <ac:picMk id="13" creationId="{9A04D2A7-848B-367B-FB87-05EEB8CA2B31}"/>
          </ac:picMkLst>
        </pc:picChg>
      </pc:sldChg>
      <pc:sldChg chg="addSp delSp modSp add mod">
        <pc:chgData name="suyeon kim" userId="7457d7c818536fe4" providerId="LiveId" clId="{08708593-A372-4796-B087-8899B4A4BB4B}" dt="2023-12-13T20:49:49.424" v="13228" actId="20577"/>
        <pc:sldMkLst>
          <pc:docMk/>
          <pc:sldMk cId="1343272260" sldId="362"/>
        </pc:sldMkLst>
        <pc:spChg chg="add del mod">
          <ac:chgData name="suyeon kim" userId="7457d7c818536fe4" providerId="LiveId" clId="{08708593-A372-4796-B087-8899B4A4BB4B}" dt="2023-12-13T20:42:36.157" v="11670" actId="478"/>
          <ac:spMkLst>
            <pc:docMk/>
            <pc:sldMk cId="1343272260" sldId="362"/>
            <ac:spMk id="4" creationId="{09F99095-EAC2-A020-2C1B-EDA900E0C3E3}"/>
          </ac:spMkLst>
        </pc:spChg>
        <pc:spChg chg="add del mod">
          <ac:chgData name="suyeon kim" userId="7457d7c818536fe4" providerId="LiveId" clId="{08708593-A372-4796-B087-8899B4A4BB4B}" dt="2023-12-13T20:42:36.157" v="11670" actId="478"/>
          <ac:spMkLst>
            <pc:docMk/>
            <pc:sldMk cId="1343272260" sldId="362"/>
            <ac:spMk id="8" creationId="{E90030A6-0E72-D3D4-9274-EE39028674FA}"/>
          </ac:spMkLst>
        </pc:spChg>
        <pc:spChg chg="add mod">
          <ac:chgData name="suyeon kim" userId="7457d7c818536fe4" providerId="LiveId" clId="{08708593-A372-4796-B087-8899B4A4BB4B}" dt="2023-12-13T20:49:40.697" v="13227" actId="20577"/>
          <ac:spMkLst>
            <pc:docMk/>
            <pc:sldMk cId="1343272260" sldId="362"/>
            <ac:spMk id="10" creationId="{593E0CAC-FAB7-98DD-6351-3FF2ED5E6F94}"/>
          </ac:spMkLst>
        </pc:spChg>
        <pc:spChg chg="mod">
          <ac:chgData name="suyeon kim" userId="7457d7c818536fe4" providerId="LiveId" clId="{08708593-A372-4796-B087-8899B4A4BB4B}" dt="2023-12-13T20:49:49.424" v="13228" actId="20577"/>
          <ac:spMkLst>
            <pc:docMk/>
            <pc:sldMk cId="1343272260" sldId="362"/>
            <ac:spMk id="13" creationId="{2502E04C-91AC-B412-4B10-2C35C61AE732}"/>
          </ac:spMkLst>
        </pc:spChg>
        <pc:picChg chg="del">
          <ac:chgData name="suyeon kim" userId="7457d7c818536fe4" providerId="LiveId" clId="{08708593-A372-4796-B087-8899B4A4BB4B}" dt="2023-12-13T20:38:21.238" v="11082" actId="478"/>
          <ac:picMkLst>
            <pc:docMk/>
            <pc:sldMk cId="1343272260" sldId="362"/>
            <ac:picMk id="5" creationId="{E68C1009-A367-AC70-7565-A1EDA8FB5694}"/>
          </ac:picMkLst>
        </pc:picChg>
        <pc:picChg chg="add del mod">
          <ac:chgData name="suyeon kim" userId="7457d7c818536fe4" providerId="LiveId" clId="{08708593-A372-4796-B087-8899B4A4BB4B}" dt="2023-12-13T20:42:36.157" v="11670" actId="478"/>
          <ac:picMkLst>
            <pc:docMk/>
            <pc:sldMk cId="1343272260" sldId="362"/>
            <ac:picMk id="9" creationId="{5AFE490B-12A8-2F47-144D-8E19C52687FB}"/>
          </ac:picMkLst>
        </pc:picChg>
        <pc:picChg chg="del">
          <ac:chgData name="suyeon kim" userId="7457d7c818536fe4" providerId="LiveId" clId="{08708593-A372-4796-B087-8899B4A4BB4B}" dt="2023-12-13T20:38:21.586" v="11083" actId="478"/>
          <ac:picMkLst>
            <pc:docMk/>
            <pc:sldMk cId="1343272260" sldId="362"/>
            <ac:picMk id="11" creationId="{A461BEE9-CAE1-867B-E4AB-5FDF5E67F7C0}"/>
          </ac:picMkLst>
        </pc:picChg>
        <pc:picChg chg="add del mod">
          <ac:chgData name="suyeon kim" userId="7457d7c818536fe4" providerId="LiveId" clId="{08708593-A372-4796-B087-8899B4A4BB4B}" dt="2023-12-13T20:46:18.966" v="12559" actId="478"/>
          <ac:picMkLst>
            <pc:docMk/>
            <pc:sldMk cId="1343272260" sldId="362"/>
            <ac:picMk id="12" creationId="{AA6D3CC3-755A-D58A-88CB-A5E822E69CF9}"/>
          </ac:picMkLst>
        </pc:picChg>
      </pc:sldChg>
      <pc:sldChg chg="modSp add del mod">
        <pc:chgData name="suyeon kim" userId="7457d7c818536fe4" providerId="LiveId" clId="{08708593-A372-4796-B087-8899B4A4BB4B}" dt="2023-12-13T20:38:14.286" v="11077" actId="47"/>
        <pc:sldMkLst>
          <pc:docMk/>
          <pc:sldMk cId="2951239698" sldId="362"/>
        </pc:sldMkLst>
        <pc:spChg chg="mod">
          <ac:chgData name="suyeon kim" userId="7457d7c818536fe4" providerId="LiveId" clId="{08708593-A372-4796-B087-8899B4A4BB4B}" dt="2023-12-13T20:24:43.324" v="9603" actId="20577"/>
          <ac:spMkLst>
            <pc:docMk/>
            <pc:sldMk cId="2951239698" sldId="362"/>
            <ac:spMk id="2" creationId="{3667E22B-F080-BCC0-C1CC-BEFFD80B160E}"/>
          </ac:spMkLst>
        </pc:spChg>
      </pc:sldChg>
      <pc:sldChg chg="modSp add del mod">
        <pc:chgData name="suyeon kim" userId="7457d7c818536fe4" providerId="LiveId" clId="{08708593-A372-4796-B087-8899B4A4BB4B}" dt="2023-12-13T20:38:16.276" v="11079" actId="47"/>
        <pc:sldMkLst>
          <pc:docMk/>
          <pc:sldMk cId="420805040" sldId="363"/>
        </pc:sldMkLst>
        <pc:spChg chg="mod">
          <ac:chgData name="suyeon kim" userId="7457d7c818536fe4" providerId="LiveId" clId="{08708593-A372-4796-B087-8899B4A4BB4B}" dt="2023-12-13T20:25:01.171" v="9605"/>
          <ac:spMkLst>
            <pc:docMk/>
            <pc:sldMk cId="420805040" sldId="363"/>
            <ac:spMk id="2" creationId="{3667E22B-F080-BCC0-C1CC-BEFFD80B160E}"/>
          </ac:spMkLst>
        </pc:spChg>
      </pc:sldChg>
      <pc:sldChg chg="modSp add del mod">
        <pc:chgData name="suyeon kim" userId="7457d7c818536fe4" providerId="LiveId" clId="{08708593-A372-4796-B087-8899B4A4BB4B}" dt="2023-12-13T20:38:15.053" v="11078" actId="47"/>
        <pc:sldMkLst>
          <pc:docMk/>
          <pc:sldMk cId="848854915" sldId="364"/>
        </pc:sldMkLst>
        <pc:spChg chg="mod">
          <ac:chgData name="suyeon kim" userId="7457d7c818536fe4" providerId="LiveId" clId="{08708593-A372-4796-B087-8899B4A4BB4B}" dt="2023-12-13T20:25:10.649" v="9623" actId="20577"/>
          <ac:spMkLst>
            <pc:docMk/>
            <pc:sldMk cId="848854915" sldId="364"/>
            <ac:spMk id="2" creationId="{3667E22B-F080-BCC0-C1CC-BEFFD80B16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EA181-F1A0-43C7-B1AE-89E3D7232C13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4DA08-CB51-42B9-ABBB-81103904A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30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4DA08-CB51-42B9-ABBB-81103904AD2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40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89033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6000" spc="-150" dirty="0">
              <a:solidFill>
                <a:schemeClr val="bg1"/>
              </a:solidFill>
            </a:endParaRPr>
          </a:p>
          <a:p>
            <a:r>
              <a:rPr lang="ko-KR" altLang="en-US" sz="6000" spc="-150" dirty="0">
                <a:solidFill>
                  <a:schemeClr val="bg1"/>
                </a:solidFill>
              </a:rPr>
              <a:t>대구 교통사고 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4775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</a:rPr>
              <a:t>빅데이터개론</a:t>
            </a:r>
            <a:r>
              <a:rPr lang="ko-KR" altLang="en-US" sz="2000" dirty="0">
                <a:solidFill>
                  <a:schemeClr val="bg1"/>
                </a:solidFill>
              </a:rPr>
              <a:t> 기말 프로젝트 결과 보고서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빅데이터 전공 </a:t>
            </a:r>
            <a:r>
              <a:rPr lang="en-US" altLang="ko-KR" sz="2000" dirty="0">
                <a:solidFill>
                  <a:schemeClr val="bg1"/>
                </a:solidFill>
              </a:rPr>
              <a:t>20215123 </a:t>
            </a:r>
            <a:r>
              <a:rPr lang="ko-KR" altLang="en-US" sz="2000" dirty="0">
                <a:solidFill>
                  <a:schemeClr val="bg1"/>
                </a:solidFill>
              </a:rPr>
              <a:t>김수연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1" y="272716"/>
            <a:ext cx="481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데이터 취득과 정제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/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가공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D05243-98C0-BFA7-20FE-65322424B6A6}"/>
              </a:ext>
            </a:extLst>
          </p:cNvPr>
          <p:cNvSpPr txBox="1"/>
          <p:nvPr/>
        </p:nvSpPr>
        <p:spPr>
          <a:xfrm>
            <a:off x="507669" y="1182401"/>
            <a:ext cx="6126480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2-6) summary, boxplot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D9483A08-D501-0C68-4443-0481991B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2147819"/>
            <a:ext cx="3643532" cy="228767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17">
            <a:extLst>
              <a:ext uri="{FF2B5EF4-FFF2-40B4-BE49-F238E27FC236}">
                <a16:creationId xmlns:a16="http://schemas.microsoft.com/office/drawing/2014/main" id="{F4FDBA8E-F52F-156F-4C9F-A7E56FB20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68" y="2174579"/>
            <a:ext cx="3786562" cy="226091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19">
            <a:extLst>
              <a:ext uri="{FF2B5EF4-FFF2-40B4-BE49-F238E27FC236}">
                <a16:creationId xmlns:a16="http://schemas.microsoft.com/office/drawing/2014/main" id="{DB6B5163-C398-E065-83B3-20484553A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933" y="248899"/>
            <a:ext cx="3009311" cy="283329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21">
            <a:extLst>
              <a:ext uri="{FF2B5EF4-FFF2-40B4-BE49-F238E27FC236}">
                <a16:creationId xmlns:a16="http://schemas.microsoft.com/office/drawing/2014/main" id="{400A5878-7060-4C90-D79C-F1C156842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933" y="3102250"/>
            <a:ext cx="3009311" cy="359532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2865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1" y="272716"/>
            <a:ext cx="481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데이터 취득과 정제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/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가공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D05243-98C0-BFA7-20FE-65322424B6A6}"/>
              </a:ext>
            </a:extLst>
          </p:cNvPr>
          <p:cNvSpPr txBox="1"/>
          <p:nvPr/>
        </p:nvSpPr>
        <p:spPr>
          <a:xfrm>
            <a:off x="534447" y="3104413"/>
            <a:ext cx="6126480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2-8)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 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B79B87-EFB5-5ACE-9755-902F114B1820}"/>
              </a:ext>
            </a:extLst>
          </p:cNvPr>
          <p:cNvSpPr txBox="1"/>
          <p:nvPr/>
        </p:nvSpPr>
        <p:spPr>
          <a:xfrm>
            <a:off x="549872" y="969286"/>
            <a:ext cx="6126480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2-7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학습에 사용할 열 추출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45FC23-6725-6076-DCF3-465BBC671109}"/>
              </a:ext>
            </a:extLst>
          </p:cNvPr>
          <p:cNvSpPr txBox="1"/>
          <p:nvPr/>
        </p:nvSpPr>
        <p:spPr>
          <a:xfrm>
            <a:off x="6174378" y="1757205"/>
            <a:ext cx="5548043" cy="918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학습에 사용할 열을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select()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열 이름을 이용해 추출했다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AF4CAD-0149-5EC5-CBA8-EC25D8F3AB31}"/>
              </a:ext>
            </a:extLst>
          </p:cNvPr>
          <p:cNvSpPr txBox="1"/>
          <p:nvPr/>
        </p:nvSpPr>
        <p:spPr>
          <a:xfrm>
            <a:off x="5270820" y="3411415"/>
            <a:ext cx="6217920" cy="357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여러 독립변수들과 사망자 및 중상자 여부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경상자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및 부상자 여부의 관계를 알아보기 위해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mutate()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두 열을 추가했다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사망자 및 중상자 여부는 ‘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사망자중상자여부’열에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사망자수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중상자수가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이상이면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아니면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되도록 만들었다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경상자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및 부상자 여부는 경상자수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부상자수가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이상이면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아니면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되도록 만들었다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621AF23D-097F-4E01-9363-D69588E5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7733"/>
          <a:stretch>
            <a:fillRect/>
          </a:stretch>
        </p:blipFill>
        <p:spPr>
          <a:xfrm>
            <a:off x="401400" y="1655612"/>
            <a:ext cx="5405881" cy="126776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25">
            <a:extLst>
              <a:ext uri="{FF2B5EF4-FFF2-40B4-BE49-F238E27FC236}">
                <a16:creationId xmlns:a16="http://schemas.microsoft.com/office/drawing/2014/main" id="{50A6BE0F-4F2D-8F32-A5CC-411E73EAA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47" y="5475315"/>
            <a:ext cx="3910944" cy="10176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27">
            <a:extLst>
              <a:ext uri="{FF2B5EF4-FFF2-40B4-BE49-F238E27FC236}">
                <a16:creationId xmlns:a16="http://schemas.microsoft.com/office/drawing/2014/main" id="{1F5E088A-B674-6D61-1D9D-8359A203B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72" y="3830558"/>
            <a:ext cx="4403313" cy="148959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0275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1" y="272716"/>
            <a:ext cx="481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데이터 취득과 정제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/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가공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B79B87-EFB5-5ACE-9755-902F114B1820}"/>
              </a:ext>
            </a:extLst>
          </p:cNvPr>
          <p:cNvSpPr txBox="1"/>
          <p:nvPr/>
        </p:nvSpPr>
        <p:spPr>
          <a:xfrm>
            <a:off x="507669" y="1196429"/>
            <a:ext cx="6126480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2-9)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숫자형 변수 범주화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45FC23-6725-6076-DCF3-465BBC671109}"/>
              </a:ext>
            </a:extLst>
          </p:cNvPr>
          <p:cNvSpPr txBox="1"/>
          <p:nvPr/>
        </p:nvSpPr>
        <p:spPr>
          <a:xfrm>
            <a:off x="6430167" y="1891668"/>
            <a:ext cx="5548043" cy="357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범주화를 하지 않으면 히스토그램을 그리거나 연산 시에 어려움이 있어 숫자 데이터로 구성된 가해운전자 연령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피해운전자 연령을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범주화했다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- 20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30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40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50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60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대와 그 이상의 나이는 모두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범주화했다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- 70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 이상은 모두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범주화하여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 이상의 아주 적은 데이터가 통계적 의미를 가질 수 있도록 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29">
            <a:extLst>
              <a:ext uri="{FF2B5EF4-FFF2-40B4-BE49-F238E27FC236}">
                <a16:creationId xmlns:a16="http://schemas.microsoft.com/office/drawing/2014/main" id="{7A9A3758-BBAD-E505-602E-F59A3DE02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24" y="1969768"/>
            <a:ext cx="4720576" cy="206687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Picture 31">
            <a:extLst>
              <a:ext uri="{FF2B5EF4-FFF2-40B4-BE49-F238E27FC236}">
                <a16:creationId xmlns:a16="http://schemas.microsoft.com/office/drawing/2014/main" id="{B9A1A406-2718-963A-0C52-E153B4D1E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24" y="4328540"/>
            <a:ext cx="5898932" cy="174604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6777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1" y="272716"/>
            <a:ext cx="481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데이터 취득과 정제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/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가공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D05243-98C0-BFA7-20FE-65322424B6A6}"/>
              </a:ext>
            </a:extLst>
          </p:cNvPr>
          <p:cNvSpPr txBox="1"/>
          <p:nvPr/>
        </p:nvSpPr>
        <p:spPr>
          <a:xfrm>
            <a:off x="495810" y="834159"/>
            <a:ext cx="6126480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-10)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독립변수 간 통계 확인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AF4CAD-0149-5EC5-CBA8-EC25D8F3AB31}"/>
              </a:ext>
            </a:extLst>
          </p:cNvPr>
          <p:cNvSpPr txBox="1"/>
          <p:nvPr/>
        </p:nvSpPr>
        <p:spPr>
          <a:xfrm>
            <a:off x="5836753" y="2005540"/>
            <a:ext cx="6217920" cy="357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관계를 확인하려는 변수끼리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group_by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summarise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 통계 결과를 확인했다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피해 운전자 연령과 사망 중상자 여부를 비교한 결과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70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대의 사망 중상자 여부 평균이 다른 나이대에 비해 높았다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피해 운전자 연령과 경상 부상자 여부를 비교한 결과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70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대의 경상 부상자 여부 평균이 다른 나이대에 비해 높았다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33">
            <a:extLst>
              <a:ext uri="{FF2B5EF4-FFF2-40B4-BE49-F238E27FC236}">
                <a16:creationId xmlns:a16="http://schemas.microsoft.com/office/drawing/2014/main" id="{6D476B50-500F-139E-E756-3886DE3B6C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349"/>
          <a:stretch>
            <a:fillRect/>
          </a:stretch>
        </p:blipFill>
        <p:spPr>
          <a:xfrm>
            <a:off x="523869" y="1515016"/>
            <a:ext cx="4555406" cy="243724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35">
            <a:extLst>
              <a:ext uri="{FF2B5EF4-FFF2-40B4-BE49-F238E27FC236}">
                <a16:creationId xmlns:a16="http://schemas.microsoft.com/office/drawing/2014/main" id="{8F2EA2D5-EC01-AD50-F3E7-3FA6E5352D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479"/>
          <a:stretch>
            <a:fillRect/>
          </a:stretch>
        </p:blipFill>
        <p:spPr>
          <a:xfrm>
            <a:off x="523869" y="4114384"/>
            <a:ext cx="4555406" cy="253502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4066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7481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데이터 시각화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357833" y="403809"/>
            <a:ext cx="481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데이터 시각화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D05243-98C0-BFA7-20FE-65322424B6A6}"/>
              </a:ext>
            </a:extLst>
          </p:cNvPr>
          <p:cNvSpPr txBox="1"/>
          <p:nvPr/>
        </p:nvSpPr>
        <p:spPr>
          <a:xfrm>
            <a:off x="686878" y="1686912"/>
            <a:ext cx="7105993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3-1)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시각화 과정에서 무엇을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방법으로 </a:t>
            </a:r>
            <a:r>
              <a:rPr lang="ko-KR" altLang="en-US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할것인가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AF4CAD-0149-5EC5-CBA8-EC25D8F3AB31}"/>
              </a:ext>
            </a:extLst>
          </p:cNvPr>
          <p:cNvSpPr txBox="1"/>
          <p:nvPr/>
        </p:nvSpPr>
        <p:spPr>
          <a:xfrm>
            <a:off x="686878" y="2639928"/>
            <a:ext cx="7897564" cy="180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피해 운전자 연령과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사망중상자여부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관계</a:t>
            </a: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피해 운전자 연령과 경상부상자여부 관계</a:t>
            </a: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어떤 피처와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사망중상자여부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경상부상자여부와 관계가 높은가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연령대와 수치 데이터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관계를 알아보기 위해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barplot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27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44378" y="287997"/>
            <a:ext cx="481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데이터 시각화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D05243-98C0-BFA7-20FE-65322424B6A6}"/>
              </a:ext>
            </a:extLst>
          </p:cNvPr>
          <p:cNvSpPr txBox="1"/>
          <p:nvPr/>
        </p:nvSpPr>
        <p:spPr>
          <a:xfrm>
            <a:off x="1045760" y="906161"/>
            <a:ext cx="7105993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3-2)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피해 운전자 연령과 사망 중상자 여부 관계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AF4CAD-0149-5EC5-CBA8-EC25D8F3AB31}"/>
              </a:ext>
            </a:extLst>
          </p:cNvPr>
          <p:cNvSpPr txBox="1"/>
          <p:nvPr/>
        </p:nvSpPr>
        <p:spPr>
          <a:xfrm>
            <a:off x="1045760" y="5180412"/>
            <a:ext cx="10399594" cy="918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연령대가 높아질수록 사망 중상자 여부의 평균이 높아지는 것을 확인할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- 70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대의 사망 중상자 여부 평균이 가장 높지만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0.5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넘지 않는 낮은 수치를 나타낸다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2" name="Picture 37">
            <a:extLst>
              <a:ext uri="{FF2B5EF4-FFF2-40B4-BE49-F238E27FC236}">
                <a16:creationId xmlns:a16="http://schemas.microsoft.com/office/drawing/2014/main" id="{86D38B2F-6858-E25F-61C2-B607312F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60" y="1597629"/>
            <a:ext cx="4372403" cy="36627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39">
            <a:extLst>
              <a:ext uri="{FF2B5EF4-FFF2-40B4-BE49-F238E27FC236}">
                <a16:creationId xmlns:a16="http://schemas.microsoft.com/office/drawing/2014/main" id="{F1CC31DC-C4BB-1613-1970-808C0F2D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794" y="1463198"/>
            <a:ext cx="4716825" cy="371721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0267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44378" y="287997"/>
            <a:ext cx="481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데이터 시각화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D05243-98C0-BFA7-20FE-65322424B6A6}"/>
              </a:ext>
            </a:extLst>
          </p:cNvPr>
          <p:cNvSpPr txBox="1"/>
          <p:nvPr/>
        </p:nvSpPr>
        <p:spPr>
          <a:xfrm>
            <a:off x="1045760" y="906161"/>
            <a:ext cx="7105993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3-3)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피해 운전자 연령과 경상 부상자 여부 관계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AF4CAD-0149-5EC5-CBA8-EC25D8F3AB31}"/>
              </a:ext>
            </a:extLst>
          </p:cNvPr>
          <p:cNvSpPr txBox="1"/>
          <p:nvPr/>
        </p:nvSpPr>
        <p:spPr>
          <a:xfrm>
            <a:off x="1045760" y="5275948"/>
            <a:ext cx="10399594" cy="918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연령대가 높아질수록 경상 부상자 여부의 평균이 낮아지는 것을 확인할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- 70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대의 사망 중상자 여부 평균이 가장 낮지만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0.6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넘는 비교적 높은 수치를 나타낸다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9" name="Picture 45">
            <a:extLst>
              <a:ext uri="{FF2B5EF4-FFF2-40B4-BE49-F238E27FC236}">
                <a16:creationId xmlns:a16="http://schemas.microsoft.com/office/drawing/2014/main" id="{CE7B40D9-F31A-E0B2-E43E-9E2D58DC0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384" y="1519172"/>
            <a:ext cx="4815717" cy="361519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47">
            <a:extLst>
              <a:ext uri="{FF2B5EF4-FFF2-40B4-BE49-F238E27FC236}">
                <a16:creationId xmlns:a16="http://schemas.microsoft.com/office/drawing/2014/main" id="{2B16BC84-7B18-4605-5D96-D91E7A262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60" y="1519172"/>
            <a:ext cx="4255118" cy="366124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74384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44378" y="287997"/>
            <a:ext cx="481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데이터 시각화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D05243-98C0-BFA7-20FE-65322424B6A6}"/>
              </a:ext>
            </a:extLst>
          </p:cNvPr>
          <p:cNvSpPr txBox="1"/>
          <p:nvPr/>
        </p:nvSpPr>
        <p:spPr>
          <a:xfrm>
            <a:off x="1045760" y="810625"/>
            <a:ext cx="7105993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3-4)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도로 형태와 경상 부상자 여부 관계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AF4CAD-0149-5EC5-CBA8-EC25D8F3AB31}"/>
              </a:ext>
            </a:extLst>
          </p:cNvPr>
          <p:cNvSpPr txBox="1"/>
          <p:nvPr/>
        </p:nvSpPr>
        <p:spPr>
          <a:xfrm>
            <a:off x="1141294" y="4888174"/>
            <a:ext cx="10399594" cy="180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 높은 경상 부상자 여부 평균을 가지는 도로 형태를 알아보기 위해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arrange()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높은   평균을 가지는 순서대로 내림차순 정렬해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시각화했다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 높은 평균을 가지는 도로 형태는 미분류 다음으로 ‘단일로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고가도로위’이다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 낮은 평균을 가지는 도로 형태는 ‘교차로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교차로횡단보도내‘이다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" name="Picture 49">
            <a:extLst>
              <a:ext uri="{FF2B5EF4-FFF2-40B4-BE49-F238E27FC236}">
                <a16:creationId xmlns:a16="http://schemas.microsoft.com/office/drawing/2014/main" id="{CEF5406F-C53B-048A-033C-B11009574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03" y="1365883"/>
            <a:ext cx="3037277" cy="361341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51">
            <a:extLst>
              <a:ext uri="{FF2B5EF4-FFF2-40B4-BE49-F238E27FC236}">
                <a16:creationId xmlns:a16="http://schemas.microsoft.com/office/drawing/2014/main" id="{463BEEFD-3374-050E-0036-5FDD52A4A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008" y="1231371"/>
            <a:ext cx="4901063" cy="368163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26613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44378" y="287997"/>
            <a:ext cx="481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데이터 시각화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D05243-98C0-BFA7-20FE-65322424B6A6}"/>
              </a:ext>
            </a:extLst>
          </p:cNvPr>
          <p:cNvSpPr txBox="1"/>
          <p:nvPr/>
        </p:nvSpPr>
        <p:spPr>
          <a:xfrm>
            <a:off x="1045760" y="810625"/>
            <a:ext cx="7105993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3-5)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가해 운전자 차종과 경상 부상자 여부 관계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AF4CAD-0149-5EC5-CBA8-EC25D8F3AB31}"/>
              </a:ext>
            </a:extLst>
          </p:cNvPr>
          <p:cNvSpPr txBox="1"/>
          <p:nvPr/>
        </p:nvSpPr>
        <p:spPr>
          <a:xfrm>
            <a:off x="772805" y="4191003"/>
            <a:ext cx="11146240" cy="269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 높은 경상 부상자 여부 평균을 가지는 가해 운전자의 차종은 ’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농기계‘이다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 낮은 경상 부상자 여부 평균을 가지는 가해 운전자의 차종은 ’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사륜오토바이‘이다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 높은 경상 부상자 여부 평균을 가지는 가해 운전자의 차종과 두 번째로 높은 경상 부상자 여부 평균을 가지는 가해 운전자의 차종의 차이가 비교적 크고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차종의 차이는 거의 없음을 알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53">
            <a:extLst>
              <a:ext uri="{FF2B5EF4-FFF2-40B4-BE49-F238E27FC236}">
                <a16:creationId xmlns:a16="http://schemas.microsoft.com/office/drawing/2014/main" id="{B2110A7A-B17C-C157-700F-7FA8FBDC8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67" y="1430066"/>
            <a:ext cx="2823819" cy="321235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55">
            <a:extLst>
              <a:ext uri="{FF2B5EF4-FFF2-40B4-BE49-F238E27FC236}">
                <a16:creationId xmlns:a16="http://schemas.microsoft.com/office/drawing/2014/main" id="{A4E1D3F9-7E60-D35D-CB3D-0F353BC7C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713" y="1466973"/>
            <a:ext cx="4210613" cy="320231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3508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7671850" y="0"/>
            <a:ext cx="453252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645766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365728" y="1671006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080487" y="1609451"/>
            <a:ext cx="426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주제 선정 배경 </a:t>
            </a:r>
            <a:r>
              <a:rPr lang="en-US" altLang="ko-KR" sz="2800" spc="-300" dirty="0">
                <a:solidFill>
                  <a:schemeClr val="accent1"/>
                </a:solidFill>
              </a:rPr>
              <a:t>/ </a:t>
            </a:r>
            <a:r>
              <a:rPr lang="ko-KR" altLang="en-US" sz="2800" spc="-300" dirty="0">
                <a:solidFill>
                  <a:schemeClr val="accent1"/>
                </a:solidFill>
              </a:rPr>
              <a:t>데이터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365728" y="236125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094488" y="2299700"/>
            <a:ext cx="3664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데이터 취득과 정제 </a:t>
            </a:r>
            <a:r>
              <a:rPr lang="en-US" altLang="ko-KR" sz="2800" spc="-300" dirty="0">
                <a:solidFill>
                  <a:schemeClr val="accent1"/>
                </a:solidFill>
              </a:rPr>
              <a:t>/ </a:t>
            </a:r>
            <a:r>
              <a:rPr lang="ko-KR" altLang="en-US" sz="2800" spc="-300" dirty="0">
                <a:solidFill>
                  <a:schemeClr val="accent1"/>
                </a:solidFill>
              </a:rPr>
              <a:t>가공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351727" y="3058664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080487" y="2997109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데이터 시각화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351727" y="3796818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080487" y="3735263"/>
            <a:ext cx="2601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가설 설정 및  검정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1006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80F61-85FD-F5B3-F2DF-21AF15CBA27B}"/>
              </a:ext>
            </a:extLst>
          </p:cNvPr>
          <p:cNvSpPr txBox="1"/>
          <p:nvPr/>
        </p:nvSpPr>
        <p:spPr>
          <a:xfrm>
            <a:off x="1351727" y="45486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2A14D-D919-F3CC-B27B-5C9A5042F491}"/>
              </a:ext>
            </a:extLst>
          </p:cNvPr>
          <p:cNvSpPr txBox="1"/>
          <p:nvPr/>
        </p:nvSpPr>
        <p:spPr>
          <a:xfrm>
            <a:off x="2080487" y="4487064"/>
            <a:ext cx="5376857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모델링</a:t>
            </a:r>
            <a:r>
              <a:rPr lang="en-US" altLang="ko-KR" sz="2800" spc="-300" dirty="0">
                <a:solidFill>
                  <a:schemeClr val="accent1"/>
                </a:solidFill>
              </a:rPr>
              <a:t> </a:t>
            </a:r>
            <a:r>
              <a:rPr lang="ko-KR" altLang="en-US" sz="2800" spc="-300" dirty="0">
                <a:solidFill>
                  <a:schemeClr val="accent1"/>
                </a:solidFill>
              </a:rPr>
              <a:t>및 분석</a:t>
            </a:r>
            <a:endParaRPr lang="en-US" altLang="ko-KR" sz="2800" spc="-300" dirty="0">
              <a:solidFill>
                <a:schemeClr val="accent1"/>
              </a:solidFill>
            </a:endParaRPr>
          </a:p>
          <a:p>
            <a:r>
              <a:rPr lang="ko-KR" altLang="en-US" sz="2500" spc="-300" dirty="0">
                <a:solidFill>
                  <a:schemeClr val="accent1"/>
                </a:solidFill>
              </a:rPr>
              <a:t> </a:t>
            </a:r>
            <a:r>
              <a:rPr lang="en-US" altLang="ko-KR" sz="2500" spc="-300" dirty="0">
                <a:solidFill>
                  <a:schemeClr val="accent1"/>
                </a:solidFill>
              </a:rPr>
              <a:t>– </a:t>
            </a:r>
            <a:r>
              <a:rPr lang="ko-KR" altLang="en-US" sz="2500" spc="-300" dirty="0">
                <a:solidFill>
                  <a:schemeClr val="accent1"/>
                </a:solidFill>
              </a:rPr>
              <a:t>로지스틱 회귀</a:t>
            </a:r>
            <a:r>
              <a:rPr lang="en-US" altLang="ko-KR" sz="2500" spc="-300" dirty="0">
                <a:solidFill>
                  <a:schemeClr val="accent1"/>
                </a:solidFill>
              </a:rPr>
              <a:t>, </a:t>
            </a:r>
            <a:r>
              <a:rPr lang="ko-KR" altLang="en-US" sz="2500" spc="-300">
                <a:solidFill>
                  <a:schemeClr val="accent1"/>
                </a:solidFill>
              </a:rPr>
              <a:t>결정 트리</a:t>
            </a:r>
            <a:r>
              <a:rPr lang="en-US" altLang="ko-KR" sz="2500" spc="-300" dirty="0">
                <a:solidFill>
                  <a:schemeClr val="accent1"/>
                </a:solidFill>
              </a:rPr>
              <a:t>,Random Forest, SVM</a:t>
            </a:r>
            <a:endParaRPr lang="ko-KR" altLang="en-US" sz="2500" spc="-3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249BCF-7CBF-BCFF-587C-1BA9A42F9317}"/>
              </a:ext>
            </a:extLst>
          </p:cNvPr>
          <p:cNvSpPr txBox="1"/>
          <p:nvPr/>
        </p:nvSpPr>
        <p:spPr>
          <a:xfrm>
            <a:off x="1351727" y="57070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231435-DAC6-BC93-7C14-5CDE77246516}"/>
              </a:ext>
            </a:extLst>
          </p:cNvPr>
          <p:cNvSpPr txBox="1"/>
          <p:nvPr/>
        </p:nvSpPr>
        <p:spPr>
          <a:xfrm>
            <a:off x="2080487" y="5645446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분석 결과 해석</a:t>
            </a: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44378" y="287997"/>
            <a:ext cx="481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데이터 시각화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D05243-98C0-BFA7-20FE-65322424B6A6}"/>
              </a:ext>
            </a:extLst>
          </p:cNvPr>
          <p:cNvSpPr txBox="1"/>
          <p:nvPr/>
        </p:nvSpPr>
        <p:spPr>
          <a:xfrm>
            <a:off x="1045760" y="810625"/>
            <a:ext cx="7105993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3-6)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피해 운전자 차종과 경상 부상자 여부 관계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AF4CAD-0149-5EC5-CBA8-EC25D8F3AB31}"/>
              </a:ext>
            </a:extLst>
          </p:cNvPr>
          <p:cNvSpPr txBox="1"/>
          <p:nvPr/>
        </p:nvSpPr>
        <p:spPr>
          <a:xfrm>
            <a:off x="704566" y="4933024"/>
            <a:ext cx="11146240" cy="180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 높은 경상 부상자 여부 평균을 가지는 피해 운전자의 차종은 ’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승용‘이다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 낮은 경상 부상자 여부 평균을 가지는 피해 운전자의 차종은 ’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농기계‘이다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평균 경상 부상자 여부가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넘는 나머지 차종과 달리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’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농기계‘의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평균 경상 부상자 여부는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0.25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매우 낮은 수치를 가진다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" name="Picture 57">
            <a:extLst>
              <a:ext uri="{FF2B5EF4-FFF2-40B4-BE49-F238E27FC236}">
                <a16:creationId xmlns:a16="http://schemas.microsoft.com/office/drawing/2014/main" id="{DD20D799-B7E9-72D7-D077-CF8C12579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81" y="1367219"/>
            <a:ext cx="2830690" cy="36320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59">
            <a:extLst>
              <a:ext uri="{FF2B5EF4-FFF2-40B4-BE49-F238E27FC236}">
                <a16:creationId xmlns:a16="http://schemas.microsoft.com/office/drawing/2014/main" id="{93FD4104-C847-8C12-E272-F06E9A971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095" y="1385302"/>
            <a:ext cx="4606986" cy="354772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25134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44378" y="287997"/>
            <a:ext cx="481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데이터 시각화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D05243-98C0-BFA7-20FE-65322424B6A6}"/>
              </a:ext>
            </a:extLst>
          </p:cNvPr>
          <p:cNvSpPr txBox="1"/>
          <p:nvPr/>
        </p:nvSpPr>
        <p:spPr>
          <a:xfrm>
            <a:off x="1018465" y="643183"/>
            <a:ext cx="7105993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3-7)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피해 운전자 차종과 사망 중상자 여부 관계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AF4CAD-0149-5EC5-CBA8-EC25D8F3AB31}"/>
              </a:ext>
            </a:extLst>
          </p:cNvPr>
          <p:cNvSpPr txBox="1"/>
          <p:nvPr/>
        </p:nvSpPr>
        <p:spPr>
          <a:xfrm>
            <a:off x="601258" y="3878945"/>
            <a:ext cx="11146240" cy="269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 높은 사망 중상자 여부 평균을 가지는 피해 운전자의 차종은 ’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농기계‘이다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’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농기계‘는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다른 차종에 비해 매우 높은 가장 높은 사망 중상자 여부 평균 수치를 가진다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 낮은 사망 중상자 여부 평균을 가지는 피해 운전자의 차종은 ’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승용‘이다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이전 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5-5)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피해 운전자 차종과 경상 부상자 여부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관계‘에서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가장 높은 수치를 가지는 차종이 ’승용‘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 낮은 수치를 가지는 차종이 ’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농기계‘였던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것과 반대되는 결과임을 알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7" name="Picture 61">
            <a:extLst>
              <a:ext uri="{FF2B5EF4-FFF2-40B4-BE49-F238E27FC236}">
                <a16:creationId xmlns:a16="http://schemas.microsoft.com/office/drawing/2014/main" id="{30E182B1-3906-78E8-04BC-07AEEE9E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32" y="1157822"/>
            <a:ext cx="2501704" cy="32011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63">
            <a:extLst>
              <a:ext uri="{FF2B5EF4-FFF2-40B4-BE49-F238E27FC236}">
                <a16:creationId xmlns:a16="http://schemas.microsoft.com/office/drawing/2014/main" id="{50C79E44-16AC-5BCC-A3F6-E15454047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095" y="1169414"/>
            <a:ext cx="4230806" cy="323718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2668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44378" y="287997"/>
            <a:ext cx="481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데이터 시각화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D05243-98C0-BFA7-20FE-65322424B6A6}"/>
              </a:ext>
            </a:extLst>
          </p:cNvPr>
          <p:cNvSpPr txBox="1"/>
          <p:nvPr/>
        </p:nvSpPr>
        <p:spPr>
          <a:xfrm>
            <a:off x="895635" y="1109222"/>
            <a:ext cx="7105993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3-8)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geom_boxplot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AF4CAD-0149-5EC5-CBA8-EC25D8F3AB31}"/>
              </a:ext>
            </a:extLst>
          </p:cNvPr>
          <p:cNvSpPr txBox="1"/>
          <p:nvPr/>
        </p:nvSpPr>
        <p:spPr>
          <a:xfrm>
            <a:off x="695960" y="5239107"/>
            <a:ext cx="11146240" cy="918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geom_boxplot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 ’사고 유형 세부 분류‘ 열과 ’도로 형태‘ 열이 사고 피해 정도를 의미하는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수치와 가지는 관계를 확인했다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" name="Picture 65">
            <a:extLst>
              <a:ext uri="{FF2B5EF4-FFF2-40B4-BE49-F238E27FC236}">
                <a16:creationId xmlns:a16="http://schemas.microsoft.com/office/drawing/2014/main" id="{408CDD0C-E168-D632-3DF3-8640CA9E7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1927262"/>
            <a:ext cx="5400040" cy="326428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67">
            <a:extLst>
              <a:ext uri="{FF2B5EF4-FFF2-40B4-BE49-F238E27FC236}">
                <a16:creationId xmlns:a16="http://schemas.microsoft.com/office/drawing/2014/main" id="{53DA1E8A-9DC4-9549-E818-5762B2241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55" y="1927262"/>
            <a:ext cx="5400040" cy="322287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48425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44378" y="287997"/>
            <a:ext cx="481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데이터 시각화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D05243-98C0-BFA7-20FE-65322424B6A6}"/>
              </a:ext>
            </a:extLst>
          </p:cNvPr>
          <p:cNvSpPr txBox="1"/>
          <p:nvPr/>
        </p:nvSpPr>
        <p:spPr>
          <a:xfrm>
            <a:off x="895635" y="1109222"/>
            <a:ext cx="7105993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3-9)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상관분석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AF4CAD-0149-5EC5-CBA8-EC25D8F3AB31}"/>
              </a:ext>
            </a:extLst>
          </p:cNvPr>
          <p:cNvSpPr txBox="1"/>
          <p:nvPr/>
        </p:nvSpPr>
        <p:spPr>
          <a:xfrm>
            <a:off x="895635" y="4938856"/>
            <a:ext cx="11146240" cy="1361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 데이터를 가지는 가해 운전자 연령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피해 운전자 연령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사망 중상자 여부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경상 부상자 여부에 대해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corrplot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GGally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ggpairs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PerformanceAnalytics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chart.Correlation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 상관관계를 확인했다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7" name="Picture 68">
            <a:extLst>
              <a:ext uri="{FF2B5EF4-FFF2-40B4-BE49-F238E27FC236}">
                <a16:creationId xmlns:a16="http://schemas.microsoft.com/office/drawing/2014/main" id="{5D3B96FA-384A-DFCD-91CF-3736D53D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20" y="1700420"/>
            <a:ext cx="4620470" cy="325323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0">
            <a:extLst>
              <a:ext uri="{FF2B5EF4-FFF2-40B4-BE49-F238E27FC236}">
                <a16:creationId xmlns:a16="http://schemas.microsoft.com/office/drawing/2014/main" id="{D75FD651-4852-BAAA-00C4-A1926169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4289"/>
            <a:ext cx="5194478" cy="335456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98008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44378" y="287997"/>
            <a:ext cx="481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데이터 시각화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D05243-98C0-BFA7-20FE-65322424B6A6}"/>
              </a:ext>
            </a:extLst>
          </p:cNvPr>
          <p:cNvSpPr txBox="1"/>
          <p:nvPr/>
        </p:nvSpPr>
        <p:spPr>
          <a:xfrm>
            <a:off x="895635" y="877085"/>
            <a:ext cx="7105993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3-9)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상관분석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AF4CAD-0149-5EC5-CBA8-EC25D8F3AB31}"/>
              </a:ext>
            </a:extLst>
          </p:cNvPr>
          <p:cNvSpPr txBox="1"/>
          <p:nvPr/>
        </p:nvSpPr>
        <p:spPr>
          <a:xfrm>
            <a:off x="895635" y="4403249"/>
            <a:ext cx="11146240" cy="269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다음은 가해 운전자 연령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피해 운전자 연령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사망 중상자 여부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경상 부상자 여부에 대해 그래프를 바탕으로 분석한 결과이다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피해 운전자 연령과 사망 중상자 여부는 양의 상관 관계가 있지만 높지 않다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피해 운전자 연령과 경상 부상자 여부는 양의 상관 관계가 있지만 높지 않다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사망 중상자 여부와 경상 부상자 여부는 매우 높은 음의 상관관계를 가진다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72">
            <a:extLst>
              <a:ext uri="{FF2B5EF4-FFF2-40B4-BE49-F238E27FC236}">
                <a16:creationId xmlns:a16="http://schemas.microsoft.com/office/drawing/2014/main" id="{D3189EA8-1035-9AFF-5CA4-DDE563D62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26" y="1527879"/>
            <a:ext cx="3539375" cy="289327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74">
            <a:extLst>
              <a:ext uri="{FF2B5EF4-FFF2-40B4-BE49-F238E27FC236}">
                <a16:creationId xmlns:a16="http://schemas.microsoft.com/office/drawing/2014/main" id="{D07A022D-456F-A597-3DC6-E6028C0F9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58" y="991555"/>
            <a:ext cx="3757684" cy="341169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21858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4778080" y="914480"/>
            <a:ext cx="7413920" cy="4483771"/>
            <a:chOff x="6817895" y="310803"/>
            <a:chExt cx="7413920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Pretendard Black"/>
                  <a:ea typeface="+mj-ea"/>
                </a:rPr>
                <a:t>4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5272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가설 설정 및 검정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741392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741392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7144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1187115" y="273594"/>
            <a:ext cx="9817769" cy="2688475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A82E22C-8758-4E9E-BC67-38B9B8AD77F8}"/>
              </a:ext>
            </a:extLst>
          </p:cNvPr>
          <p:cNvSpPr/>
          <p:nvPr/>
        </p:nvSpPr>
        <p:spPr>
          <a:xfrm>
            <a:off x="1187115" y="3257040"/>
            <a:ext cx="9817769" cy="2688475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9A18D-A4C4-86ED-9899-B698C939D26F}"/>
              </a:ext>
            </a:extLst>
          </p:cNvPr>
          <p:cNvSpPr txBox="1"/>
          <p:nvPr/>
        </p:nvSpPr>
        <p:spPr>
          <a:xfrm>
            <a:off x="1942484" y="832335"/>
            <a:ext cx="83070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/>
              <a:t>가설 </a:t>
            </a:r>
            <a:r>
              <a:rPr lang="en-US" altLang="ko-KR" sz="2500" dirty="0"/>
              <a:t>1. </a:t>
            </a:r>
            <a:r>
              <a:rPr lang="ko-KR" altLang="en-US" sz="2500" dirty="0" err="1"/>
              <a:t>귀무가설</a:t>
            </a:r>
            <a:r>
              <a:rPr lang="ko-KR" altLang="en-US" sz="2500" dirty="0"/>
              <a:t> </a:t>
            </a:r>
            <a:r>
              <a:rPr lang="en-US" altLang="ko-KR" sz="2500" dirty="0"/>
              <a:t>: </a:t>
            </a:r>
            <a:r>
              <a:rPr lang="ko-KR" altLang="en-US" sz="2500" dirty="0"/>
              <a:t>사망 중상자 여부와 피해 운전자 연령은 연관이 있다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가설 </a:t>
            </a:r>
            <a:r>
              <a:rPr lang="en-US" altLang="ko-KR" sz="2500" dirty="0"/>
              <a:t>1. </a:t>
            </a:r>
            <a:r>
              <a:rPr lang="ko-KR" altLang="en-US" sz="2500" dirty="0"/>
              <a:t>대립가설 </a:t>
            </a:r>
            <a:r>
              <a:rPr lang="en-US" altLang="ko-KR" sz="2500" dirty="0"/>
              <a:t>: </a:t>
            </a:r>
            <a:r>
              <a:rPr lang="ko-KR" altLang="en-US" sz="2500" dirty="0"/>
              <a:t>사망 중상자 여부와 피해 운전자 연령은 연관이 없다</a:t>
            </a:r>
            <a:r>
              <a:rPr lang="en-US" altLang="ko-KR" sz="2500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0962A-4437-6C67-9106-596E4D45A030}"/>
              </a:ext>
            </a:extLst>
          </p:cNvPr>
          <p:cNvSpPr txBox="1"/>
          <p:nvPr/>
        </p:nvSpPr>
        <p:spPr>
          <a:xfrm>
            <a:off x="1942484" y="3456265"/>
            <a:ext cx="830703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2500" dirty="0"/>
          </a:p>
          <a:p>
            <a:r>
              <a:rPr lang="ko-KR" altLang="en-US" sz="2500" dirty="0"/>
              <a:t>가설 </a:t>
            </a:r>
            <a:r>
              <a:rPr lang="en-US" altLang="ko-KR" sz="2500" dirty="0"/>
              <a:t>2. </a:t>
            </a:r>
            <a:r>
              <a:rPr lang="ko-KR" altLang="en-US" sz="2500" dirty="0" err="1"/>
              <a:t>귀무가설</a:t>
            </a:r>
            <a:r>
              <a:rPr lang="ko-KR" altLang="en-US" sz="2500" dirty="0"/>
              <a:t> </a:t>
            </a:r>
            <a:r>
              <a:rPr lang="en-US" altLang="ko-KR" sz="2500" dirty="0"/>
              <a:t>: </a:t>
            </a:r>
            <a:r>
              <a:rPr lang="ko-KR" altLang="en-US" sz="2500" dirty="0"/>
              <a:t>경상 부상자 여부와 피해 운전자 연령은 연관이 있다</a:t>
            </a:r>
            <a:r>
              <a:rPr lang="en-US" altLang="ko-KR" sz="2500" dirty="0"/>
              <a:t>. </a:t>
            </a:r>
          </a:p>
          <a:p>
            <a:r>
              <a:rPr lang="ko-KR" altLang="en-US" sz="2500" dirty="0"/>
              <a:t>가설 </a:t>
            </a:r>
            <a:r>
              <a:rPr lang="en-US" altLang="ko-KR" sz="2500" dirty="0"/>
              <a:t>2. </a:t>
            </a:r>
            <a:r>
              <a:rPr lang="ko-KR" altLang="en-US" sz="2500" dirty="0"/>
              <a:t>대립가설 </a:t>
            </a:r>
            <a:r>
              <a:rPr lang="en-US" altLang="ko-KR" sz="2500" dirty="0"/>
              <a:t>: </a:t>
            </a:r>
            <a:r>
              <a:rPr lang="ko-KR" altLang="en-US" sz="2500" dirty="0"/>
              <a:t>경상 부상자 여부와 피해 운전자 연령은 연관이 없다</a:t>
            </a:r>
            <a:r>
              <a:rPr lang="en-US" altLang="ko-KR" sz="2500" dirty="0"/>
              <a:t>. </a:t>
            </a:r>
            <a:endParaRPr lang="ko-KR" altLang="en-US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92069E-27F8-6A76-751B-E3A9EE9ACBBC}"/>
              </a:ext>
            </a:extLst>
          </p:cNvPr>
          <p:cNvSpPr txBox="1"/>
          <p:nvPr/>
        </p:nvSpPr>
        <p:spPr>
          <a:xfrm>
            <a:off x="3224073" y="6122741"/>
            <a:ext cx="814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유의수준 </a:t>
            </a:r>
            <a:r>
              <a:rPr lang="en-US" altLang="ko-KR" sz="2400" dirty="0"/>
              <a:t>: 0.05 / </a:t>
            </a:r>
            <a:r>
              <a:rPr lang="ko-KR" altLang="en-US" sz="2400" dirty="0"/>
              <a:t>검정 방법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카이제곱</a:t>
            </a:r>
            <a:r>
              <a:rPr lang="ko-KR" altLang="en-US" sz="2400" dirty="0"/>
              <a:t> 검정</a:t>
            </a:r>
          </a:p>
        </p:txBody>
      </p:sp>
    </p:spTree>
    <p:extLst>
      <p:ext uri="{BB962C8B-B14F-4D97-AF65-F5344CB8AC3E}">
        <p14:creationId xmlns:p14="http://schemas.microsoft.com/office/powerpoint/2010/main" val="2016473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1187115" y="364442"/>
            <a:ext cx="9817769" cy="2688475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A82E22C-8758-4E9E-BC67-38B9B8AD77F8}"/>
              </a:ext>
            </a:extLst>
          </p:cNvPr>
          <p:cNvSpPr/>
          <p:nvPr/>
        </p:nvSpPr>
        <p:spPr>
          <a:xfrm>
            <a:off x="1187115" y="3311014"/>
            <a:ext cx="9817769" cy="2688475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9A18D-A4C4-86ED-9899-B698C939D26F}"/>
              </a:ext>
            </a:extLst>
          </p:cNvPr>
          <p:cNvSpPr txBox="1"/>
          <p:nvPr/>
        </p:nvSpPr>
        <p:spPr>
          <a:xfrm>
            <a:off x="1942484" y="923183"/>
            <a:ext cx="83070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3. </a:t>
            </a:r>
            <a:r>
              <a:rPr kumimoji="0" lang="ko-KR" alt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귀무가설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사망 중상자 여부와 가해 운전자 연령은 연관이 있다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3.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대립가설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사망 중상자 여부와 가해 운전자 연령은 연관이 없다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0962A-4437-6C67-9106-596E4D45A030}"/>
              </a:ext>
            </a:extLst>
          </p:cNvPr>
          <p:cNvSpPr txBox="1"/>
          <p:nvPr/>
        </p:nvSpPr>
        <p:spPr>
          <a:xfrm>
            <a:off x="1942484" y="3952691"/>
            <a:ext cx="83070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4. </a:t>
            </a:r>
            <a:r>
              <a:rPr kumimoji="0" lang="ko-KR" alt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귀무가설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경상 부상자 여부와 가해 운전자 연령은 연관이 있다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4.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대립가설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경상 부상자 여부와 가해 운전자 연령은 연관이 없다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45AAE-E139-3052-FA65-628F919BE08D}"/>
              </a:ext>
            </a:extLst>
          </p:cNvPr>
          <p:cNvSpPr txBox="1"/>
          <p:nvPr/>
        </p:nvSpPr>
        <p:spPr>
          <a:xfrm>
            <a:off x="3224073" y="6122741"/>
            <a:ext cx="814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유의수준 </a:t>
            </a:r>
            <a:r>
              <a:rPr lang="en-US" altLang="ko-KR" sz="2400" dirty="0"/>
              <a:t>: 0.05 / </a:t>
            </a:r>
            <a:r>
              <a:rPr lang="ko-KR" altLang="en-US" sz="2400" dirty="0"/>
              <a:t>검정 방법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카이제곱</a:t>
            </a:r>
            <a:r>
              <a:rPr lang="ko-KR" altLang="en-US" sz="2400" dirty="0"/>
              <a:t> 검정</a:t>
            </a:r>
          </a:p>
        </p:txBody>
      </p:sp>
    </p:spTree>
    <p:extLst>
      <p:ext uri="{BB962C8B-B14F-4D97-AF65-F5344CB8AC3E}">
        <p14:creationId xmlns:p14="http://schemas.microsoft.com/office/powerpoint/2010/main" val="3902206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1187115" y="438182"/>
            <a:ext cx="9817769" cy="2688475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A82E22C-8758-4E9E-BC67-38B9B8AD77F8}"/>
              </a:ext>
            </a:extLst>
          </p:cNvPr>
          <p:cNvSpPr/>
          <p:nvPr/>
        </p:nvSpPr>
        <p:spPr>
          <a:xfrm>
            <a:off x="1187115" y="3280461"/>
            <a:ext cx="9817769" cy="2688475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9A18D-A4C4-86ED-9899-B698C939D26F}"/>
              </a:ext>
            </a:extLst>
          </p:cNvPr>
          <p:cNvSpPr txBox="1"/>
          <p:nvPr/>
        </p:nvSpPr>
        <p:spPr>
          <a:xfrm>
            <a:off x="1942484" y="996923"/>
            <a:ext cx="83070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5. </a:t>
            </a:r>
            <a:r>
              <a:rPr kumimoji="0" lang="ko-KR" alt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귀무가설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피해 운전자 차종과 사망 중상자 여부는 연관이 있다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5.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대립가설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피해 운전자 차종과 사망 중상자 여부는 연관이 없다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0962A-4437-6C67-9106-596E4D45A030}"/>
              </a:ext>
            </a:extLst>
          </p:cNvPr>
          <p:cNvSpPr txBox="1"/>
          <p:nvPr/>
        </p:nvSpPr>
        <p:spPr>
          <a:xfrm>
            <a:off x="1942484" y="3778978"/>
            <a:ext cx="83070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6. </a:t>
            </a:r>
            <a:r>
              <a:rPr kumimoji="0" lang="ko-KR" alt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귀무가설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피해 운전자 차종과 경상 부상자 여부는 연관이 있다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6.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대립가설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피해 운전자 차종과 경상 부상자 여부는 연관이 없다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B5CB1-8674-0C0D-996D-3C5CE210C50C}"/>
              </a:ext>
            </a:extLst>
          </p:cNvPr>
          <p:cNvSpPr txBox="1"/>
          <p:nvPr/>
        </p:nvSpPr>
        <p:spPr>
          <a:xfrm>
            <a:off x="3224073" y="6122741"/>
            <a:ext cx="814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유의수준 </a:t>
            </a:r>
            <a:r>
              <a:rPr lang="en-US" altLang="ko-KR" sz="2400" dirty="0"/>
              <a:t>: 0.05 / </a:t>
            </a:r>
            <a:r>
              <a:rPr lang="ko-KR" altLang="en-US" sz="2400" dirty="0"/>
              <a:t>검정 방법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카이제곱</a:t>
            </a:r>
            <a:r>
              <a:rPr lang="ko-KR" altLang="en-US" sz="2400" dirty="0"/>
              <a:t> 검정</a:t>
            </a:r>
          </a:p>
        </p:txBody>
      </p:sp>
    </p:spTree>
    <p:extLst>
      <p:ext uri="{BB962C8B-B14F-4D97-AF65-F5344CB8AC3E}">
        <p14:creationId xmlns:p14="http://schemas.microsoft.com/office/powerpoint/2010/main" val="1587009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1187115" y="273594"/>
            <a:ext cx="9817769" cy="2688475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A82E22C-8758-4E9E-BC67-38B9B8AD77F8}"/>
              </a:ext>
            </a:extLst>
          </p:cNvPr>
          <p:cNvSpPr/>
          <p:nvPr/>
        </p:nvSpPr>
        <p:spPr>
          <a:xfrm>
            <a:off x="1187116" y="3231126"/>
            <a:ext cx="9817769" cy="2688475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9A18D-A4C4-86ED-9899-B698C939D26F}"/>
              </a:ext>
            </a:extLst>
          </p:cNvPr>
          <p:cNvSpPr txBox="1"/>
          <p:nvPr/>
        </p:nvSpPr>
        <p:spPr>
          <a:xfrm>
            <a:off x="1942484" y="832335"/>
            <a:ext cx="83070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7. </a:t>
            </a:r>
            <a:r>
              <a:rPr kumimoji="0" lang="ko-KR" alt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귀무가설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가해 운전자 차종과 경상 부상자 여부는 연관이 있다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7.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대립가설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가해 운전자 차종과 경상 부상자 여부는 연관이 없다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0962A-4437-6C67-9106-596E4D45A030}"/>
              </a:ext>
            </a:extLst>
          </p:cNvPr>
          <p:cNvSpPr txBox="1"/>
          <p:nvPr/>
        </p:nvSpPr>
        <p:spPr>
          <a:xfrm>
            <a:off x="1942485" y="3449423"/>
            <a:ext cx="830703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8. </a:t>
            </a:r>
            <a:r>
              <a:rPr kumimoji="0" lang="ko-KR" alt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귀무가설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가해 운전자 차종과 사망 부상자 여부는 연관이 있다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8.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대립가설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가해 운전자 차종과 사망 부상자 여부는 연관이 없다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04596-4C0D-59EC-B322-856222BB860A}"/>
              </a:ext>
            </a:extLst>
          </p:cNvPr>
          <p:cNvSpPr txBox="1"/>
          <p:nvPr/>
        </p:nvSpPr>
        <p:spPr>
          <a:xfrm>
            <a:off x="3224073" y="6122741"/>
            <a:ext cx="814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유의수준 </a:t>
            </a:r>
            <a:r>
              <a:rPr lang="en-US" altLang="ko-KR" sz="2400" dirty="0"/>
              <a:t>: 0.05 / </a:t>
            </a:r>
            <a:r>
              <a:rPr lang="ko-KR" altLang="en-US" sz="2400" dirty="0"/>
              <a:t>검정 방법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카이제곱</a:t>
            </a:r>
            <a:r>
              <a:rPr lang="ko-KR" altLang="en-US" sz="2400" dirty="0"/>
              <a:t> 검정</a:t>
            </a:r>
          </a:p>
        </p:txBody>
      </p:sp>
    </p:spTree>
    <p:extLst>
      <p:ext uri="{BB962C8B-B14F-4D97-AF65-F5344CB8AC3E}">
        <p14:creationId xmlns:p14="http://schemas.microsoft.com/office/powerpoint/2010/main" val="387862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4778080" y="914480"/>
            <a:ext cx="7413920" cy="4483771"/>
            <a:chOff x="6817895" y="310803"/>
            <a:chExt cx="7413920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70615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주제선정 배경</a:t>
              </a:r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/ 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데이터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741392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741392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1187115" y="273594"/>
            <a:ext cx="9817769" cy="2688475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A82E22C-8758-4E9E-BC67-38B9B8AD77F8}"/>
              </a:ext>
            </a:extLst>
          </p:cNvPr>
          <p:cNvSpPr/>
          <p:nvPr/>
        </p:nvSpPr>
        <p:spPr>
          <a:xfrm>
            <a:off x="1187115" y="3275187"/>
            <a:ext cx="9817769" cy="2688475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9A18D-A4C4-86ED-9899-B698C939D26F}"/>
              </a:ext>
            </a:extLst>
          </p:cNvPr>
          <p:cNvSpPr txBox="1"/>
          <p:nvPr/>
        </p:nvSpPr>
        <p:spPr>
          <a:xfrm>
            <a:off x="1942484" y="832335"/>
            <a:ext cx="83070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9. </a:t>
            </a:r>
            <a:r>
              <a:rPr kumimoji="0" lang="ko-KR" alt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귀무가설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도로 형태와 경상 부상자 여부는 연관이 있다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9.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대립가설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도로 형태와 경상 부상자 여부는 연관이 없다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0962A-4437-6C67-9106-596E4D45A030}"/>
              </a:ext>
            </a:extLst>
          </p:cNvPr>
          <p:cNvSpPr txBox="1"/>
          <p:nvPr/>
        </p:nvSpPr>
        <p:spPr>
          <a:xfrm>
            <a:off x="1942484" y="3493484"/>
            <a:ext cx="830703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10. </a:t>
            </a:r>
            <a:r>
              <a:rPr kumimoji="0" lang="ko-KR" alt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귀무가설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도로 형태와 사망 중상자 여부는 연관이 있다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10.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대립가설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도로 형태와 사망 중상자 여부는 연관이 없다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6FB80-6AA5-24F0-F4E4-2F51336622A5}"/>
              </a:ext>
            </a:extLst>
          </p:cNvPr>
          <p:cNvSpPr txBox="1"/>
          <p:nvPr/>
        </p:nvSpPr>
        <p:spPr>
          <a:xfrm>
            <a:off x="3224073" y="6122741"/>
            <a:ext cx="814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유의수준 </a:t>
            </a:r>
            <a:r>
              <a:rPr lang="en-US" altLang="ko-KR" sz="2400" dirty="0"/>
              <a:t>: 0.05 / </a:t>
            </a:r>
            <a:r>
              <a:rPr lang="ko-KR" altLang="en-US" sz="2400" dirty="0"/>
              <a:t>검정 방법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카이제곱</a:t>
            </a:r>
            <a:r>
              <a:rPr lang="ko-KR" altLang="en-US" sz="2400" dirty="0"/>
              <a:t> 검정</a:t>
            </a:r>
          </a:p>
        </p:txBody>
      </p:sp>
    </p:spTree>
    <p:extLst>
      <p:ext uri="{BB962C8B-B14F-4D97-AF65-F5344CB8AC3E}">
        <p14:creationId xmlns:p14="http://schemas.microsoft.com/office/powerpoint/2010/main" val="1626892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278149" y="264468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가설 설정 및 검정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F765A7-B4D9-5CEA-D19D-9E61539FB4C0}"/>
              </a:ext>
            </a:extLst>
          </p:cNvPr>
          <p:cNvSpPr txBox="1"/>
          <p:nvPr/>
        </p:nvSpPr>
        <p:spPr>
          <a:xfrm>
            <a:off x="334297" y="879086"/>
            <a:ext cx="7452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가설 </a:t>
            </a:r>
            <a:r>
              <a:rPr lang="en-US" altLang="ko-KR" dirty="0"/>
              <a:t>1. </a:t>
            </a:r>
            <a:r>
              <a:rPr lang="ko-KR" altLang="en-US" dirty="0" err="1"/>
              <a:t>귀무가설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사망 중상자 여부와 피해 운전자 연령은 연관이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가설 </a:t>
            </a:r>
            <a:r>
              <a:rPr lang="en-US" altLang="ko-KR" dirty="0"/>
              <a:t>1. </a:t>
            </a:r>
            <a:r>
              <a:rPr lang="ko-KR" altLang="en-US" dirty="0"/>
              <a:t>대립가설 </a:t>
            </a:r>
            <a:r>
              <a:rPr lang="en-US" altLang="ko-KR" dirty="0"/>
              <a:t>: </a:t>
            </a:r>
            <a:r>
              <a:rPr lang="ko-KR" altLang="en-US" dirty="0"/>
              <a:t>사망 중상자 여부와 피해 운전자 연령은 연관이 없다</a:t>
            </a:r>
            <a:r>
              <a:rPr lang="en-US" altLang="ko-KR" dirty="0"/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2BF17F-10A7-8E67-A343-A830112AB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7" y="1653686"/>
            <a:ext cx="5761703" cy="48970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71F234-EC6A-7F6E-BF43-76B5F4DC50E7}"/>
              </a:ext>
            </a:extLst>
          </p:cNvPr>
          <p:cNvSpPr txBox="1"/>
          <p:nvPr/>
        </p:nvSpPr>
        <p:spPr>
          <a:xfrm>
            <a:off x="6564767" y="2608525"/>
            <a:ext cx="55375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자유도 </a:t>
            </a:r>
            <a:r>
              <a:rPr lang="en-US" altLang="ko-KR" dirty="0" err="1"/>
              <a:t>d.f.</a:t>
            </a:r>
            <a:r>
              <a:rPr lang="en-US" altLang="ko-KR" dirty="0"/>
              <a:t> : 12</a:t>
            </a:r>
          </a:p>
          <a:p>
            <a:r>
              <a:rPr lang="en-US" altLang="ko-KR" dirty="0"/>
              <a:t>P-value : 0 </a:t>
            </a:r>
          </a:p>
          <a:p>
            <a:endParaRPr lang="en-US" altLang="ko-KR" dirty="0"/>
          </a:p>
          <a:p>
            <a:r>
              <a:rPr lang="en-US" altLang="ko-KR" dirty="0"/>
              <a:t>P-value </a:t>
            </a:r>
            <a:r>
              <a:rPr lang="ko-KR" altLang="en-US" dirty="0"/>
              <a:t>가 유의수준 </a:t>
            </a:r>
            <a:r>
              <a:rPr lang="en-US" altLang="ko-KR" dirty="0"/>
              <a:t>0.05</a:t>
            </a:r>
            <a:r>
              <a:rPr lang="ko-KR" altLang="en-US" dirty="0"/>
              <a:t>보다 작으므로 </a:t>
            </a:r>
            <a:r>
              <a:rPr lang="ko-KR" altLang="en-US" dirty="0" err="1"/>
              <a:t>귀무가설</a:t>
            </a:r>
            <a:r>
              <a:rPr lang="ko-KR" altLang="en-US" dirty="0"/>
              <a:t> 채택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사망 중상자 여부와 피해 운전자 연령은 연관이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0118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278149" y="264468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가설 설정 및 검정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6BC775-EE8D-11A1-4B4E-C0BDDE2C06EB}"/>
              </a:ext>
            </a:extLst>
          </p:cNvPr>
          <p:cNvSpPr txBox="1"/>
          <p:nvPr/>
        </p:nvSpPr>
        <p:spPr>
          <a:xfrm>
            <a:off x="278149" y="648087"/>
            <a:ext cx="74528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800" dirty="0"/>
          </a:p>
          <a:p>
            <a:r>
              <a:rPr lang="ko-KR" altLang="en-US" sz="1800" dirty="0"/>
              <a:t>가설 </a:t>
            </a:r>
            <a:r>
              <a:rPr lang="en-US" altLang="ko-KR" sz="1800" dirty="0"/>
              <a:t>2. </a:t>
            </a:r>
            <a:r>
              <a:rPr lang="ko-KR" altLang="en-US" sz="1800" dirty="0" err="1"/>
              <a:t>귀무가설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경상 부상자 여부와 피해 운전자 연령은 연관이 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가설 </a:t>
            </a:r>
            <a:r>
              <a:rPr lang="en-US" altLang="ko-KR" sz="1800" dirty="0"/>
              <a:t>2. </a:t>
            </a:r>
            <a:r>
              <a:rPr lang="ko-KR" altLang="en-US" sz="1800" dirty="0"/>
              <a:t>대립가설 </a:t>
            </a:r>
            <a:r>
              <a:rPr lang="en-US" altLang="ko-KR" sz="1800" dirty="0"/>
              <a:t>: </a:t>
            </a:r>
            <a:r>
              <a:rPr lang="ko-KR" altLang="en-US" sz="1800" dirty="0"/>
              <a:t>경상 부상자 여부와 피해 운전자 연령은 연관이 없다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623E6A-1F48-10B8-05CD-32F102525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49" y="1576889"/>
            <a:ext cx="5970089" cy="5026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1BD754-A14D-F32D-852F-C85904A88781}"/>
              </a:ext>
            </a:extLst>
          </p:cNvPr>
          <p:cNvSpPr txBox="1"/>
          <p:nvPr/>
        </p:nvSpPr>
        <p:spPr>
          <a:xfrm>
            <a:off x="6564767" y="2608525"/>
            <a:ext cx="55375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자유도 </a:t>
            </a:r>
            <a:r>
              <a:rPr lang="en-US" altLang="ko-KR" dirty="0" err="1"/>
              <a:t>d.f.</a:t>
            </a:r>
            <a:r>
              <a:rPr lang="en-US" altLang="ko-KR" dirty="0"/>
              <a:t> : 5</a:t>
            </a:r>
          </a:p>
          <a:p>
            <a:r>
              <a:rPr lang="en-US" altLang="ko-KR" dirty="0"/>
              <a:t>P-value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P-value </a:t>
            </a:r>
            <a:r>
              <a:rPr lang="ko-KR" altLang="en-US" dirty="0"/>
              <a:t>가 유의수준 </a:t>
            </a:r>
            <a:r>
              <a:rPr lang="en-US" altLang="ko-KR" dirty="0"/>
              <a:t>0.05</a:t>
            </a:r>
            <a:r>
              <a:rPr lang="ko-KR" altLang="en-US" dirty="0"/>
              <a:t>보다 작으므로 </a:t>
            </a:r>
            <a:r>
              <a:rPr lang="ko-KR" altLang="en-US" dirty="0" err="1"/>
              <a:t>귀무가설</a:t>
            </a:r>
            <a:r>
              <a:rPr lang="ko-KR" altLang="en-US" dirty="0"/>
              <a:t> 채택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sz="1800" dirty="0"/>
              <a:t>경상 부상자 여부와 피해 운전자 연령은 연관이 있다</a:t>
            </a:r>
            <a:r>
              <a:rPr lang="en-US" altLang="ko-KR" sz="1800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927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278149" y="264468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가설 설정 및 검정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86FD67-87AC-FF8F-08BA-FD873CD88E52}"/>
              </a:ext>
            </a:extLst>
          </p:cNvPr>
          <p:cNvSpPr txBox="1"/>
          <p:nvPr/>
        </p:nvSpPr>
        <p:spPr>
          <a:xfrm>
            <a:off x="278149" y="787688"/>
            <a:ext cx="7422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3.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귀무가설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사망 중상자 여부와 가해 운전자 연령은 연관이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3.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대립가설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사망 중상자 여부와 가해 운전자 연령은 연관이 없다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99B43C-FCE9-12B1-8CBF-80928B41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1" y="1522446"/>
            <a:ext cx="6164565" cy="51268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BD0831-321D-A098-3421-7DEFAD001756}"/>
              </a:ext>
            </a:extLst>
          </p:cNvPr>
          <p:cNvSpPr txBox="1"/>
          <p:nvPr/>
        </p:nvSpPr>
        <p:spPr>
          <a:xfrm>
            <a:off x="6564767" y="2608525"/>
            <a:ext cx="55375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자유도 </a:t>
            </a:r>
            <a:r>
              <a:rPr lang="en-US" altLang="ko-KR" dirty="0" err="1"/>
              <a:t>d.f.</a:t>
            </a:r>
            <a:r>
              <a:rPr lang="en-US" altLang="ko-KR" dirty="0"/>
              <a:t> : 5</a:t>
            </a:r>
          </a:p>
          <a:p>
            <a:r>
              <a:rPr lang="en-US" altLang="ko-KR" dirty="0"/>
              <a:t>P-value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≈ 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0.68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P-value </a:t>
            </a:r>
            <a:r>
              <a:rPr lang="ko-KR" altLang="en-US" dirty="0"/>
              <a:t>가 유의수준 </a:t>
            </a:r>
            <a:r>
              <a:rPr lang="en-US" altLang="ko-KR" dirty="0"/>
              <a:t>0.05</a:t>
            </a:r>
            <a:r>
              <a:rPr lang="ko-KR" altLang="en-US" dirty="0"/>
              <a:t>보다 크므로 대립가설 채택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사망 중상자 여부와 가해 운전자 연령은 연관이 없다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3712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278149" y="264468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가설 설정 및 검정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D21B9B-3E69-5F51-70CD-7F27175D32FA}"/>
              </a:ext>
            </a:extLst>
          </p:cNvPr>
          <p:cNvSpPr txBox="1"/>
          <p:nvPr/>
        </p:nvSpPr>
        <p:spPr>
          <a:xfrm>
            <a:off x="278149" y="891733"/>
            <a:ext cx="10261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4.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귀무가설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경상 부상자 여부와 가해 운전자 연령은 연관이 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4.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대립가설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경상 부상자 여부와 가해 운전자 연령은 연관이 없다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73B836-03F0-7D70-CEF0-B0CFC182B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55" y="1538064"/>
            <a:ext cx="5935960" cy="49566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9D281C-9085-A09C-AF4B-62E3687F94D4}"/>
              </a:ext>
            </a:extLst>
          </p:cNvPr>
          <p:cNvSpPr txBox="1"/>
          <p:nvPr/>
        </p:nvSpPr>
        <p:spPr>
          <a:xfrm>
            <a:off x="6564767" y="2608525"/>
            <a:ext cx="55375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자유도 </a:t>
            </a:r>
            <a:r>
              <a:rPr lang="en-US" altLang="ko-KR" dirty="0" err="1"/>
              <a:t>d.f.</a:t>
            </a:r>
            <a:r>
              <a:rPr lang="en-US" altLang="ko-KR" dirty="0"/>
              <a:t> : 5</a:t>
            </a:r>
          </a:p>
          <a:p>
            <a:r>
              <a:rPr lang="en-US" altLang="ko-KR" dirty="0"/>
              <a:t>P-value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0.002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P-value </a:t>
            </a:r>
            <a:r>
              <a:rPr lang="ko-KR" altLang="en-US" dirty="0"/>
              <a:t>가 유의수준 </a:t>
            </a:r>
            <a:r>
              <a:rPr lang="en-US" altLang="ko-KR" dirty="0"/>
              <a:t>0.05</a:t>
            </a:r>
            <a:r>
              <a:rPr lang="ko-KR" altLang="en-US" dirty="0"/>
              <a:t>보다 작으므로 </a:t>
            </a:r>
            <a:r>
              <a:rPr lang="ko-KR" altLang="en-US" dirty="0" err="1"/>
              <a:t>귀무가설</a:t>
            </a:r>
            <a:r>
              <a:rPr lang="ko-KR" altLang="en-US" dirty="0"/>
              <a:t> 채택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경상 부상자 여부와 가해 운전자 연령은 연관이 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8946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278149" y="264468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가설 설정 및 검정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2CC494-3B73-C646-DCAD-F2D453FE94C0}"/>
              </a:ext>
            </a:extLst>
          </p:cNvPr>
          <p:cNvSpPr txBox="1"/>
          <p:nvPr/>
        </p:nvSpPr>
        <p:spPr>
          <a:xfrm>
            <a:off x="278149" y="877910"/>
            <a:ext cx="8307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5.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귀무가설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피해 운전자 차종과 사망 중상자 여부는 연관이 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5.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대립가설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피해 운전자 차종과 사망 중상자 여부는 연관이 없다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B2E124-9AD4-B1A8-44E1-66978BD0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89" y="1624808"/>
            <a:ext cx="5580211" cy="47565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6B2265-2C6B-E6C1-5FFF-41C73EA004C1}"/>
              </a:ext>
            </a:extLst>
          </p:cNvPr>
          <p:cNvSpPr txBox="1"/>
          <p:nvPr/>
        </p:nvSpPr>
        <p:spPr>
          <a:xfrm>
            <a:off x="6564767" y="2608525"/>
            <a:ext cx="55375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자유도 </a:t>
            </a:r>
            <a:r>
              <a:rPr lang="en-US" altLang="ko-KR" dirty="0" err="1"/>
              <a:t>d.f.</a:t>
            </a:r>
            <a:r>
              <a:rPr lang="en-US" altLang="ko-KR" dirty="0"/>
              <a:t> : 12</a:t>
            </a:r>
          </a:p>
          <a:p>
            <a:r>
              <a:rPr lang="en-US" altLang="ko-KR" dirty="0"/>
              <a:t>P-value : 0 </a:t>
            </a:r>
          </a:p>
          <a:p>
            <a:endParaRPr lang="en-US" altLang="ko-KR" dirty="0"/>
          </a:p>
          <a:p>
            <a:r>
              <a:rPr lang="en-US" altLang="ko-KR" dirty="0"/>
              <a:t>P-value </a:t>
            </a:r>
            <a:r>
              <a:rPr lang="ko-KR" altLang="en-US" dirty="0"/>
              <a:t>가 유의수준 </a:t>
            </a:r>
            <a:r>
              <a:rPr lang="en-US" altLang="ko-KR" dirty="0"/>
              <a:t>0.05</a:t>
            </a:r>
            <a:r>
              <a:rPr lang="ko-KR" altLang="en-US" dirty="0"/>
              <a:t>보다 작으므로 </a:t>
            </a:r>
            <a:r>
              <a:rPr lang="ko-KR" altLang="en-US" dirty="0" err="1"/>
              <a:t>귀무가설</a:t>
            </a:r>
            <a:r>
              <a:rPr lang="ko-KR" altLang="en-US" dirty="0"/>
              <a:t> 채택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피해 운전자 차종과 사망 중상자 여부는 연관이 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4728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278149" y="264468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가설 설정 및 검정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86C9438-3953-087D-F92B-2D7218C6909D}"/>
              </a:ext>
            </a:extLst>
          </p:cNvPr>
          <p:cNvSpPr txBox="1"/>
          <p:nvPr/>
        </p:nvSpPr>
        <p:spPr>
          <a:xfrm>
            <a:off x="278149" y="891733"/>
            <a:ext cx="8307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6.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귀무가설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피해 운전자 차종과 경상 부상자 여부는 연관이 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6.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대립가설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피해 운전자 차종과 경상 부상자 여부는 연관이 없다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C33C86-EA76-63BE-3CD0-E589637A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7" y="1587912"/>
            <a:ext cx="5909436" cy="50999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61F4FE-176D-EA6F-0241-A22A3C0B8278}"/>
              </a:ext>
            </a:extLst>
          </p:cNvPr>
          <p:cNvSpPr txBox="1"/>
          <p:nvPr/>
        </p:nvSpPr>
        <p:spPr>
          <a:xfrm>
            <a:off x="6564767" y="2608525"/>
            <a:ext cx="55375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자유도 </a:t>
            </a:r>
            <a:r>
              <a:rPr lang="en-US" altLang="ko-KR" dirty="0" err="1"/>
              <a:t>d.f.</a:t>
            </a:r>
            <a:r>
              <a:rPr lang="en-US" altLang="ko-KR" dirty="0"/>
              <a:t> : 12</a:t>
            </a:r>
          </a:p>
          <a:p>
            <a:r>
              <a:rPr lang="en-US" altLang="ko-KR" dirty="0"/>
              <a:t>P-value : 0 </a:t>
            </a:r>
          </a:p>
          <a:p>
            <a:endParaRPr lang="en-US" altLang="ko-KR" dirty="0"/>
          </a:p>
          <a:p>
            <a:r>
              <a:rPr lang="en-US" altLang="ko-KR" dirty="0"/>
              <a:t>P-value </a:t>
            </a:r>
            <a:r>
              <a:rPr lang="ko-KR" altLang="en-US" dirty="0"/>
              <a:t>가 유의수준 </a:t>
            </a:r>
            <a:r>
              <a:rPr lang="en-US" altLang="ko-KR" dirty="0"/>
              <a:t>0.05</a:t>
            </a:r>
            <a:r>
              <a:rPr lang="ko-KR" altLang="en-US" dirty="0"/>
              <a:t>보다 작으므로 </a:t>
            </a:r>
            <a:r>
              <a:rPr lang="ko-KR" altLang="en-US" dirty="0" err="1"/>
              <a:t>귀무가설</a:t>
            </a:r>
            <a:r>
              <a:rPr lang="ko-KR" altLang="en-US" dirty="0"/>
              <a:t> 채택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피해 운전자 차종과 경상 부상자 여부는 연관이 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1832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278149" y="264468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가설 설정 및 검정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0B3A5E-DFB4-4F76-F054-261F33F36066}"/>
              </a:ext>
            </a:extLst>
          </p:cNvPr>
          <p:cNvSpPr txBox="1"/>
          <p:nvPr/>
        </p:nvSpPr>
        <p:spPr>
          <a:xfrm>
            <a:off x="278149" y="891733"/>
            <a:ext cx="8307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7.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귀무가설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가해 운전자 차종과 경상 부상자 여부는 연관이 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7.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대립가설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가해 운전자 차종과 경상 부상자 여부는 연관이 없다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408461-7947-5798-FB69-FB52E98E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84" y="1538064"/>
            <a:ext cx="6257115" cy="51235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9188CE-8F6F-846E-C7C3-966CA47B4F11}"/>
              </a:ext>
            </a:extLst>
          </p:cNvPr>
          <p:cNvSpPr txBox="1"/>
          <p:nvPr/>
        </p:nvSpPr>
        <p:spPr>
          <a:xfrm>
            <a:off x="7066791" y="2554298"/>
            <a:ext cx="51252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자유도 </a:t>
            </a:r>
            <a:r>
              <a:rPr lang="en-US" altLang="ko-KR" dirty="0" err="1"/>
              <a:t>d.f.</a:t>
            </a:r>
            <a:r>
              <a:rPr lang="en-US" altLang="ko-KR" dirty="0"/>
              <a:t> : 11</a:t>
            </a:r>
          </a:p>
          <a:p>
            <a:r>
              <a:rPr lang="en-US" altLang="ko-KR" dirty="0"/>
              <a:t>P-value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P-value </a:t>
            </a:r>
            <a:r>
              <a:rPr lang="ko-KR" altLang="en-US" dirty="0"/>
              <a:t>가 유의수준 </a:t>
            </a:r>
            <a:r>
              <a:rPr lang="en-US" altLang="ko-KR" dirty="0"/>
              <a:t>0.05</a:t>
            </a:r>
            <a:r>
              <a:rPr lang="ko-KR" altLang="en-US" dirty="0"/>
              <a:t>보다 작으므로 </a:t>
            </a:r>
            <a:r>
              <a:rPr lang="ko-KR" altLang="en-US" dirty="0" err="1"/>
              <a:t>귀무가설</a:t>
            </a:r>
            <a:r>
              <a:rPr lang="ko-KR" altLang="en-US" dirty="0"/>
              <a:t> 채택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가해 운전자 차종과 경상 부상자 여부는 연관이 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4130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278149" y="264468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가설 설정 및 검정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1032B6-7D1A-FB0B-6E66-66A3AADF4619}"/>
              </a:ext>
            </a:extLst>
          </p:cNvPr>
          <p:cNvSpPr txBox="1"/>
          <p:nvPr/>
        </p:nvSpPr>
        <p:spPr>
          <a:xfrm>
            <a:off x="278149" y="526078"/>
            <a:ext cx="83070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8.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귀무가설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가해 운전자 차종과 사망 부상자 여부는 연관이 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8.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대립가설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가해 운전자 차종과 사망 부상자 여부는 연관이 없다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824F16-B6BC-E6BC-5839-0AD12222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49" y="1563162"/>
            <a:ext cx="5981568" cy="50607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E8672-2584-6F10-6D28-155E38E28D7A}"/>
              </a:ext>
            </a:extLst>
          </p:cNvPr>
          <p:cNvSpPr txBox="1"/>
          <p:nvPr/>
        </p:nvSpPr>
        <p:spPr>
          <a:xfrm>
            <a:off x="6788642" y="2523885"/>
            <a:ext cx="51252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자유도 </a:t>
            </a:r>
            <a:r>
              <a:rPr lang="en-US" altLang="ko-KR" dirty="0" err="1"/>
              <a:t>d.f.</a:t>
            </a:r>
            <a:r>
              <a:rPr lang="en-US" altLang="ko-KR" dirty="0"/>
              <a:t> : 11</a:t>
            </a:r>
          </a:p>
          <a:p>
            <a:r>
              <a:rPr lang="en-US" altLang="ko-KR" dirty="0"/>
              <a:t>P-value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P-value </a:t>
            </a:r>
            <a:r>
              <a:rPr lang="ko-KR" altLang="en-US" dirty="0"/>
              <a:t>가 유의수준 </a:t>
            </a:r>
            <a:r>
              <a:rPr lang="en-US" altLang="ko-KR" dirty="0"/>
              <a:t>0.05</a:t>
            </a:r>
            <a:r>
              <a:rPr lang="ko-KR" altLang="en-US" dirty="0"/>
              <a:t>보다 작으므로 </a:t>
            </a:r>
            <a:r>
              <a:rPr lang="ko-KR" altLang="en-US" dirty="0" err="1"/>
              <a:t>귀무가설</a:t>
            </a:r>
            <a:r>
              <a:rPr lang="ko-KR" altLang="en-US" dirty="0"/>
              <a:t> 채택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가해 운전자 차종과 사망 부상자 여부는 연관이 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6594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278149" y="264468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가설 설정 및 검정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82C036-05C2-9243-B1A5-5471138558E0}"/>
              </a:ext>
            </a:extLst>
          </p:cNvPr>
          <p:cNvSpPr txBox="1"/>
          <p:nvPr/>
        </p:nvSpPr>
        <p:spPr>
          <a:xfrm>
            <a:off x="278149" y="787688"/>
            <a:ext cx="8307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9.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귀무가설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도로 형태와 경상 부상자 여부는 연관이 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9.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대립가설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도로 형태와 경상 부상자 여부는 연관이 없다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9651D8-AFE1-1EFE-3DBC-CF0520469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49" y="1506042"/>
            <a:ext cx="5647040" cy="50874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3BC906-60CC-3E40-BD4A-91D9B09E23E7}"/>
              </a:ext>
            </a:extLst>
          </p:cNvPr>
          <p:cNvSpPr txBox="1"/>
          <p:nvPr/>
        </p:nvSpPr>
        <p:spPr>
          <a:xfrm>
            <a:off x="6501771" y="2263909"/>
            <a:ext cx="55378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자유도 </a:t>
            </a:r>
            <a:r>
              <a:rPr lang="en-US" altLang="ko-KR" dirty="0" err="1"/>
              <a:t>d.f.</a:t>
            </a:r>
            <a:r>
              <a:rPr lang="en-US" altLang="ko-KR" dirty="0"/>
              <a:t> : 10</a:t>
            </a:r>
          </a:p>
          <a:p>
            <a:r>
              <a:rPr lang="en-US" altLang="ko-KR" dirty="0"/>
              <a:t>P-value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P-value </a:t>
            </a:r>
            <a:r>
              <a:rPr lang="ko-KR" altLang="en-US" dirty="0"/>
              <a:t>가 유의수준 </a:t>
            </a:r>
            <a:r>
              <a:rPr lang="en-US" altLang="ko-KR" dirty="0"/>
              <a:t>0.05</a:t>
            </a:r>
            <a:r>
              <a:rPr lang="ko-KR" altLang="en-US" dirty="0"/>
              <a:t>보다 작으므로 </a:t>
            </a:r>
            <a:r>
              <a:rPr lang="ko-KR" altLang="en-US" dirty="0" err="1"/>
              <a:t>귀무가설</a:t>
            </a:r>
            <a:r>
              <a:rPr lang="ko-KR" altLang="en-US" dirty="0"/>
              <a:t> 채택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도로 형태와 경상 부상자 여부는 연관이 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280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주제 선정 배경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1163052" y="1278282"/>
            <a:ext cx="9827677" cy="482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1350146" y="1925663"/>
            <a:ext cx="949170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bg1"/>
                </a:solidFill>
              </a:rPr>
              <a:t>데이터 분석으로 유의미한 결과를 분석하고 예측하는 것은 </a:t>
            </a:r>
            <a:endParaRPr lang="en-US" altLang="ko-KR" sz="32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spc="-300" dirty="0">
                <a:solidFill>
                  <a:schemeClr val="bg1"/>
                </a:solidFill>
              </a:rPr>
              <a:t>결정에 도움을  주는 것에서 나아가</a:t>
            </a:r>
            <a:r>
              <a:rPr lang="en-US" altLang="ko-KR" sz="3200" spc="-300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3200" spc="-300" dirty="0">
                <a:solidFill>
                  <a:schemeClr val="bg1"/>
                </a:solidFill>
              </a:rPr>
              <a:t>사회 현상을 해결하는 데 도움이 </a:t>
            </a:r>
            <a:r>
              <a:rPr lang="en-US" altLang="ko-KR" sz="3200" spc="-300" dirty="0">
                <a:solidFill>
                  <a:schemeClr val="bg1"/>
                </a:solidFill>
              </a:rPr>
              <a:t> </a:t>
            </a:r>
            <a:r>
              <a:rPr lang="ko-KR" altLang="en-US" sz="3200" spc="-300" dirty="0">
                <a:solidFill>
                  <a:schemeClr val="bg1"/>
                </a:solidFill>
              </a:rPr>
              <a:t>됨</a:t>
            </a:r>
            <a:r>
              <a:rPr lang="en-US" altLang="ko-KR" sz="3200" spc="-3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3200" spc="-300" dirty="0">
                <a:solidFill>
                  <a:schemeClr val="bg1"/>
                </a:solidFill>
              </a:rPr>
              <a:t>해당 프로젝트에서는 교통사고 데이터를 분석함</a:t>
            </a:r>
            <a:r>
              <a:rPr lang="en-US" altLang="ko-KR" sz="3200" spc="-3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ko-KR" altLang="en-US" sz="3200" spc="-300" dirty="0">
                <a:solidFill>
                  <a:schemeClr val="bg1"/>
                </a:solidFill>
              </a:rPr>
              <a:t>그 피해 정도를 예측해</a:t>
            </a:r>
            <a:r>
              <a:rPr lang="en-US" altLang="ko-KR" sz="3200" spc="-300" dirty="0">
                <a:solidFill>
                  <a:schemeClr val="bg1"/>
                </a:solidFill>
              </a:rPr>
              <a:t>, </a:t>
            </a:r>
            <a:r>
              <a:rPr lang="ko-KR" altLang="en-US" sz="3200" spc="-300" dirty="0">
                <a:solidFill>
                  <a:schemeClr val="bg1"/>
                </a:solidFill>
              </a:rPr>
              <a:t>피해가 크고 작은 교통사고들에 </a:t>
            </a:r>
            <a:endParaRPr lang="en-US" altLang="ko-KR" sz="32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spc="-300" dirty="0">
                <a:solidFill>
                  <a:schemeClr val="bg1"/>
                </a:solidFill>
              </a:rPr>
              <a:t>영향을 끼치는 요인은 무엇인지 알아보고 </a:t>
            </a:r>
            <a:endParaRPr lang="en-US" altLang="ko-KR" sz="32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spc="-300" dirty="0">
                <a:solidFill>
                  <a:schemeClr val="bg1"/>
                </a:solidFill>
              </a:rPr>
              <a:t>피해를 줄이는 데 도움이 되고자 주제를 선택함</a:t>
            </a:r>
            <a:r>
              <a:rPr lang="en-US" altLang="ko-KR" sz="3200" spc="-300" dirty="0">
                <a:solidFill>
                  <a:schemeClr val="bg1"/>
                </a:solidFill>
              </a:rPr>
              <a:t>.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278149" y="264468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가설 설정 및 검정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29CE2D-1325-2680-159B-3646A06CF5E9}"/>
              </a:ext>
            </a:extLst>
          </p:cNvPr>
          <p:cNvSpPr txBox="1"/>
          <p:nvPr/>
        </p:nvSpPr>
        <p:spPr>
          <a:xfrm>
            <a:off x="278149" y="642477"/>
            <a:ext cx="83070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10.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귀무가설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도로 형태와 사망 중상자 여부는 연관이 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10.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대립가설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도로 형태와 사망 중상자 여부는 연관이 없다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A55A2-FCCA-D6C0-8D63-E57A343D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49" y="1550569"/>
            <a:ext cx="5673333" cy="5042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A42BD0-D578-6F8C-CE96-CC9D7375A0AC}"/>
              </a:ext>
            </a:extLst>
          </p:cNvPr>
          <p:cNvSpPr txBox="1"/>
          <p:nvPr/>
        </p:nvSpPr>
        <p:spPr>
          <a:xfrm>
            <a:off x="6501771" y="2263909"/>
            <a:ext cx="55378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자유도 </a:t>
            </a:r>
            <a:r>
              <a:rPr lang="en-US" altLang="ko-KR" dirty="0" err="1"/>
              <a:t>d.f.</a:t>
            </a:r>
            <a:r>
              <a:rPr lang="en-US" altLang="ko-KR" dirty="0"/>
              <a:t> : 10</a:t>
            </a:r>
          </a:p>
          <a:p>
            <a:r>
              <a:rPr lang="en-US" altLang="ko-KR" dirty="0"/>
              <a:t>P-value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P-value </a:t>
            </a:r>
            <a:r>
              <a:rPr lang="ko-KR" altLang="en-US" dirty="0"/>
              <a:t>가 유의수준 </a:t>
            </a:r>
            <a:r>
              <a:rPr lang="en-US" altLang="ko-KR" dirty="0"/>
              <a:t>0.05</a:t>
            </a:r>
            <a:r>
              <a:rPr lang="ko-KR" altLang="en-US" dirty="0"/>
              <a:t>보다 작으므로 </a:t>
            </a:r>
            <a:r>
              <a:rPr lang="ko-KR" altLang="en-US" dirty="0" err="1"/>
              <a:t>귀무가설</a:t>
            </a:r>
            <a:r>
              <a:rPr lang="ko-KR" altLang="en-US" dirty="0"/>
              <a:t> 채택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도로 형태와 사망 중상자 여부는 연관이 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7022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4778080" y="914480"/>
            <a:ext cx="12144138" cy="4483771"/>
            <a:chOff x="6817895" y="310803"/>
            <a:chExt cx="12144138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Pretendard Black"/>
                  <a:ea typeface="+mj-ea"/>
                </a:rPr>
                <a:t>5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067834"/>
              <a:ext cx="12144138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모델링</a:t>
              </a:r>
              <a:r>
                <a:rPr lang="en-US" altLang="ko-KR" sz="4800" b="1" spc="-300" dirty="0">
                  <a:solidFill>
                    <a:prstClr val="white"/>
                  </a:solidFill>
                  <a:latin typeface="Pretendard"/>
                </a:rPr>
                <a:t> </a:t>
              </a:r>
              <a:r>
                <a:rPr lang="ko-KR" altLang="en-US" sz="4800" b="1" spc="-300" dirty="0">
                  <a:solidFill>
                    <a:prstClr val="white"/>
                  </a:solidFill>
                  <a:latin typeface="Pretendard"/>
                </a:rPr>
                <a:t>및</a:t>
              </a:r>
              <a:r>
                <a:rPr kumimoji="0" lang="en-US" altLang="ko-KR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 </a:t>
              </a: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분석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 </a:t>
              </a:r>
              <a:r>
                <a:rPr kumimoji="0" lang="en-US" altLang="ko-KR" sz="30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– </a:t>
              </a:r>
              <a:r>
                <a:rPr kumimoji="0" lang="ko-KR" altLang="en-US" sz="30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로지스틱 회귀</a:t>
              </a:r>
              <a:r>
                <a:rPr kumimoji="0" lang="en-US" altLang="ko-KR" sz="30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, </a:t>
              </a:r>
              <a:r>
                <a:rPr kumimoji="0" lang="ko-KR" altLang="en-US" sz="3000" b="1" i="0" u="none" strike="noStrike" kern="1200" cap="none" spc="-30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결정트리</a:t>
              </a:r>
              <a:r>
                <a:rPr kumimoji="0" lang="en-US" altLang="ko-KR" sz="30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,Random Forest, SVM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741392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741392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001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278149" y="264468"/>
            <a:ext cx="8061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1.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로지스틱 회귀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사망중상자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1B038E0-4E35-B625-A4CC-2224D3B4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00" y="1846735"/>
            <a:ext cx="5656725" cy="22369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A7C3FD-84BB-0A10-C644-4E5B62B2C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00" y="4179477"/>
            <a:ext cx="5602699" cy="2225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6807087" y="1956400"/>
            <a:ext cx="50248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0)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로지스틱 회귀 모델 선택 이유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- </a:t>
            </a:r>
            <a:r>
              <a:rPr lang="ko-KR" altLang="en-US" sz="2000" dirty="0">
                <a:solidFill>
                  <a:prstClr val="black"/>
                </a:solidFill>
                <a:latin typeface="Pretendard"/>
              </a:rPr>
              <a:t>종속변수가 여러 독립변수에 대해 선형적으로 변화하는 형태가 아닌</a:t>
            </a: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Pretendard"/>
              </a:rPr>
              <a:t>두 종류로 분류되는 형태이기 때문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A21E1-C228-7446-C9C2-CCE60B609455}"/>
              </a:ext>
            </a:extLst>
          </p:cNvPr>
          <p:cNvSpPr txBox="1"/>
          <p:nvPr/>
        </p:nvSpPr>
        <p:spPr>
          <a:xfrm>
            <a:off x="6673819" y="4131599"/>
            <a:ext cx="52914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Pretendard"/>
              </a:rPr>
              <a:t>- </a:t>
            </a:r>
            <a:r>
              <a:rPr lang="ko-KR" altLang="en-US" sz="1800" dirty="0">
                <a:solidFill>
                  <a:prstClr val="black"/>
                </a:solidFill>
                <a:latin typeface="Pretendard"/>
              </a:rPr>
              <a:t>종속변수가 </a:t>
            </a:r>
            <a:r>
              <a:rPr lang="en-US" altLang="ko-KR" sz="1800" dirty="0">
                <a:solidFill>
                  <a:prstClr val="black"/>
                </a:solidFill>
                <a:latin typeface="Pretendard"/>
              </a:rPr>
              <a:t>‘</a:t>
            </a:r>
            <a:r>
              <a:rPr lang="ko-KR" altLang="en-US" sz="1800" dirty="0">
                <a:solidFill>
                  <a:prstClr val="black"/>
                </a:solidFill>
                <a:latin typeface="Pretendard"/>
              </a:rPr>
              <a:t>경상 부상자 여부</a:t>
            </a:r>
            <a:r>
              <a:rPr lang="en-US" altLang="ko-KR" sz="1800" dirty="0">
                <a:solidFill>
                  <a:prstClr val="black"/>
                </a:solidFill>
                <a:latin typeface="Pretendard"/>
              </a:rPr>
              <a:t>＇</a:t>
            </a:r>
            <a:r>
              <a:rPr lang="ko-KR" altLang="en-US" sz="1800" dirty="0">
                <a:solidFill>
                  <a:prstClr val="black"/>
                </a:solidFill>
                <a:latin typeface="Pretendard"/>
              </a:rPr>
              <a:t>인 경우와 </a:t>
            </a:r>
            <a:r>
              <a:rPr lang="en-US" altLang="ko-KR" sz="1800" dirty="0">
                <a:solidFill>
                  <a:prstClr val="black"/>
                </a:solidFill>
                <a:latin typeface="Pretendard"/>
              </a:rPr>
              <a:t>‘</a:t>
            </a:r>
            <a:r>
              <a:rPr lang="ko-KR" altLang="en-US" dirty="0">
                <a:solidFill>
                  <a:prstClr val="black"/>
                </a:solidFill>
                <a:latin typeface="Pretendard"/>
              </a:rPr>
              <a:t>사망 중상자 여부</a:t>
            </a:r>
            <a:r>
              <a:rPr lang="en-US" altLang="ko-KR" dirty="0">
                <a:solidFill>
                  <a:prstClr val="black"/>
                </a:solidFill>
                <a:latin typeface="Pretendard"/>
              </a:rPr>
              <a:t>＇</a:t>
            </a:r>
            <a:r>
              <a:rPr lang="ko-KR" altLang="en-US" dirty="0">
                <a:solidFill>
                  <a:prstClr val="black"/>
                </a:solidFill>
                <a:latin typeface="Pretendard"/>
              </a:rPr>
              <a:t>인 경우로 나누어 분석하기 위해 전체 데이터셋에서 </a:t>
            </a:r>
            <a:r>
              <a:rPr lang="en-US" altLang="ko-KR" dirty="0">
                <a:solidFill>
                  <a:prstClr val="black"/>
                </a:solidFill>
                <a:latin typeface="Pretendard"/>
              </a:rPr>
              <a:t>‘</a:t>
            </a:r>
            <a:r>
              <a:rPr lang="ko-KR" altLang="en-US" dirty="0">
                <a:solidFill>
                  <a:prstClr val="black"/>
                </a:solidFill>
                <a:latin typeface="Pretendard"/>
              </a:rPr>
              <a:t>사망 중상자 여부</a:t>
            </a:r>
            <a:r>
              <a:rPr lang="en-US" altLang="ko-KR" dirty="0">
                <a:solidFill>
                  <a:prstClr val="black"/>
                </a:solidFill>
                <a:latin typeface="Pretendard"/>
              </a:rPr>
              <a:t>＇</a:t>
            </a:r>
            <a:r>
              <a:rPr lang="ko-KR" altLang="en-US" dirty="0">
                <a:solidFill>
                  <a:prstClr val="black"/>
                </a:solidFill>
                <a:latin typeface="Pretendard"/>
              </a:rPr>
              <a:t>열을 제외한 데이터셋 생성</a:t>
            </a:r>
            <a:endParaRPr lang="en-US" altLang="ko-KR" dirty="0">
              <a:solidFill>
                <a:prstClr val="black"/>
              </a:solidFill>
              <a:latin typeface="Pretendard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800" dirty="0">
              <a:solidFill>
                <a:prstClr val="black"/>
              </a:solidFill>
              <a:latin typeface="Pretendard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Pretendard"/>
              </a:rPr>
              <a:t>- train </a:t>
            </a:r>
            <a:r>
              <a:rPr lang="ko-KR" altLang="en-US" sz="1800" dirty="0">
                <a:solidFill>
                  <a:prstClr val="black"/>
                </a:solidFill>
                <a:latin typeface="Pretendard"/>
              </a:rPr>
              <a:t>데이터와 </a:t>
            </a:r>
            <a:r>
              <a:rPr lang="en-US" altLang="ko-KR" sz="1800" dirty="0">
                <a:solidFill>
                  <a:prstClr val="black"/>
                </a:solidFill>
                <a:latin typeface="Pretendard"/>
              </a:rPr>
              <a:t>test </a:t>
            </a:r>
            <a:r>
              <a:rPr lang="ko-KR" altLang="en-US" sz="1800" dirty="0">
                <a:solidFill>
                  <a:prstClr val="black"/>
                </a:solidFill>
                <a:latin typeface="Pretendard"/>
              </a:rPr>
              <a:t>데이터를 </a:t>
            </a:r>
            <a:r>
              <a:rPr lang="en-US" altLang="ko-KR" sz="1800" dirty="0">
                <a:solidFill>
                  <a:prstClr val="black"/>
                </a:solidFill>
                <a:latin typeface="Pretendard"/>
              </a:rPr>
              <a:t>7:3 </a:t>
            </a:r>
            <a:r>
              <a:rPr lang="ko-KR" altLang="en-US" sz="1800" dirty="0">
                <a:solidFill>
                  <a:prstClr val="black"/>
                </a:solidFill>
                <a:latin typeface="Pretendard"/>
              </a:rPr>
              <a:t>비율로 분리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90E0A-D996-F4A6-01F9-8D4B28EC62A2}"/>
              </a:ext>
            </a:extLst>
          </p:cNvPr>
          <p:cNvSpPr txBox="1"/>
          <p:nvPr/>
        </p:nvSpPr>
        <p:spPr>
          <a:xfrm>
            <a:off x="6826219" y="3715031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데이터 분리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17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278149" y="264468"/>
            <a:ext cx="8061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1.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로지스틱 회귀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사망중상자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278149" y="891733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2) </a:t>
            </a:r>
            <a:r>
              <a:rPr lang="ko-KR" altLang="en-US" sz="2000" dirty="0">
                <a:solidFill>
                  <a:prstClr val="black"/>
                </a:solidFill>
                <a:latin typeface="Pretendard"/>
              </a:rPr>
              <a:t>로지스틱 회귀 모델 </a:t>
            </a: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m</a:t>
            </a:r>
            <a:r>
              <a:rPr lang="ko-KR" altLang="en-US" sz="2000" dirty="0">
                <a:solidFill>
                  <a:prstClr val="black"/>
                </a:solidFill>
                <a:latin typeface="Pretendard"/>
              </a:rPr>
              <a:t> 생성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62A30E0-2258-BB47-E57C-90DBC1C5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87" y="1335699"/>
            <a:ext cx="3804573" cy="52453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5DE4F6E-99ED-005C-A264-9CB72BB6C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683" y="1335699"/>
            <a:ext cx="4486376" cy="52693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4DC74E-496D-3DE4-740D-B91396D39C88}"/>
              </a:ext>
            </a:extLst>
          </p:cNvPr>
          <p:cNvSpPr txBox="1"/>
          <p:nvPr/>
        </p:nvSpPr>
        <p:spPr>
          <a:xfrm>
            <a:off x="8954682" y="2690336"/>
            <a:ext cx="3083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*</a:t>
            </a:r>
            <a:r>
              <a:rPr lang="ko-KR" altLang="en-US" dirty="0"/>
              <a:t>은 해당 변수가 유의미한 정도를 나타내므로</a:t>
            </a:r>
            <a:r>
              <a:rPr lang="en-US" altLang="ko-KR" dirty="0"/>
              <a:t>, </a:t>
            </a:r>
            <a:r>
              <a:rPr lang="ko-KR" altLang="en-US" dirty="0"/>
              <a:t>주로 도로 형태</a:t>
            </a:r>
            <a:r>
              <a:rPr lang="en-US" altLang="ko-KR" dirty="0"/>
              <a:t>, </a:t>
            </a:r>
            <a:r>
              <a:rPr lang="ko-KR" altLang="en-US" dirty="0"/>
              <a:t>사고 유형</a:t>
            </a:r>
            <a:r>
              <a:rPr lang="en-US" altLang="ko-KR" dirty="0"/>
              <a:t>, </a:t>
            </a:r>
            <a:r>
              <a:rPr lang="ko-KR" altLang="en-US" dirty="0"/>
              <a:t>법규 관련 독립변수와 종속변수의 관련성이 높은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227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278149" y="264468"/>
            <a:ext cx="8061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1.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로지스틱 회귀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사망중상자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278149" y="891733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3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) </a:t>
            </a:r>
            <a:r>
              <a:rPr lang="ko-KR" altLang="en-US" sz="2000" dirty="0">
                <a:solidFill>
                  <a:prstClr val="black"/>
                </a:solidFill>
                <a:latin typeface="Pretendard"/>
              </a:rPr>
              <a:t>로지스틱 회귀 모델 </a:t>
            </a:r>
            <a:r>
              <a:rPr lang="en-US" altLang="ko-KR" sz="2000" dirty="0" err="1">
                <a:solidFill>
                  <a:prstClr val="black"/>
                </a:solidFill>
                <a:latin typeface="Pretendard"/>
              </a:rPr>
              <a:t>mback</a:t>
            </a: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Pretendard"/>
              </a:rPr>
              <a:t>생성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C1B3056-0887-A4CE-1B00-B892E0F6C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66" y="1523629"/>
            <a:ext cx="4115374" cy="4982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30E0CC-6547-D6DC-26FE-50BBAB9D2341}"/>
              </a:ext>
            </a:extLst>
          </p:cNvPr>
          <p:cNvSpPr txBox="1"/>
          <p:nvPr/>
        </p:nvSpPr>
        <p:spPr>
          <a:xfrm>
            <a:off x="5274483" y="3125888"/>
            <a:ext cx="6130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모델 </a:t>
            </a:r>
            <a:r>
              <a:rPr lang="en-US" altLang="ko-KR" dirty="0"/>
              <a:t>m</a:t>
            </a:r>
            <a:r>
              <a:rPr lang="ko-KR" altLang="en-US" dirty="0"/>
              <a:t>에서 “</a:t>
            </a:r>
            <a:r>
              <a:rPr lang="en-US" altLang="ko-KR" dirty="0"/>
              <a:t>backward” </a:t>
            </a:r>
            <a:r>
              <a:rPr lang="ko-KR" altLang="en-US" dirty="0"/>
              <a:t>방식을 이용하여 필요 없는 설명변수를 제거하여 </a:t>
            </a:r>
            <a:r>
              <a:rPr lang="en-US" altLang="ko-KR" dirty="0" err="1"/>
              <a:t>mback</a:t>
            </a:r>
            <a:r>
              <a:rPr lang="ko-KR" altLang="en-US" dirty="0"/>
              <a:t>모델 생성</a:t>
            </a:r>
          </a:p>
        </p:txBody>
      </p:sp>
    </p:spTree>
    <p:extLst>
      <p:ext uri="{BB962C8B-B14F-4D97-AF65-F5344CB8AC3E}">
        <p14:creationId xmlns:p14="http://schemas.microsoft.com/office/powerpoint/2010/main" val="1657290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278149" y="264468"/>
            <a:ext cx="8061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1.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로지스틱 회귀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사망중상자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278149" y="891733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3)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예측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CE1091-21CB-F424-DA9A-A998EA07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06" y="1535262"/>
            <a:ext cx="5566088" cy="49551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DE1A97-EABD-A714-05A2-74AD89AC3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19" y="1291843"/>
            <a:ext cx="4836134" cy="27739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4E8BEF-3386-5678-79DA-3E3A9EDCA599}"/>
              </a:ext>
            </a:extLst>
          </p:cNvPr>
          <p:cNvSpPr txBox="1"/>
          <p:nvPr/>
        </p:nvSpPr>
        <p:spPr>
          <a:xfrm>
            <a:off x="6828703" y="4457434"/>
            <a:ext cx="412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정답</a:t>
            </a:r>
            <a:r>
              <a:rPr lang="en-US" altLang="ko-KR" dirty="0"/>
              <a:t>, </a:t>
            </a:r>
            <a:r>
              <a:rPr lang="ko-KR" altLang="en-US" dirty="0"/>
              <a:t>모델이 예측한 확률</a:t>
            </a:r>
            <a:r>
              <a:rPr lang="en-US" altLang="ko-KR" dirty="0"/>
              <a:t>, </a:t>
            </a:r>
            <a:r>
              <a:rPr lang="ko-KR" altLang="en-US" dirty="0"/>
              <a:t>모델이 예측한 클래스 순서로 </a:t>
            </a:r>
            <a:r>
              <a:rPr lang="en-US" altLang="ko-KR" dirty="0" err="1"/>
              <a:t>predict_df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139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278149" y="264468"/>
            <a:ext cx="8061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1.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로지스틱 회귀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사망중상자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278149" y="891733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4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) ROC curve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B43386-C2EE-D4C7-3819-1E9D99366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32" y="1509923"/>
            <a:ext cx="4594721" cy="42479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CF4A80-582A-C8CF-3D15-B5DE2067D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27" y="881316"/>
            <a:ext cx="3099944" cy="13162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984348-FAE8-167F-6826-829E1052E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27" y="2282508"/>
            <a:ext cx="4775709" cy="34753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86BEAB-3922-C3DC-37CB-BCF0997E7A14}"/>
              </a:ext>
            </a:extLst>
          </p:cNvPr>
          <p:cNvSpPr txBox="1"/>
          <p:nvPr/>
        </p:nvSpPr>
        <p:spPr>
          <a:xfrm>
            <a:off x="748244" y="5730978"/>
            <a:ext cx="10143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ROC </a:t>
            </a:r>
            <a:r>
              <a:rPr lang="ko-KR" altLang="en-US" dirty="0"/>
              <a:t>곡선이 가운데 대각선에 위치할수록 낮은 성능을 나타내므로</a:t>
            </a:r>
            <a:r>
              <a:rPr lang="en-US" altLang="ko-KR" dirty="0"/>
              <a:t>, </a:t>
            </a:r>
            <a:r>
              <a:rPr lang="ko-KR" altLang="en-US" dirty="0"/>
              <a:t>현재 모델은 높은 성능을 가지지 않음을 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모델 </a:t>
            </a:r>
            <a:r>
              <a:rPr lang="en-US" altLang="ko-KR" dirty="0"/>
              <a:t>m</a:t>
            </a:r>
            <a:r>
              <a:rPr lang="ko-KR" altLang="en-US" dirty="0"/>
              <a:t>과 </a:t>
            </a:r>
            <a:r>
              <a:rPr lang="en-US" altLang="ko-KR" dirty="0" err="1"/>
              <a:t>mback</a:t>
            </a:r>
            <a:r>
              <a:rPr lang="ko-KR" altLang="en-US" dirty="0"/>
              <a:t>은 거의 비슷한 형태의 </a:t>
            </a:r>
            <a:r>
              <a:rPr lang="en-US" altLang="ko-KR" dirty="0"/>
              <a:t>ROC curve</a:t>
            </a:r>
            <a:r>
              <a:rPr lang="ko-KR" altLang="en-US" dirty="0"/>
              <a:t>와 성능을 가짐을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172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278149" y="264468"/>
            <a:ext cx="8061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1.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로지스틱 회귀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사망중상자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278149" y="891733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5) Confusion Matrix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6E828F-4E0F-6543-D49C-AA98BAA07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6" y="1462078"/>
            <a:ext cx="7049484" cy="46012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F578ED-2E6F-73A9-5159-7C4CB62D8F00}"/>
              </a:ext>
            </a:extLst>
          </p:cNvPr>
          <p:cNvSpPr txBox="1"/>
          <p:nvPr/>
        </p:nvSpPr>
        <p:spPr>
          <a:xfrm>
            <a:off x="4900662" y="2782669"/>
            <a:ext cx="57520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약 </a:t>
            </a:r>
            <a:r>
              <a:rPr lang="en-US" altLang="ko-KR" dirty="0"/>
              <a:t>60%</a:t>
            </a:r>
            <a:r>
              <a:rPr lang="ko-KR" altLang="en-US" dirty="0"/>
              <a:t>의 정확도를 가진다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P-value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과 거의 같으므로 통계적 유의성을 가진다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Kappa</a:t>
            </a:r>
            <a:r>
              <a:rPr lang="ko-KR" altLang="en-US" dirty="0"/>
              <a:t>가 </a:t>
            </a:r>
            <a:r>
              <a:rPr lang="en-US" altLang="ko-KR" dirty="0"/>
              <a:t>0.1</a:t>
            </a:r>
            <a:r>
              <a:rPr lang="ko-KR" altLang="en-US" dirty="0"/>
              <a:t>로 매우 낮다</a:t>
            </a:r>
            <a:r>
              <a:rPr lang="en-US" altLang="ko-KR" dirty="0"/>
              <a:t>. </a:t>
            </a:r>
            <a:r>
              <a:rPr lang="ko-KR" altLang="en-US" dirty="0"/>
              <a:t>때문에 모델의 예측이 우수하다고 할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약 </a:t>
            </a:r>
            <a:r>
              <a:rPr lang="en-US" altLang="ko-KR" dirty="0"/>
              <a:t>78%</a:t>
            </a:r>
            <a:r>
              <a:rPr lang="ko-KR" altLang="en-US" dirty="0"/>
              <a:t>의 민감도를 가진다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약 </a:t>
            </a:r>
            <a:r>
              <a:rPr lang="en-US" altLang="ko-KR" dirty="0"/>
              <a:t>41%</a:t>
            </a:r>
            <a:r>
              <a:rPr lang="ko-KR" altLang="en-US" dirty="0"/>
              <a:t>의 특이도를 가진다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민감도가 높고</a:t>
            </a:r>
            <a:r>
              <a:rPr lang="en-US" altLang="ko-KR" dirty="0"/>
              <a:t>, </a:t>
            </a:r>
            <a:r>
              <a:rPr lang="ko-KR" altLang="en-US" dirty="0"/>
              <a:t>특이도가 낮은 것으로 보아 양성 데이터는 잘 분류하지만 음성 데이터는 잘 분류하지 못하는 것을 알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017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278149" y="264468"/>
            <a:ext cx="8061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1.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로지스틱 회귀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경상 부상자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278149" y="1205950"/>
            <a:ext cx="5441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데이터 분리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- train </a:t>
            </a:r>
            <a:r>
              <a:rPr lang="ko-KR" altLang="en-US" sz="2000" dirty="0">
                <a:solidFill>
                  <a:prstClr val="black"/>
                </a:solidFill>
                <a:latin typeface="Pretendard"/>
              </a:rPr>
              <a:t>데이터와 </a:t>
            </a: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test </a:t>
            </a:r>
            <a:r>
              <a:rPr lang="ko-KR" altLang="en-US" sz="2000" dirty="0">
                <a:solidFill>
                  <a:prstClr val="black"/>
                </a:solidFill>
                <a:latin typeface="Pretendard"/>
              </a:rPr>
              <a:t>데이터를 </a:t>
            </a: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7:3 </a:t>
            </a:r>
            <a:r>
              <a:rPr lang="ko-KR" altLang="en-US" sz="2000" dirty="0">
                <a:solidFill>
                  <a:prstClr val="black"/>
                </a:solidFill>
                <a:latin typeface="Pretendard"/>
              </a:rPr>
              <a:t>비율로 분리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54AC20-D5E7-E028-768C-6FDE5F54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32" y="1996246"/>
            <a:ext cx="7274903" cy="444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479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278149" y="891733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2) </a:t>
            </a:r>
            <a:r>
              <a:rPr lang="ko-KR" altLang="en-US" sz="2000" dirty="0">
                <a:solidFill>
                  <a:prstClr val="black"/>
                </a:solidFill>
                <a:latin typeface="Pretendard"/>
              </a:rPr>
              <a:t>로지스틱 회귀 모델 </a:t>
            </a: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m2</a:t>
            </a:r>
            <a:r>
              <a:rPr lang="ko-KR" altLang="en-US" sz="2000" dirty="0">
                <a:solidFill>
                  <a:prstClr val="black"/>
                </a:solidFill>
                <a:latin typeface="Pretendard"/>
              </a:rPr>
              <a:t> 생성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52028-3976-E2FD-1B7E-24BE59E354EC}"/>
              </a:ext>
            </a:extLst>
          </p:cNvPr>
          <p:cNvSpPr txBox="1"/>
          <p:nvPr/>
        </p:nvSpPr>
        <p:spPr>
          <a:xfrm>
            <a:off x="278149" y="264468"/>
            <a:ext cx="8018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1.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로지스틱 회귀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경상 부상자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36A330-3788-D8B7-E384-457591A95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6" y="1291843"/>
            <a:ext cx="4342477" cy="53016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F83FC0-842F-9A0D-B079-1728F59C9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92" y="1379988"/>
            <a:ext cx="4195536" cy="5125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0FCB9D-9659-DFEC-185F-EF2A7585AF72}"/>
              </a:ext>
            </a:extLst>
          </p:cNvPr>
          <p:cNvSpPr txBox="1"/>
          <p:nvPr/>
        </p:nvSpPr>
        <p:spPr>
          <a:xfrm>
            <a:off x="9120520" y="2806878"/>
            <a:ext cx="3083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*</a:t>
            </a:r>
            <a:r>
              <a:rPr lang="ko-KR" altLang="en-US" dirty="0"/>
              <a:t>은 해당 변수가 유의미한 정도를 나타내므로</a:t>
            </a:r>
            <a:r>
              <a:rPr lang="en-US" altLang="ko-KR" dirty="0"/>
              <a:t>, </a:t>
            </a:r>
            <a:r>
              <a:rPr lang="ko-KR" altLang="en-US" dirty="0"/>
              <a:t>주로 도로 형태</a:t>
            </a:r>
            <a:r>
              <a:rPr lang="en-US" altLang="ko-KR" dirty="0"/>
              <a:t>, </a:t>
            </a:r>
            <a:r>
              <a:rPr lang="ko-KR" altLang="en-US" dirty="0"/>
              <a:t>사고 유형</a:t>
            </a:r>
            <a:r>
              <a:rPr lang="en-US" altLang="ko-KR" dirty="0"/>
              <a:t>, </a:t>
            </a:r>
            <a:r>
              <a:rPr lang="ko-KR" altLang="en-US" dirty="0"/>
              <a:t>법규</a:t>
            </a:r>
            <a:r>
              <a:rPr lang="en-US" altLang="ko-KR" dirty="0"/>
              <a:t>, </a:t>
            </a:r>
            <a:r>
              <a:rPr lang="ko-KR" altLang="en-US" dirty="0"/>
              <a:t>피해 운전자의 차종 관련 독립변수와 종속변수의 관련성이 높은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14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데이터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1219324" y="3530990"/>
            <a:ext cx="9827677" cy="2571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1719641" y="3877861"/>
            <a:ext cx="875271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</a:rPr>
              <a:t> </a:t>
            </a:r>
            <a:r>
              <a:rPr lang="en-US" altLang="ko-KR" sz="3200" spc="-300" dirty="0">
                <a:solidFill>
                  <a:schemeClr val="bg1"/>
                </a:solidFill>
              </a:rPr>
              <a:t>- DACON</a:t>
            </a:r>
            <a:r>
              <a:rPr lang="ko-KR" altLang="en-US" sz="3200" spc="-300" dirty="0">
                <a:solidFill>
                  <a:schemeClr val="bg1"/>
                </a:solidFill>
              </a:rPr>
              <a:t>에서 제공한 데이터</a:t>
            </a:r>
            <a:r>
              <a:rPr lang="en-US" altLang="ko-KR" sz="3200" spc="-3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3200" spc="-300" dirty="0">
                <a:solidFill>
                  <a:schemeClr val="bg1"/>
                </a:solidFill>
              </a:rPr>
              <a:t>- </a:t>
            </a:r>
            <a:r>
              <a:rPr lang="ko-KR" altLang="en-US" sz="3200" spc="-300" dirty="0">
                <a:solidFill>
                  <a:schemeClr val="bg1"/>
                </a:solidFill>
              </a:rPr>
              <a:t>요일</a:t>
            </a:r>
            <a:r>
              <a:rPr lang="en-US" altLang="ko-KR" sz="3200" spc="-300" dirty="0">
                <a:solidFill>
                  <a:schemeClr val="bg1"/>
                </a:solidFill>
              </a:rPr>
              <a:t>, </a:t>
            </a:r>
            <a:r>
              <a:rPr lang="ko-KR" altLang="en-US" sz="3200" spc="-300" dirty="0">
                <a:solidFill>
                  <a:schemeClr val="bg1"/>
                </a:solidFill>
              </a:rPr>
              <a:t>기상상태</a:t>
            </a:r>
            <a:r>
              <a:rPr lang="en-US" altLang="ko-KR" sz="3200" spc="-300" dirty="0">
                <a:solidFill>
                  <a:schemeClr val="bg1"/>
                </a:solidFill>
              </a:rPr>
              <a:t>, </a:t>
            </a:r>
            <a:r>
              <a:rPr lang="ko-KR" altLang="en-US" sz="3200" spc="-300" dirty="0" err="1">
                <a:solidFill>
                  <a:schemeClr val="bg1"/>
                </a:solidFill>
              </a:rPr>
              <a:t>시군구</a:t>
            </a:r>
            <a:r>
              <a:rPr lang="en-US" altLang="ko-KR" sz="3200" spc="-300" dirty="0">
                <a:solidFill>
                  <a:schemeClr val="bg1"/>
                </a:solidFill>
              </a:rPr>
              <a:t>, </a:t>
            </a:r>
            <a:r>
              <a:rPr lang="ko-KR" altLang="en-US" sz="3200" spc="-300" dirty="0">
                <a:solidFill>
                  <a:schemeClr val="bg1"/>
                </a:solidFill>
              </a:rPr>
              <a:t>도로형태</a:t>
            </a:r>
            <a:r>
              <a:rPr lang="en-US" altLang="ko-KR" sz="3200" spc="-300" dirty="0">
                <a:solidFill>
                  <a:schemeClr val="bg1"/>
                </a:solidFill>
              </a:rPr>
              <a:t>, </a:t>
            </a:r>
            <a:r>
              <a:rPr lang="ko-KR" altLang="en-US" sz="3200" spc="-300" dirty="0">
                <a:solidFill>
                  <a:schemeClr val="bg1"/>
                </a:solidFill>
              </a:rPr>
              <a:t>노면상태 등 </a:t>
            </a:r>
            <a:endParaRPr lang="en-US" altLang="ko-KR" sz="3200" spc="-300" dirty="0">
              <a:solidFill>
                <a:schemeClr val="bg1"/>
              </a:solidFill>
            </a:endParaRPr>
          </a:p>
          <a:p>
            <a:r>
              <a:rPr lang="ko-KR" altLang="en-US" sz="3200" spc="-300" dirty="0">
                <a:solidFill>
                  <a:schemeClr val="bg1"/>
                </a:solidFill>
              </a:rPr>
              <a:t>   총 </a:t>
            </a:r>
            <a:r>
              <a:rPr lang="en-US" altLang="ko-KR" sz="3200" spc="-300" dirty="0">
                <a:solidFill>
                  <a:schemeClr val="bg1"/>
                </a:solidFill>
              </a:rPr>
              <a:t>23</a:t>
            </a:r>
            <a:r>
              <a:rPr lang="ko-KR" altLang="en-US" sz="3200" spc="-300" dirty="0">
                <a:solidFill>
                  <a:schemeClr val="bg1"/>
                </a:solidFill>
              </a:rPr>
              <a:t>개의 독립변수</a:t>
            </a:r>
            <a:r>
              <a:rPr lang="en-US" altLang="ko-KR" sz="3200" spc="-300" dirty="0">
                <a:solidFill>
                  <a:schemeClr val="bg1"/>
                </a:solidFill>
              </a:rPr>
              <a:t>, 39,610</a:t>
            </a:r>
            <a:r>
              <a:rPr lang="ko-KR" altLang="en-US" sz="3200" spc="-300" dirty="0">
                <a:solidFill>
                  <a:schemeClr val="bg1"/>
                </a:solidFill>
              </a:rPr>
              <a:t>개의 행으로 구성되어 있다</a:t>
            </a:r>
            <a:r>
              <a:rPr lang="en-US" altLang="ko-KR" sz="3200" spc="-3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000" spc="-300" dirty="0">
                <a:solidFill>
                  <a:schemeClr val="bg1"/>
                </a:solidFill>
              </a:rPr>
              <a:t>- </a:t>
            </a:r>
            <a:r>
              <a:rPr lang="ko-KR" altLang="en-US" sz="2000" spc="-300" dirty="0">
                <a:solidFill>
                  <a:schemeClr val="bg1"/>
                </a:solidFill>
              </a:rPr>
              <a:t>데이터 출처 </a:t>
            </a:r>
            <a:r>
              <a:rPr lang="en-US" altLang="ko-KR" sz="2000" spc="-300" dirty="0">
                <a:solidFill>
                  <a:schemeClr val="bg1"/>
                </a:solidFill>
              </a:rPr>
              <a:t>: https://dacon.io/competitions/official/236193/overview/description 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EF8655-779C-A838-1290-C048C2E09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163"/>
          <a:stretch/>
        </p:blipFill>
        <p:spPr>
          <a:xfrm>
            <a:off x="2415077" y="1272535"/>
            <a:ext cx="6998373" cy="204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64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278149" y="891733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3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) </a:t>
            </a:r>
            <a:r>
              <a:rPr lang="ko-KR" altLang="en-US" sz="2000" dirty="0">
                <a:solidFill>
                  <a:prstClr val="black"/>
                </a:solidFill>
                <a:latin typeface="Pretendard"/>
              </a:rPr>
              <a:t>로지스틱 회귀 모델 </a:t>
            </a: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mback2 </a:t>
            </a:r>
            <a:r>
              <a:rPr lang="ko-KR" altLang="en-US" sz="2000" dirty="0">
                <a:solidFill>
                  <a:prstClr val="black"/>
                </a:solidFill>
                <a:latin typeface="Pretendard"/>
              </a:rPr>
              <a:t>생성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E0346-A1DD-70D7-63A5-0D5324263353}"/>
              </a:ext>
            </a:extLst>
          </p:cNvPr>
          <p:cNvSpPr txBox="1"/>
          <p:nvPr/>
        </p:nvSpPr>
        <p:spPr>
          <a:xfrm>
            <a:off x="278149" y="264468"/>
            <a:ext cx="8018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1.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로지스틱 회귀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경상 부상자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A049F1-F8DD-2BF8-E832-C51A6BE08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947" b="6947"/>
          <a:stretch/>
        </p:blipFill>
        <p:spPr>
          <a:xfrm>
            <a:off x="557493" y="1015672"/>
            <a:ext cx="3335660" cy="5494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AC21B4-C3EB-3EB9-46AE-06E40389C608}"/>
              </a:ext>
            </a:extLst>
          </p:cNvPr>
          <p:cNvSpPr txBox="1"/>
          <p:nvPr/>
        </p:nvSpPr>
        <p:spPr>
          <a:xfrm>
            <a:off x="5274483" y="3125888"/>
            <a:ext cx="6130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모델 </a:t>
            </a:r>
            <a:r>
              <a:rPr lang="en-US" altLang="ko-KR" dirty="0"/>
              <a:t>m2</a:t>
            </a:r>
            <a:r>
              <a:rPr lang="ko-KR" altLang="en-US" dirty="0"/>
              <a:t>에서 “</a:t>
            </a:r>
            <a:r>
              <a:rPr lang="en-US" altLang="ko-KR" dirty="0"/>
              <a:t>backward” </a:t>
            </a:r>
            <a:r>
              <a:rPr lang="ko-KR" altLang="en-US" dirty="0"/>
              <a:t>방식을 이용하여 필요 없는 설명변수를 제거하여 </a:t>
            </a:r>
            <a:r>
              <a:rPr lang="en-US" altLang="ko-KR" dirty="0"/>
              <a:t>mback2</a:t>
            </a:r>
            <a:r>
              <a:rPr lang="ko-KR" altLang="en-US" dirty="0"/>
              <a:t>모델 생성</a:t>
            </a:r>
          </a:p>
        </p:txBody>
      </p:sp>
    </p:spTree>
    <p:extLst>
      <p:ext uri="{BB962C8B-B14F-4D97-AF65-F5344CB8AC3E}">
        <p14:creationId xmlns:p14="http://schemas.microsoft.com/office/powerpoint/2010/main" val="3937813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278149" y="891733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3)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예측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64E2D-E40A-137F-C83C-2FFCC0843FEF}"/>
              </a:ext>
            </a:extLst>
          </p:cNvPr>
          <p:cNvSpPr txBox="1"/>
          <p:nvPr/>
        </p:nvSpPr>
        <p:spPr>
          <a:xfrm>
            <a:off x="278149" y="264468"/>
            <a:ext cx="8018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1.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로지스틱 회귀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경상 부상자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476570-D6C4-058C-0672-204950E42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26" y="1631957"/>
            <a:ext cx="5320157" cy="47396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07FD8D-88D5-89FD-C8A1-20DFF95EB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19" y="1404990"/>
            <a:ext cx="4643718" cy="2453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DDF49E-E0F5-4B47-B512-F5D41EB86689}"/>
              </a:ext>
            </a:extLst>
          </p:cNvPr>
          <p:cNvSpPr txBox="1"/>
          <p:nvPr/>
        </p:nvSpPr>
        <p:spPr>
          <a:xfrm>
            <a:off x="6685269" y="4651874"/>
            <a:ext cx="443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정답</a:t>
            </a:r>
            <a:r>
              <a:rPr lang="en-US" altLang="ko-KR" dirty="0"/>
              <a:t>, </a:t>
            </a:r>
            <a:r>
              <a:rPr lang="ko-KR" altLang="en-US" dirty="0"/>
              <a:t>모델이 예측한 확률</a:t>
            </a:r>
            <a:r>
              <a:rPr lang="en-US" altLang="ko-KR" dirty="0"/>
              <a:t>, </a:t>
            </a:r>
            <a:r>
              <a:rPr lang="ko-KR" altLang="en-US" dirty="0"/>
              <a:t>모델이 예측한 클래스 순서로 </a:t>
            </a:r>
            <a:r>
              <a:rPr lang="en-US" altLang="ko-KR" dirty="0"/>
              <a:t>predict_df2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480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278149" y="891733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4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) ROC curve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AAF62-4918-DD6A-2CFA-6A1A4630AB9D}"/>
              </a:ext>
            </a:extLst>
          </p:cNvPr>
          <p:cNvSpPr txBox="1"/>
          <p:nvPr/>
        </p:nvSpPr>
        <p:spPr>
          <a:xfrm>
            <a:off x="278149" y="264468"/>
            <a:ext cx="8018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1.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로지스틱 회귀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경상 부상자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BF7903-0103-3BFF-9101-0E9F94C85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02" y="1395888"/>
            <a:ext cx="4866371" cy="43426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258C22-FA2A-BDA6-DD97-4339AB1B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711" y="833227"/>
            <a:ext cx="3207901" cy="11810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D9CD406-7BD7-425D-C6C5-1610510BD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711" y="2098782"/>
            <a:ext cx="4866371" cy="35119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C9BE2B-55FC-C080-5307-C7505BF162DD}"/>
              </a:ext>
            </a:extLst>
          </p:cNvPr>
          <p:cNvSpPr txBox="1"/>
          <p:nvPr/>
        </p:nvSpPr>
        <p:spPr>
          <a:xfrm>
            <a:off x="748244" y="5730978"/>
            <a:ext cx="10143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ROC </a:t>
            </a:r>
            <a:r>
              <a:rPr lang="ko-KR" altLang="en-US" dirty="0"/>
              <a:t>곡선이 가운데 대각선에 위치할수록 낮은 성능을 나타내므로</a:t>
            </a:r>
            <a:r>
              <a:rPr lang="en-US" altLang="ko-KR" dirty="0"/>
              <a:t>, </a:t>
            </a:r>
            <a:r>
              <a:rPr lang="ko-KR" altLang="en-US" dirty="0"/>
              <a:t>현재 모델은 높은 성능을 가지지 않음을 알 수 있다</a:t>
            </a:r>
            <a:r>
              <a:rPr lang="en-US" altLang="ko-KR" dirty="0"/>
              <a:t>. </a:t>
            </a:r>
            <a:r>
              <a:rPr lang="ko-KR" altLang="en-US" dirty="0"/>
              <a:t>하지만 종속변수가 </a:t>
            </a:r>
            <a:r>
              <a:rPr lang="en-US" altLang="ko-KR" dirty="0"/>
              <a:t>‘</a:t>
            </a:r>
            <a:r>
              <a:rPr lang="ko-KR" altLang="en-US" dirty="0"/>
              <a:t>경상부상자 여부</a:t>
            </a:r>
            <a:r>
              <a:rPr lang="en-US" altLang="ko-KR" dirty="0"/>
              <a:t>＇</a:t>
            </a:r>
            <a:r>
              <a:rPr lang="ko-KR" altLang="en-US" dirty="0"/>
              <a:t>인 경우보다는 높은 성능을 가진다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모델 </a:t>
            </a:r>
            <a:r>
              <a:rPr lang="en-US" altLang="ko-KR" dirty="0"/>
              <a:t>m</a:t>
            </a:r>
            <a:r>
              <a:rPr lang="ko-KR" altLang="en-US" dirty="0"/>
              <a:t>과 </a:t>
            </a:r>
            <a:r>
              <a:rPr lang="en-US" altLang="ko-KR" dirty="0" err="1"/>
              <a:t>mback</a:t>
            </a:r>
            <a:r>
              <a:rPr lang="ko-KR" altLang="en-US" dirty="0"/>
              <a:t>은 거의 비슷한 형태의 </a:t>
            </a:r>
            <a:r>
              <a:rPr lang="en-US" altLang="ko-KR" dirty="0"/>
              <a:t>ROC curve</a:t>
            </a:r>
            <a:r>
              <a:rPr lang="ko-KR" altLang="en-US" dirty="0"/>
              <a:t>와 성능을 가짐을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598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278149" y="891733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5) Confusion Matrix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E22B-F080-BCC0-C1CC-BEFFD80B160E}"/>
              </a:ext>
            </a:extLst>
          </p:cNvPr>
          <p:cNvSpPr txBox="1"/>
          <p:nvPr/>
        </p:nvSpPr>
        <p:spPr>
          <a:xfrm>
            <a:off x="278149" y="264468"/>
            <a:ext cx="8018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1.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로지스틱 회귀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경상 부상자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D9C09-E4C9-8E1F-6DC8-A08BE692F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7" y="1452045"/>
            <a:ext cx="6897063" cy="4658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CEA2C-B767-815B-AAF6-6785FD6CDD0F}"/>
              </a:ext>
            </a:extLst>
          </p:cNvPr>
          <p:cNvSpPr txBox="1"/>
          <p:nvPr/>
        </p:nvSpPr>
        <p:spPr>
          <a:xfrm>
            <a:off x="5560016" y="2842733"/>
            <a:ext cx="6102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약 </a:t>
            </a:r>
            <a:r>
              <a:rPr lang="en-US" altLang="ko-KR" dirty="0"/>
              <a:t>75%</a:t>
            </a:r>
            <a:r>
              <a:rPr lang="ko-KR" altLang="en-US" dirty="0"/>
              <a:t>의 정확도를 가진다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Kappa</a:t>
            </a:r>
            <a:r>
              <a:rPr lang="ko-KR" altLang="en-US" dirty="0"/>
              <a:t>가 </a:t>
            </a:r>
            <a:r>
              <a:rPr lang="en-US" altLang="ko-KR" dirty="0"/>
              <a:t>0.0029</a:t>
            </a:r>
            <a:r>
              <a:rPr lang="ko-KR" altLang="en-US" dirty="0"/>
              <a:t>로 매우 낮다</a:t>
            </a:r>
            <a:r>
              <a:rPr lang="en-US" altLang="ko-KR" dirty="0"/>
              <a:t>. </a:t>
            </a:r>
            <a:r>
              <a:rPr lang="ko-KR" altLang="en-US" dirty="0"/>
              <a:t>때문에 모델의 예측이 우수하다고 할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약 </a:t>
            </a:r>
            <a:r>
              <a:rPr lang="en-US" altLang="ko-KR" dirty="0"/>
              <a:t>67%</a:t>
            </a:r>
            <a:r>
              <a:rPr lang="ko-KR" altLang="en-US" dirty="0"/>
              <a:t>의 민감도를 가진다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약 </a:t>
            </a:r>
            <a:r>
              <a:rPr lang="en-US" altLang="ko-KR" dirty="0"/>
              <a:t>75%</a:t>
            </a:r>
            <a:r>
              <a:rPr lang="ko-KR" altLang="en-US" dirty="0"/>
              <a:t>의 특이도를 가진다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민감도가 낮고</a:t>
            </a:r>
            <a:r>
              <a:rPr lang="en-US" altLang="ko-KR" dirty="0"/>
              <a:t>, </a:t>
            </a:r>
            <a:r>
              <a:rPr lang="ko-KR" altLang="en-US" dirty="0"/>
              <a:t>특이도가 높은 것으로 보아 양성 데이터에 비해 음성 데이터를 더 잘 분류하는 것을 알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7933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278149" y="957065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1) </a:t>
            </a:r>
            <a:r>
              <a:rPr lang="ko-KR" altLang="en-US" sz="2000" dirty="0">
                <a:solidFill>
                  <a:prstClr val="black"/>
                </a:solidFill>
                <a:latin typeface="Pretendard"/>
              </a:rPr>
              <a:t>모델 생성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E22B-F080-BCC0-C1CC-BEFFD80B160E}"/>
              </a:ext>
            </a:extLst>
          </p:cNvPr>
          <p:cNvSpPr txBox="1"/>
          <p:nvPr/>
        </p:nvSpPr>
        <p:spPr>
          <a:xfrm>
            <a:off x="278149" y="264468"/>
            <a:ext cx="7334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2.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결정트리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사망 중상자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1A7924-6E26-4E04-BB7E-623575517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49" y="1526552"/>
            <a:ext cx="5204535" cy="4857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6705B6-1899-4475-B276-96354ABAA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483" y="1653196"/>
            <a:ext cx="6005197" cy="39786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F0D8C1-2D95-475E-BA4D-077EB2353AB6}"/>
              </a:ext>
            </a:extLst>
          </p:cNvPr>
          <p:cNvSpPr txBox="1"/>
          <p:nvPr/>
        </p:nvSpPr>
        <p:spPr>
          <a:xfrm>
            <a:off x="5599652" y="941637"/>
            <a:ext cx="6125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2) plot()</a:t>
            </a:r>
            <a:r>
              <a:rPr lang="ko-KR" altLang="en-US" sz="2000" dirty="0"/>
              <a:t>을 이용하여 </a:t>
            </a:r>
            <a:r>
              <a:rPr lang="en-US" altLang="ko-KR" sz="2000" dirty="0" err="1"/>
              <a:t>DecisionTree</a:t>
            </a:r>
            <a:r>
              <a:rPr lang="ko-KR" altLang="en-US" sz="2000" dirty="0"/>
              <a:t> 그리기</a:t>
            </a:r>
          </a:p>
        </p:txBody>
      </p:sp>
    </p:spTree>
    <p:extLst>
      <p:ext uri="{BB962C8B-B14F-4D97-AF65-F5344CB8AC3E}">
        <p14:creationId xmlns:p14="http://schemas.microsoft.com/office/powerpoint/2010/main" val="25335415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278149" y="957065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3) </a:t>
            </a:r>
            <a:r>
              <a:rPr lang="en-US" altLang="ko-KR" sz="2000" dirty="0" err="1"/>
              <a:t>rpart.plot</a:t>
            </a:r>
            <a:r>
              <a:rPr lang="en-US" altLang="ko-KR" sz="2000" dirty="0"/>
              <a:t>() </a:t>
            </a:r>
            <a:r>
              <a:rPr lang="ko-KR" altLang="en-US" sz="2000" dirty="0"/>
              <a:t>을 이용하여 </a:t>
            </a:r>
            <a:r>
              <a:rPr lang="en-US" altLang="ko-KR" sz="2000" dirty="0" err="1"/>
              <a:t>DecisionTree</a:t>
            </a:r>
            <a:r>
              <a:rPr lang="ko-KR" altLang="en-US" sz="2000" dirty="0"/>
              <a:t> 그리기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E22B-F080-BCC0-C1CC-BEFFD80B160E}"/>
              </a:ext>
            </a:extLst>
          </p:cNvPr>
          <p:cNvSpPr txBox="1"/>
          <p:nvPr/>
        </p:nvSpPr>
        <p:spPr>
          <a:xfrm>
            <a:off x="278149" y="264468"/>
            <a:ext cx="7377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2.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결정트리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사망 중상자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9E51EC-24D4-D7F7-BDBC-E3D1F9484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21" y="1514050"/>
            <a:ext cx="6053048" cy="50794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18DBFB-1E49-BFDE-ADDB-29D6AB287076}"/>
              </a:ext>
            </a:extLst>
          </p:cNvPr>
          <p:cNvSpPr txBox="1"/>
          <p:nvPr/>
        </p:nvSpPr>
        <p:spPr>
          <a:xfrm>
            <a:off x="6756722" y="1847614"/>
            <a:ext cx="54352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피해 운전자 차종</a:t>
            </a:r>
            <a:r>
              <a:rPr lang="en-US" altLang="ko-KR" dirty="0"/>
              <a:t>, </a:t>
            </a:r>
            <a:r>
              <a:rPr lang="ko-KR" altLang="en-US" dirty="0"/>
              <a:t>피해운전자 연령</a:t>
            </a:r>
            <a:r>
              <a:rPr lang="en-US" altLang="ko-KR" dirty="0"/>
              <a:t>, </a:t>
            </a:r>
            <a:r>
              <a:rPr lang="ko-KR" altLang="en-US" dirty="0"/>
              <a:t>사고유형 세부분류 변수를 기준으로 노드가 분리되었다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가장 왼쪽부터 세개의 노드는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가장 오른쪽 노드는 </a:t>
            </a:r>
            <a:r>
              <a:rPr lang="en-US" altLang="ko-KR" dirty="0"/>
              <a:t>1</a:t>
            </a:r>
            <a:r>
              <a:rPr lang="ko-KR" altLang="en-US" dirty="0"/>
              <a:t>로 분류되었다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네 개의 </a:t>
            </a:r>
            <a:r>
              <a:rPr lang="ko-KR" altLang="en-US" dirty="0" err="1"/>
              <a:t>리프노드</a:t>
            </a:r>
            <a:r>
              <a:rPr lang="ko-KR" altLang="en-US" dirty="0"/>
              <a:t> 중 맨 왼 쪽 리프 노드는 다른 클래스 데이터가 해당 노드에 존재하는 비율이 </a:t>
            </a:r>
            <a:r>
              <a:rPr lang="en-US" altLang="ko-KR" dirty="0"/>
              <a:t>17%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 err="1"/>
              <a:t>리프노드</a:t>
            </a:r>
            <a:r>
              <a:rPr lang="ko-KR" altLang="en-US" dirty="0"/>
              <a:t> 중 가장 잘 분류된 것을 알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맨 왼쪽 </a:t>
            </a:r>
            <a:r>
              <a:rPr lang="ko-KR" altLang="en-US" dirty="0" err="1"/>
              <a:t>리프노드에는</a:t>
            </a:r>
            <a:r>
              <a:rPr lang="ko-KR" altLang="en-US" dirty="0"/>
              <a:t> 가장 많은 </a:t>
            </a:r>
            <a:r>
              <a:rPr lang="en-US" altLang="ko-KR" dirty="0"/>
              <a:t>63%</a:t>
            </a:r>
            <a:r>
              <a:rPr lang="ko-KR" altLang="en-US" dirty="0"/>
              <a:t>의 데이터가</a:t>
            </a:r>
            <a:r>
              <a:rPr lang="en-US" altLang="ko-KR" dirty="0"/>
              <a:t>, </a:t>
            </a:r>
            <a:r>
              <a:rPr lang="ko-KR" altLang="en-US" dirty="0"/>
              <a:t>두번째 </a:t>
            </a:r>
            <a:r>
              <a:rPr lang="ko-KR" altLang="en-US" dirty="0" err="1"/>
              <a:t>리프노드에는</a:t>
            </a:r>
            <a:r>
              <a:rPr lang="ko-KR" altLang="en-US" dirty="0"/>
              <a:t> </a:t>
            </a:r>
            <a:r>
              <a:rPr lang="en-US" altLang="ko-KR" dirty="0"/>
              <a:t>18%, </a:t>
            </a:r>
            <a:r>
              <a:rPr lang="ko-KR" altLang="en-US" dirty="0"/>
              <a:t>세번째 </a:t>
            </a:r>
            <a:r>
              <a:rPr lang="ko-KR" altLang="en-US" dirty="0" err="1"/>
              <a:t>리프노드에는</a:t>
            </a:r>
            <a:r>
              <a:rPr lang="ko-KR" altLang="en-US" dirty="0"/>
              <a:t> </a:t>
            </a:r>
            <a:r>
              <a:rPr lang="en-US" altLang="ko-KR" dirty="0"/>
              <a:t>15%, </a:t>
            </a:r>
            <a:r>
              <a:rPr lang="ko-KR" altLang="en-US" dirty="0"/>
              <a:t>마지막 </a:t>
            </a:r>
            <a:r>
              <a:rPr lang="ko-KR" altLang="en-US" dirty="0" err="1"/>
              <a:t>리프노드는</a:t>
            </a:r>
            <a:r>
              <a:rPr lang="ko-KR" altLang="en-US" dirty="0"/>
              <a:t> </a:t>
            </a:r>
            <a:r>
              <a:rPr lang="en-US" altLang="ko-KR" dirty="0"/>
              <a:t>5%</a:t>
            </a:r>
            <a:r>
              <a:rPr lang="ko-KR" altLang="en-US" dirty="0"/>
              <a:t>가 존재한다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8622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278149" y="957065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4) </a:t>
            </a:r>
            <a:r>
              <a:rPr lang="ko-KR" altLang="en-US" sz="2000" dirty="0"/>
              <a:t>가지치기 후 </a:t>
            </a:r>
            <a:r>
              <a:rPr lang="en-US" altLang="ko-KR" sz="2000" dirty="0" err="1"/>
              <a:t>DecisionTree</a:t>
            </a:r>
            <a:r>
              <a:rPr lang="ko-KR" altLang="en-US" sz="2000" dirty="0"/>
              <a:t> 그리기 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E22B-F080-BCC0-C1CC-BEFFD80B160E}"/>
              </a:ext>
            </a:extLst>
          </p:cNvPr>
          <p:cNvSpPr txBox="1"/>
          <p:nvPr/>
        </p:nvSpPr>
        <p:spPr>
          <a:xfrm>
            <a:off x="278149" y="264468"/>
            <a:ext cx="7377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2.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결정트리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사망 중상자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586070-56AB-8B74-9C2B-EF53BA623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27" y="1526552"/>
            <a:ext cx="3953191" cy="3854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3C0279-E081-0E5C-F2F1-D843ED4CF7BA}"/>
              </a:ext>
            </a:extLst>
          </p:cNvPr>
          <p:cNvSpPr txBox="1"/>
          <p:nvPr/>
        </p:nvSpPr>
        <p:spPr>
          <a:xfrm>
            <a:off x="284205" y="5393203"/>
            <a:ext cx="5435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rpart</a:t>
            </a:r>
            <a:r>
              <a:rPr lang="ko-KR" altLang="en-US" dirty="0"/>
              <a:t>의 </a:t>
            </a:r>
            <a:r>
              <a:rPr lang="en-US" altLang="ko-KR" dirty="0"/>
              <a:t>prune()</a:t>
            </a:r>
            <a:r>
              <a:rPr lang="ko-KR" altLang="en-US" dirty="0"/>
              <a:t>을 이용해 가지치기 후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DecisionTree</a:t>
            </a:r>
            <a:r>
              <a:rPr lang="ko-KR" altLang="en-US" dirty="0"/>
              <a:t>를 그렸다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가지치기를 하기 전의 </a:t>
            </a:r>
            <a:r>
              <a:rPr lang="en-US" altLang="ko-KR" sz="1800" dirty="0" err="1"/>
              <a:t>DecisionTree</a:t>
            </a:r>
            <a:r>
              <a:rPr lang="ko-KR" altLang="en-US" dirty="0"/>
              <a:t>와 동일하게 분류되었다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79C86-6CA0-73D8-3C4B-F99FC3EBB72B}"/>
              </a:ext>
            </a:extLst>
          </p:cNvPr>
          <p:cNvSpPr txBox="1"/>
          <p:nvPr/>
        </p:nvSpPr>
        <p:spPr>
          <a:xfrm>
            <a:off x="6174378" y="957065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5) Confusion matrix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D39BCB9-72A7-CA44-A954-D6DA7C2E1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78" y="1526552"/>
            <a:ext cx="4583205" cy="36099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BD2ACD-3F0F-5AF1-77E5-C2F1AF23ECD5}"/>
              </a:ext>
            </a:extLst>
          </p:cNvPr>
          <p:cNvSpPr txBox="1"/>
          <p:nvPr/>
        </p:nvSpPr>
        <p:spPr>
          <a:xfrm>
            <a:off x="6472519" y="5280615"/>
            <a:ext cx="543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- 70%</a:t>
            </a:r>
            <a:r>
              <a:rPr lang="ko-KR" altLang="en-US" dirty="0"/>
              <a:t>의 정확도를 가진다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-96%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매우 높은 </a:t>
            </a:r>
            <a:r>
              <a:rPr lang="en-US" altLang="ko-KR" dirty="0"/>
              <a:t>Sensitivity</a:t>
            </a:r>
            <a:r>
              <a:rPr lang="ko-KR" altLang="en-US" dirty="0"/>
              <a:t>와 </a:t>
            </a:r>
            <a:endParaRPr lang="en-US" altLang="ko-KR" dirty="0"/>
          </a:p>
          <a:p>
            <a:r>
              <a:rPr lang="en-US" altLang="ko-KR" dirty="0"/>
              <a:t> 0.095%</a:t>
            </a:r>
            <a:r>
              <a:rPr lang="ko-KR" altLang="en-US" dirty="0"/>
              <a:t>의 매우 낮은 </a:t>
            </a:r>
            <a:r>
              <a:rPr lang="en-US" altLang="ko-KR" dirty="0"/>
              <a:t>Specificity</a:t>
            </a:r>
            <a:r>
              <a:rPr lang="ko-KR" altLang="en-US" dirty="0"/>
              <a:t>를 가진다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77810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278149" y="957065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1) </a:t>
            </a:r>
            <a:r>
              <a:rPr lang="ko-KR" altLang="en-US" sz="2000" dirty="0">
                <a:solidFill>
                  <a:prstClr val="black"/>
                </a:solidFill>
                <a:latin typeface="Pretendard"/>
              </a:rPr>
              <a:t>모델 생성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E22B-F080-BCC0-C1CC-BEFFD80B160E}"/>
              </a:ext>
            </a:extLst>
          </p:cNvPr>
          <p:cNvSpPr txBox="1"/>
          <p:nvPr/>
        </p:nvSpPr>
        <p:spPr>
          <a:xfrm>
            <a:off x="278149" y="264468"/>
            <a:ext cx="7334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2.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결정트리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경상 부상자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0D8C1-2D95-475E-BA4D-077EB2353AB6}"/>
              </a:ext>
            </a:extLst>
          </p:cNvPr>
          <p:cNvSpPr txBox="1"/>
          <p:nvPr/>
        </p:nvSpPr>
        <p:spPr>
          <a:xfrm>
            <a:off x="5599652" y="941637"/>
            <a:ext cx="6125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2) plot()</a:t>
            </a:r>
            <a:r>
              <a:rPr lang="ko-KR" altLang="en-US" sz="2000" dirty="0"/>
              <a:t>을 이용하여 </a:t>
            </a:r>
            <a:r>
              <a:rPr lang="en-US" altLang="ko-KR" sz="2000" dirty="0" err="1"/>
              <a:t>DecisionTree</a:t>
            </a:r>
            <a:r>
              <a:rPr lang="ko-KR" altLang="en-US" sz="2000" dirty="0"/>
              <a:t> 그리기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3A66E6-174A-52F8-778B-965D8F0A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4" y="1495696"/>
            <a:ext cx="5684171" cy="50555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53131E-A1E4-1DF0-0FC5-1A2B40F1D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18" y="1497025"/>
            <a:ext cx="5740538" cy="386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497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278149" y="957065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3) </a:t>
            </a:r>
            <a:r>
              <a:rPr lang="en-US" altLang="ko-KR" sz="2000" dirty="0" err="1"/>
              <a:t>rpart.plot</a:t>
            </a:r>
            <a:r>
              <a:rPr lang="en-US" altLang="ko-KR" sz="2000" dirty="0"/>
              <a:t>() </a:t>
            </a:r>
            <a:r>
              <a:rPr lang="ko-KR" altLang="en-US" sz="2000" dirty="0"/>
              <a:t>을 이용하여 </a:t>
            </a:r>
            <a:r>
              <a:rPr lang="en-US" altLang="ko-KR" sz="2000" dirty="0" err="1"/>
              <a:t>DecisionTree</a:t>
            </a:r>
            <a:r>
              <a:rPr lang="ko-KR" altLang="en-US" sz="2000" dirty="0"/>
              <a:t> 그리기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E22B-F080-BCC0-C1CC-BEFFD80B160E}"/>
              </a:ext>
            </a:extLst>
          </p:cNvPr>
          <p:cNvSpPr txBox="1"/>
          <p:nvPr/>
        </p:nvSpPr>
        <p:spPr>
          <a:xfrm>
            <a:off x="278149" y="264468"/>
            <a:ext cx="7334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2.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결정트리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경상 부상자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8DBFB-1E49-BFDE-ADDB-29D6AB287076}"/>
              </a:ext>
            </a:extLst>
          </p:cNvPr>
          <p:cNvSpPr txBox="1"/>
          <p:nvPr/>
        </p:nvSpPr>
        <p:spPr>
          <a:xfrm>
            <a:off x="6374787" y="2491947"/>
            <a:ext cx="54352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피해 운전자 차종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사고유형 세부분류 변수를 기준으로 노드가 분리되었다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가장 오른쪽부터 세개의 노드는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가장 오른쪽 노드는 </a:t>
            </a:r>
            <a:r>
              <a:rPr lang="en-US" altLang="ko-KR" dirty="0"/>
              <a:t>0</a:t>
            </a:r>
            <a:r>
              <a:rPr lang="ko-KR" altLang="en-US" dirty="0"/>
              <a:t>으로 분류되었다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맨 오른쪽 </a:t>
            </a:r>
            <a:r>
              <a:rPr lang="ko-KR" altLang="en-US" dirty="0" err="1"/>
              <a:t>리프노드에는</a:t>
            </a:r>
            <a:r>
              <a:rPr lang="ko-KR" altLang="en-US" dirty="0"/>
              <a:t> 가장 많은 </a:t>
            </a:r>
            <a:r>
              <a:rPr lang="en-US" altLang="ko-KR" dirty="0"/>
              <a:t>63%</a:t>
            </a:r>
            <a:r>
              <a:rPr lang="ko-KR" altLang="en-US" dirty="0"/>
              <a:t>의 데이터가</a:t>
            </a:r>
            <a:r>
              <a:rPr lang="en-US" altLang="ko-KR" dirty="0"/>
              <a:t>, </a:t>
            </a:r>
            <a:r>
              <a:rPr lang="ko-KR" altLang="en-US" dirty="0"/>
              <a:t>두번째 </a:t>
            </a:r>
            <a:r>
              <a:rPr lang="ko-KR" altLang="en-US" dirty="0" err="1"/>
              <a:t>리프노드에는</a:t>
            </a:r>
            <a:r>
              <a:rPr lang="ko-KR" altLang="en-US" dirty="0"/>
              <a:t> </a:t>
            </a:r>
            <a:r>
              <a:rPr lang="en-US" altLang="ko-KR" dirty="0"/>
              <a:t>18%, </a:t>
            </a:r>
            <a:r>
              <a:rPr lang="ko-KR" altLang="en-US" dirty="0"/>
              <a:t>세번째 </a:t>
            </a:r>
            <a:r>
              <a:rPr lang="ko-KR" altLang="en-US" dirty="0" err="1"/>
              <a:t>리프노드에는</a:t>
            </a:r>
            <a:r>
              <a:rPr lang="ko-KR" altLang="en-US" dirty="0"/>
              <a:t> </a:t>
            </a:r>
            <a:r>
              <a:rPr lang="en-US" altLang="ko-KR" dirty="0"/>
              <a:t>15%, </a:t>
            </a:r>
            <a:r>
              <a:rPr lang="ko-KR" altLang="en-US" dirty="0"/>
              <a:t>마지막 </a:t>
            </a:r>
            <a:r>
              <a:rPr lang="ko-KR" altLang="en-US" dirty="0" err="1"/>
              <a:t>리프노드는</a:t>
            </a:r>
            <a:r>
              <a:rPr lang="ko-KR" altLang="en-US" dirty="0"/>
              <a:t> </a:t>
            </a:r>
            <a:r>
              <a:rPr lang="en-US" altLang="ko-KR" dirty="0"/>
              <a:t>5%</a:t>
            </a:r>
            <a:r>
              <a:rPr lang="ko-KR" altLang="en-US" dirty="0"/>
              <a:t>가 존재한다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95C0EF-C175-CCC1-CB8A-89CFAF513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17" y="1664606"/>
            <a:ext cx="5636798" cy="45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06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278149" y="957065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4) </a:t>
            </a:r>
            <a:r>
              <a:rPr lang="ko-KR" altLang="en-US" sz="2000" dirty="0"/>
              <a:t>가지치기 후 </a:t>
            </a:r>
            <a:r>
              <a:rPr lang="en-US" altLang="ko-KR" sz="2000" dirty="0" err="1"/>
              <a:t>DecisionTree</a:t>
            </a:r>
            <a:r>
              <a:rPr lang="ko-KR" altLang="en-US" sz="2000" dirty="0"/>
              <a:t> 그리기 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E22B-F080-BCC0-C1CC-BEFFD80B160E}"/>
              </a:ext>
            </a:extLst>
          </p:cNvPr>
          <p:cNvSpPr txBox="1"/>
          <p:nvPr/>
        </p:nvSpPr>
        <p:spPr>
          <a:xfrm>
            <a:off x="278149" y="264468"/>
            <a:ext cx="7334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2.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결정트리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경상 부상자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C0279-E081-0E5C-F2F1-D843ED4CF7BA}"/>
              </a:ext>
            </a:extLst>
          </p:cNvPr>
          <p:cNvSpPr txBox="1"/>
          <p:nvPr/>
        </p:nvSpPr>
        <p:spPr>
          <a:xfrm>
            <a:off x="144378" y="5162271"/>
            <a:ext cx="5435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rpart</a:t>
            </a:r>
            <a:r>
              <a:rPr lang="ko-KR" altLang="en-US" dirty="0"/>
              <a:t>의 </a:t>
            </a:r>
            <a:r>
              <a:rPr lang="en-US" altLang="ko-KR" dirty="0"/>
              <a:t>prune()</a:t>
            </a:r>
            <a:r>
              <a:rPr lang="ko-KR" altLang="en-US" dirty="0"/>
              <a:t>을 이용해 가지치기 후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DecisionTree</a:t>
            </a:r>
            <a:r>
              <a:rPr lang="ko-KR" altLang="en-US" dirty="0"/>
              <a:t>를 그렸다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가지치기를 하기 전의 </a:t>
            </a:r>
            <a:r>
              <a:rPr lang="en-US" altLang="ko-KR" sz="1800" dirty="0" err="1"/>
              <a:t>DecisionTree</a:t>
            </a:r>
            <a:r>
              <a:rPr lang="ko-KR" altLang="en-US" dirty="0"/>
              <a:t>와 동일하게 분류되었다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04FFC-46AB-3439-02CD-3FE1DB8832C2}"/>
              </a:ext>
            </a:extLst>
          </p:cNvPr>
          <p:cNvSpPr txBox="1"/>
          <p:nvPr/>
        </p:nvSpPr>
        <p:spPr>
          <a:xfrm>
            <a:off x="6174378" y="957065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5) Confusion matrix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50F9AF-53F5-C187-1889-B9B098A7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64" y="1526552"/>
            <a:ext cx="3615106" cy="3429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A43F2B-1C82-4740-48CA-4639917A2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78" y="1357175"/>
            <a:ext cx="4811742" cy="36051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B2B218-EE34-F217-0AD5-7F9459E6260A}"/>
              </a:ext>
            </a:extLst>
          </p:cNvPr>
          <p:cNvSpPr txBox="1"/>
          <p:nvPr/>
        </p:nvSpPr>
        <p:spPr>
          <a:xfrm>
            <a:off x="6329084" y="5187090"/>
            <a:ext cx="543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약 </a:t>
            </a:r>
            <a:r>
              <a:rPr lang="en-US" altLang="ko-KR" dirty="0"/>
              <a:t>75%</a:t>
            </a:r>
            <a:r>
              <a:rPr lang="ko-KR" altLang="en-US" dirty="0"/>
              <a:t>의 정확도를 가진다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-1%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매우 낮은 </a:t>
            </a:r>
            <a:r>
              <a:rPr lang="en-US" altLang="ko-KR" dirty="0"/>
              <a:t>Sensitivity</a:t>
            </a:r>
            <a:r>
              <a:rPr lang="ko-KR" altLang="en-US" dirty="0"/>
              <a:t>와 </a:t>
            </a:r>
            <a:endParaRPr lang="en-US" altLang="ko-KR" dirty="0"/>
          </a:p>
          <a:p>
            <a:r>
              <a:rPr lang="en-US" altLang="ko-KR" dirty="0"/>
              <a:t> 96%</a:t>
            </a:r>
            <a:r>
              <a:rPr lang="ko-KR" altLang="en-US" dirty="0"/>
              <a:t>의 매우 높은 </a:t>
            </a:r>
            <a:r>
              <a:rPr lang="en-US" altLang="ko-KR" dirty="0"/>
              <a:t>Specificity</a:t>
            </a:r>
            <a:r>
              <a:rPr lang="ko-KR" altLang="en-US" dirty="0"/>
              <a:t>를 가진다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6617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4778080" y="914480"/>
            <a:ext cx="7413920" cy="4483771"/>
            <a:chOff x="6817895" y="310803"/>
            <a:chExt cx="7413920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Pretendard Black"/>
                  <a:ea typeface="+mj-ea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65854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데이터 취득과 정제 </a:t>
              </a:r>
              <a:r>
                <a:rPr kumimoji="0" lang="en-US" altLang="ko-KR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/ </a:t>
              </a: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가공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741392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741392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5981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462162" y="957995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Pretendard"/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  <a:latin typeface="Pretendard"/>
              </a:rPr>
              <a:t>변수의 중요도 측정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E22B-F080-BCC0-C1CC-BEFFD80B160E}"/>
              </a:ext>
            </a:extLst>
          </p:cNvPr>
          <p:cNvSpPr txBox="1"/>
          <p:nvPr/>
        </p:nvSpPr>
        <p:spPr>
          <a:xfrm>
            <a:off x="278149" y="264468"/>
            <a:ext cx="2225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3.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Random Forest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8145EE-7278-1C73-2F79-BFF9DFC69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62" y="1526552"/>
            <a:ext cx="4062564" cy="48906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082AF7-C0B9-61CC-E399-2D3062155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572" y="1502217"/>
            <a:ext cx="7429693" cy="32812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ECD191-77E8-B6E2-F6D0-281B181530C7}"/>
              </a:ext>
            </a:extLst>
          </p:cNvPr>
          <p:cNvSpPr txBox="1"/>
          <p:nvPr/>
        </p:nvSpPr>
        <p:spPr>
          <a:xfrm>
            <a:off x="4922336" y="5094757"/>
            <a:ext cx="64000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- </a:t>
            </a:r>
            <a:r>
              <a:rPr lang="ko-KR" altLang="en-US" sz="2000" dirty="0">
                <a:solidFill>
                  <a:prstClr val="black"/>
                </a:solidFill>
                <a:latin typeface="Pretendard"/>
              </a:rPr>
              <a:t>피해 운전자의 차종이 가장 높은 중요도를 가지는 </a:t>
            </a:r>
            <a:endParaRPr lang="en-US" altLang="ko-KR" sz="2000" dirty="0">
              <a:solidFill>
                <a:prstClr val="black"/>
              </a:solidFill>
              <a:latin typeface="Pretendard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Pretendard"/>
              </a:rPr>
              <a:t>  변수임을 알 수 있다</a:t>
            </a:r>
            <a:r>
              <a:rPr lang="en-US" altLang="ko-KR" sz="2000" dirty="0">
                <a:solidFill>
                  <a:prstClr val="black"/>
                </a:solidFill>
                <a:latin typeface="Pretendard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-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요일이 가장 낮은 중요도를 가지는 변수임을 알 수 있다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259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435268" y="949030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Pretendard"/>
              </a:rPr>
              <a:t>1) </a:t>
            </a:r>
            <a:r>
              <a:rPr lang="ko-KR" altLang="en-US" sz="2000" b="1" dirty="0" err="1">
                <a:solidFill>
                  <a:prstClr val="black"/>
                </a:solidFill>
                <a:latin typeface="Pretendard"/>
              </a:rPr>
              <a:t>배깅</a:t>
            </a:r>
            <a:r>
              <a:rPr lang="en-US" altLang="ko-KR" sz="2000" b="1" dirty="0">
                <a:solidFill>
                  <a:prstClr val="black"/>
                </a:solidFill>
                <a:latin typeface="Pretendard"/>
              </a:rPr>
              <a:t>, </a:t>
            </a:r>
            <a:r>
              <a:rPr lang="ko-KR" altLang="en-US" sz="2000" b="1" dirty="0">
                <a:solidFill>
                  <a:prstClr val="black"/>
                </a:solidFill>
                <a:latin typeface="Pretendard"/>
              </a:rPr>
              <a:t>예측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E22B-F080-BCC0-C1CC-BEFFD80B160E}"/>
              </a:ext>
            </a:extLst>
          </p:cNvPr>
          <p:cNvSpPr txBox="1"/>
          <p:nvPr/>
        </p:nvSpPr>
        <p:spPr>
          <a:xfrm>
            <a:off x="278149" y="264468"/>
            <a:ext cx="920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3.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Random Forest  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사망 중상자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EF74C1-B003-0964-00B4-CD8678B18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4" y="1417234"/>
            <a:ext cx="4318036" cy="32031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D8F461-F5AE-A486-0C8F-478FBE1FE8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101"/>
          <a:stretch/>
        </p:blipFill>
        <p:spPr>
          <a:xfrm>
            <a:off x="538887" y="4015403"/>
            <a:ext cx="4208450" cy="17923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58F764-A87B-7817-4AD5-448EE48C49AF}"/>
              </a:ext>
            </a:extLst>
          </p:cNvPr>
          <p:cNvSpPr txBox="1"/>
          <p:nvPr/>
        </p:nvSpPr>
        <p:spPr>
          <a:xfrm>
            <a:off x="439872" y="6042894"/>
            <a:ext cx="8444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bagging </a:t>
            </a:r>
            <a:r>
              <a:rPr lang="ko-KR" altLang="en-US" dirty="0"/>
              <a:t>모델을 생성하고 예측 결과를 저장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752B4C-DE39-AA30-C562-1C8AF42A4E23}"/>
              </a:ext>
            </a:extLst>
          </p:cNvPr>
          <p:cNvSpPr txBox="1"/>
          <p:nvPr/>
        </p:nvSpPr>
        <p:spPr>
          <a:xfrm>
            <a:off x="6174378" y="919829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Pretendard"/>
              </a:rPr>
              <a:t>2) Confusion Matrix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9142292-24FA-916C-3D8E-3EDC22203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602" y="1580100"/>
            <a:ext cx="5932089" cy="40382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EB6CC9-82E6-18F0-13E3-BF63EA075C20}"/>
              </a:ext>
            </a:extLst>
          </p:cNvPr>
          <p:cNvSpPr txBox="1"/>
          <p:nvPr/>
        </p:nvSpPr>
        <p:spPr>
          <a:xfrm>
            <a:off x="5827533" y="5638153"/>
            <a:ext cx="6238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모든 데이터를 </a:t>
            </a:r>
            <a:r>
              <a:rPr lang="en-US" altLang="ko-KR" dirty="0"/>
              <a:t>0</a:t>
            </a:r>
            <a:r>
              <a:rPr lang="ko-KR" altLang="en-US" dirty="0"/>
              <a:t>으로 예측하는 모델이 생성되었다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Sensitivity</a:t>
            </a:r>
            <a:r>
              <a:rPr lang="ko-KR" altLang="en-US" dirty="0"/>
              <a:t>가 </a:t>
            </a:r>
            <a:r>
              <a:rPr lang="en-US" altLang="ko-KR" dirty="0"/>
              <a:t>100%</a:t>
            </a:r>
            <a:r>
              <a:rPr lang="ko-KR" altLang="en-US" dirty="0"/>
              <a:t>이고 </a:t>
            </a:r>
            <a:r>
              <a:rPr lang="en-US" altLang="ko-KR" dirty="0"/>
              <a:t>Specificity</a:t>
            </a:r>
            <a:r>
              <a:rPr lang="ko-KR" altLang="en-US" dirty="0"/>
              <a:t>가 </a:t>
            </a:r>
            <a:r>
              <a:rPr lang="en-US" altLang="ko-KR" dirty="0"/>
              <a:t>0%</a:t>
            </a:r>
            <a:r>
              <a:rPr lang="ko-KR" altLang="en-US" dirty="0"/>
              <a:t>로 성능이 매우 낮은 모델이다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5759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435268" y="949030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Pretendard"/>
              </a:rPr>
              <a:t>1) </a:t>
            </a:r>
            <a:r>
              <a:rPr lang="ko-KR" altLang="en-US" sz="2000" b="1" dirty="0" err="1">
                <a:solidFill>
                  <a:prstClr val="black"/>
                </a:solidFill>
                <a:latin typeface="Pretendard"/>
              </a:rPr>
              <a:t>배깅</a:t>
            </a:r>
            <a:r>
              <a:rPr lang="en-US" altLang="ko-KR" sz="2000" b="1" dirty="0">
                <a:solidFill>
                  <a:prstClr val="black"/>
                </a:solidFill>
                <a:latin typeface="Pretendard"/>
              </a:rPr>
              <a:t>, </a:t>
            </a:r>
            <a:r>
              <a:rPr lang="ko-KR" altLang="en-US" sz="2000" b="1" dirty="0">
                <a:solidFill>
                  <a:prstClr val="black"/>
                </a:solidFill>
                <a:latin typeface="Pretendard"/>
              </a:rPr>
              <a:t>예측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E22B-F080-BCC0-C1CC-BEFFD80B160E}"/>
              </a:ext>
            </a:extLst>
          </p:cNvPr>
          <p:cNvSpPr txBox="1"/>
          <p:nvPr/>
        </p:nvSpPr>
        <p:spPr>
          <a:xfrm>
            <a:off x="278149" y="264468"/>
            <a:ext cx="920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3.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Random Forest  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경상 부상자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8F764-A87B-7817-4AD5-448EE48C49AF}"/>
              </a:ext>
            </a:extLst>
          </p:cNvPr>
          <p:cNvSpPr txBox="1"/>
          <p:nvPr/>
        </p:nvSpPr>
        <p:spPr>
          <a:xfrm>
            <a:off x="439872" y="6042894"/>
            <a:ext cx="8444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bagging </a:t>
            </a:r>
            <a:r>
              <a:rPr lang="ko-KR" altLang="en-US" dirty="0"/>
              <a:t>모델을 생성하고 예측 결과를 저장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752B4C-DE39-AA30-C562-1C8AF42A4E23}"/>
              </a:ext>
            </a:extLst>
          </p:cNvPr>
          <p:cNvSpPr txBox="1"/>
          <p:nvPr/>
        </p:nvSpPr>
        <p:spPr>
          <a:xfrm>
            <a:off x="6174378" y="919829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Pretendard"/>
              </a:rPr>
              <a:t>2) Confusion Matrix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EB6CC9-82E6-18F0-13E3-BF63EA075C20}"/>
              </a:ext>
            </a:extLst>
          </p:cNvPr>
          <p:cNvSpPr txBox="1"/>
          <p:nvPr/>
        </p:nvSpPr>
        <p:spPr>
          <a:xfrm>
            <a:off x="5765143" y="5496048"/>
            <a:ext cx="6238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모든 데이터를 </a:t>
            </a:r>
            <a:r>
              <a:rPr lang="en-US" altLang="ko-KR" dirty="0"/>
              <a:t>1</a:t>
            </a:r>
            <a:r>
              <a:rPr lang="ko-KR" altLang="en-US" dirty="0"/>
              <a:t>으로 예측하는 모델이 생성되었다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Sensitivity</a:t>
            </a:r>
            <a:r>
              <a:rPr lang="ko-KR" altLang="en-US" dirty="0"/>
              <a:t>가 </a:t>
            </a:r>
            <a:r>
              <a:rPr lang="en-US" altLang="ko-KR" dirty="0"/>
              <a:t>0%</a:t>
            </a:r>
            <a:r>
              <a:rPr lang="ko-KR" altLang="en-US" dirty="0"/>
              <a:t>이고 </a:t>
            </a:r>
            <a:r>
              <a:rPr lang="en-US" altLang="ko-KR" dirty="0"/>
              <a:t>Specificity</a:t>
            </a:r>
            <a:r>
              <a:rPr lang="ko-KR" altLang="en-US" dirty="0"/>
              <a:t>가 </a:t>
            </a:r>
            <a:r>
              <a:rPr lang="en-US" altLang="ko-KR" dirty="0"/>
              <a:t>100%</a:t>
            </a:r>
            <a:r>
              <a:rPr lang="ko-KR" altLang="en-US" dirty="0"/>
              <a:t>로 성능이 매우 낮은 모델이다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9F48BD-4033-EEDC-6D06-F257D8E1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49" y="1525342"/>
            <a:ext cx="3778946" cy="2892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B1624A-0845-B551-0222-56A62AEF6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49" y="3669293"/>
            <a:ext cx="3603812" cy="2288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258980-A4DF-678A-1445-82044D274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956" y="1379587"/>
            <a:ext cx="6035756" cy="39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50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435268" y="949030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Pretendard"/>
              </a:rPr>
              <a:t>-  Data set </a:t>
            </a:r>
            <a:r>
              <a:rPr lang="ko-KR" altLang="en-US" sz="2000" b="1" dirty="0">
                <a:solidFill>
                  <a:prstClr val="black"/>
                </a:solidFill>
                <a:latin typeface="Pretendard"/>
              </a:rPr>
              <a:t>크기 줄이기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E22B-F080-BCC0-C1CC-BEFFD80B160E}"/>
              </a:ext>
            </a:extLst>
          </p:cNvPr>
          <p:cNvSpPr txBox="1"/>
          <p:nvPr/>
        </p:nvSpPr>
        <p:spPr>
          <a:xfrm>
            <a:off x="278149" y="264468"/>
            <a:ext cx="920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4.  S V M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8F764-A87B-7817-4AD5-448EE48C49AF}"/>
              </a:ext>
            </a:extLst>
          </p:cNvPr>
          <p:cNvSpPr txBox="1"/>
          <p:nvPr/>
        </p:nvSpPr>
        <p:spPr>
          <a:xfrm>
            <a:off x="659028" y="1510482"/>
            <a:ext cx="1051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SVM</a:t>
            </a:r>
            <a:r>
              <a:rPr lang="ko-KR" altLang="en-US" dirty="0"/>
              <a:t>의 튜닝은 매우 높은 </a:t>
            </a:r>
            <a:r>
              <a:rPr lang="ko-KR" altLang="en-US" dirty="0" err="1"/>
              <a:t>시간복잡도를</a:t>
            </a:r>
            <a:r>
              <a:rPr lang="ko-KR" altLang="en-US" dirty="0"/>
              <a:t> 가지므로 적은 수의 데이터로 나누어 학습했다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C545F2-23CC-3102-BE30-ED14EF9E8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56" y="2222806"/>
            <a:ext cx="803069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77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435268" y="949030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Pretendard"/>
              </a:rPr>
              <a:t>1) </a:t>
            </a:r>
            <a:r>
              <a:rPr lang="ko-KR" altLang="en-US" sz="2000" b="1" dirty="0">
                <a:solidFill>
                  <a:prstClr val="black"/>
                </a:solidFill>
                <a:latin typeface="Pretendard"/>
              </a:rPr>
              <a:t>모델 생성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E22B-F080-BCC0-C1CC-BEFFD80B160E}"/>
              </a:ext>
            </a:extLst>
          </p:cNvPr>
          <p:cNvSpPr txBox="1"/>
          <p:nvPr/>
        </p:nvSpPr>
        <p:spPr>
          <a:xfrm>
            <a:off x="278149" y="264468"/>
            <a:ext cx="920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4.  S V M–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사망 중상자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EEE8EA-9D0F-CE72-2D02-D03AF4994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71" y="1572395"/>
            <a:ext cx="5534131" cy="28396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0BA45F-CA2E-E0C5-0104-6EB9A806E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78" y="1527877"/>
            <a:ext cx="4592234" cy="3835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E80048-9064-C8B0-F746-9216047B002A}"/>
              </a:ext>
            </a:extLst>
          </p:cNvPr>
          <p:cNvSpPr txBox="1"/>
          <p:nvPr/>
        </p:nvSpPr>
        <p:spPr>
          <a:xfrm>
            <a:off x="5876602" y="912330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Pretendard"/>
              </a:rPr>
              <a:t>2) Confusion Matrix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0A260-DFCD-95A6-3CAC-935164DD16DA}"/>
              </a:ext>
            </a:extLst>
          </p:cNvPr>
          <p:cNvSpPr txBox="1"/>
          <p:nvPr/>
        </p:nvSpPr>
        <p:spPr>
          <a:xfrm>
            <a:off x="500749" y="4985640"/>
            <a:ext cx="5217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SVM()</a:t>
            </a:r>
            <a:r>
              <a:rPr lang="ko-KR" altLang="en-US" dirty="0"/>
              <a:t>을 이용해 모델을 생성한다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8FB661-4742-D0B0-FC9B-C6D25EEAB0A7}"/>
              </a:ext>
            </a:extLst>
          </p:cNvPr>
          <p:cNvSpPr txBox="1"/>
          <p:nvPr/>
        </p:nvSpPr>
        <p:spPr>
          <a:xfrm>
            <a:off x="6174378" y="5425364"/>
            <a:ext cx="5650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생성한 </a:t>
            </a:r>
            <a:r>
              <a:rPr lang="en-US" altLang="ko-KR" dirty="0"/>
              <a:t>SVM </a:t>
            </a:r>
            <a:r>
              <a:rPr lang="ko-KR" altLang="en-US" dirty="0"/>
              <a:t>모델로 </a:t>
            </a:r>
            <a:r>
              <a:rPr lang="en-US" altLang="ko-KR" dirty="0"/>
              <a:t>test data</a:t>
            </a:r>
            <a:r>
              <a:rPr lang="ko-KR" altLang="en-US" dirty="0"/>
              <a:t>에 대해 예측을 수행하고</a:t>
            </a:r>
            <a:r>
              <a:rPr lang="en-US" altLang="ko-KR" dirty="0"/>
              <a:t>, confusion matrix</a:t>
            </a:r>
            <a:r>
              <a:rPr lang="ko-KR" altLang="en-US" dirty="0"/>
              <a:t>를 계산한다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Sensitivity</a:t>
            </a:r>
            <a:r>
              <a:rPr lang="ko-KR" altLang="en-US" dirty="0"/>
              <a:t>가 </a:t>
            </a:r>
            <a:r>
              <a:rPr lang="en-US" altLang="ko-KR" dirty="0"/>
              <a:t>99%</a:t>
            </a:r>
            <a:r>
              <a:rPr lang="ko-KR" altLang="en-US" dirty="0"/>
              <a:t>이고 </a:t>
            </a:r>
            <a:r>
              <a:rPr lang="en-US" altLang="ko-KR" dirty="0"/>
              <a:t>Specificity</a:t>
            </a:r>
            <a:r>
              <a:rPr lang="ko-KR" altLang="en-US" dirty="0"/>
              <a:t>가 </a:t>
            </a:r>
            <a:r>
              <a:rPr lang="en-US" altLang="ko-KR" dirty="0"/>
              <a:t>1%</a:t>
            </a:r>
            <a:r>
              <a:rPr lang="ko-KR" altLang="en-US" dirty="0"/>
              <a:t>로 성능이 매우 낮은 모델이다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7220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435268" y="949030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Pretendard"/>
              </a:rPr>
              <a:t>3) </a:t>
            </a:r>
            <a:r>
              <a:rPr lang="ko-KR" altLang="en-US" sz="2000" b="1" dirty="0">
                <a:solidFill>
                  <a:prstClr val="black"/>
                </a:solidFill>
                <a:latin typeface="Pretendard"/>
              </a:rPr>
              <a:t>튜닝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E22B-F080-BCC0-C1CC-BEFFD80B160E}"/>
              </a:ext>
            </a:extLst>
          </p:cNvPr>
          <p:cNvSpPr txBox="1"/>
          <p:nvPr/>
        </p:nvSpPr>
        <p:spPr>
          <a:xfrm>
            <a:off x="278149" y="264468"/>
            <a:ext cx="920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4.  S V M–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사망 중상자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200248-D340-961F-3AEF-A2EAFE6DB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8" y="1510482"/>
            <a:ext cx="4969199" cy="48696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4F1DEE-711B-6A52-8855-3E66F7AF08E8}"/>
              </a:ext>
            </a:extLst>
          </p:cNvPr>
          <p:cNvSpPr txBox="1"/>
          <p:nvPr/>
        </p:nvSpPr>
        <p:spPr>
          <a:xfrm>
            <a:off x="5930838" y="2744984"/>
            <a:ext cx="539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e1071</a:t>
            </a:r>
            <a:r>
              <a:rPr lang="ko-KR" altLang="en-US" dirty="0"/>
              <a:t>의 </a:t>
            </a:r>
            <a:r>
              <a:rPr lang="en-US" altLang="ko-KR" dirty="0"/>
              <a:t>tune</a:t>
            </a:r>
            <a:r>
              <a:rPr lang="ko-KR" altLang="en-US" dirty="0"/>
              <a:t>을 이용해 최적의 파라미터를 찾는다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튜닝 결과 최적의 </a:t>
            </a:r>
            <a:r>
              <a:rPr lang="en-US" altLang="ko-KR" dirty="0"/>
              <a:t>gamma</a:t>
            </a:r>
            <a:r>
              <a:rPr lang="ko-KR" altLang="en-US" dirty="0"/>
              <a:t>는 </a:t>
            </a:r>
            <a:r>
              <a:rPr lang="en-US" altLang="ko-KR" dirty="0"/>
              <a:t>0.01, cost</a:t>
            </a:r>
            <a:r>
              <a:rPr lang="ko-KR" altLang="en-US" dirty="0"/>
              <a:t>는 </a:t>
            </a:r>
            <a:r>
              <a:rPr lang="en-US" altLang="ko-KR" dirty="0"/>
              <a:t>13</a:t>
            </a:r>
            <a:r>
              <a:rPr lang="ko-KR" altLang="en-US" dirty="0"/>
              <a:t>으로 </a:t>
            </a:r>
            <a:endParaRPr lang="en-US" altLang="ko-KR" dirty="0"/>
          </a:p>
          <a:p>
            <a:r>
              <a:rPr lang="ko-KR" altLang="en-US" dirty="0"/>
              <a:t>도출되었다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0069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667E22B-F080-BCC0-C1CC-BEFFD80B160E}"/>
              </a:ext>
            </a:extLst>
          </p:cNvPr>
          <p:cNvSpPr txBox="1"/>
          <p:nvPr/>
        </p:nvSpPr>
        <p:spPr>
          <a:xfrm>
            <a:off x="278149" y="264468"/>
            <a:ext cx="920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4.  S V M–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사망 중상자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80048-9064-C8B0-F746-9216047B002A}"/>
              </a:ext>
            </a:extLst>
          </p:cNvPr>
          <p:cNvSpPr txBox="1"/>
          <p:nvPr/>
        </p:nvSpPr>
        <p:spPr>
          <a:xfrm>
            <a:off x="5876602" y="949030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Pretendard"/>
              </a:rPr>
              <a:t>5) Confusion Matrix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C3CDF1-71D6-A43C-A319-3DBB1932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14" y="1436667"/>
            <a:ext cx="4810221" cy="41710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B0DE93-4D05-EDBC-B385-6852B3EAC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602" y="1349140"/>
            <a:ext cx="5127568" cy="3934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34A0F2-054D-2151-BEC6-81A924BE4601}"/>
              </a:ext>
            </a:extLst>
          </p:cNvPr>
          <p:cNvSpPr txBox="1"/>
          <p:nvPr/>
        </p:nvSpPr>
        <p:spPr>
          <a:xfrm>
            <a:off x="435268" y="949030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Pretendard"/>
              </a:rPr>
              <a:t>4) </a:t>
            </a:r>
            <a:r>
              <a:rPr lang="ko-KR" altLang="en-US" sz="2000" b="1" dirty="0">
                <a:solidFill>
                  <a:prstClr val="black"/>
                </a:solidFill>
                <a:latin typeface="Pretendard"/>
              </a:rPr>
              <a:t>최적 파라미터 가지는 모델 생성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7A4B1-2C05-6C15-BF15-3D2658390F91}"/>
              </a:ext>
            </a:extLst>
          </p:cNvPr>
          <p:cNvSpPr txBox="1"/>
          <p:nvPr/>
        </p:nvSpPr>
        <p:spPr>
          <a:xfrm>
            <a:off x="435268" y="5192123"/>
            <a:ext cx="539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최적 파라미터 </a:t>
            </a:r>
            <a:r>
              <a:rPr lang="en-US" altLang="ko-KR" dirty="0"/>
              <a:t>gamma</a:t>
            </a:r>
            <a:r>
              <a:rPr lang="ko-KR" altLang="en-US" dirty="0"/>
              <a:t>  </a:t>
            </a:r>
            <a:r>
              <a:rPr lang="en-US" altLang="ko-KR" dirty="0"/>
              <a:t>0.01, cost</a:t>
            </a:r>
            <a:r>
              <a:rPr lang="ko-KR" altLang="en-US" dirty="0"/>
              <a:t> </a:t>
            </a:r>
            <a:r>
              <a:rPr lang="en-US" altLang="ko-KR" dirty="0"/>
              <a:t>13</a:t>
            </a:r>
            <a:r>
              <a:rPr lang="ko-KR" altLang="en-US" dirty="0"/>
              <a:t>을 이용해 </a:t>
            </a:r>
            <a:r>
              <a:rPr lang="en-US" altLang="ko-KR" dirty="0" err="1"/>
              <a:t>svm</a:t>
            </a:r>
            <a:r>
              <a:rPr lang="en-US" altLang="ko-KR" dirty="0"/>
              <a:t> </a:t>
            </a:r>
            <a:r>
              <a:rPr lang="ko-KR" altLang="en-US" dirty="0"/>
              <a:t>모델을 생성한다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907923-6DDB-ABE1-D941-C9F46AE84D99}"/>
              </a:ext>
            </a:extLst>
          </p:cNvPr>
          <p:cNvSpPr txBox="1"/>
          <p:nvPr/>
        </p:nvSpPr>
        <p:spPr>
          <a:xfrm>
            <a:off x="6027117" y="5283890"/>
            <a:ext cx="5650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생성한 </a:t>
            </a:r>
            <a:r>
              <a:rPr lang="en-US" altLang="ko-KR" dirty="0"/>
              <a:t>SVM </a:t>
            </a:r>
            <a:r>
              <a:rPr lang="ko-KR" altLang="en-US" dirty="0"/>
              <a:t>모델로 </a:t>
            </a:r>
            <a:r>
              <a:rPr lang="en-US" altLang="ko-KR" dirty="0"/>
              <a:t>test data</a:t>
            </a:r>
            <a:r>
              <a:rPr lang="ko-KR" altLang="en-US" dirty="0"/>
              <a:t>에 대해 예측을 수행하고</a:t>
            </a:r>
            <a:r>
              <a:rPr lang="en-US" altLang="ko-KR" dirty="0"/>
              <a:t>, confusion matrix</a:t>
            </a:r>
            <a:r>
              <a:rPr lang="ko-KR" altLang="en-US" dirty="0"/>
              <a:t>를 계산한다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Sensitivity</a:t>
            </a:r>
            <a:r>
              <a:rPr lang="ko-KR" altLang="en-US" dirty="0"/>
              <a:t>가 </a:t>
            </a:r>
            <a:r>
              <a:rPr lang="en-US" altLang="ko-KR" dirty="0"/>
              <a:t>96%</a:t>
            </a:r>
            <a:r>
              <a:rPr lang="ko-KR" altLang="en-US" dirty="0"/>
              <a:t>이고 </a:t>
            </a:r>
            <a:r>
              <a:rPr lang="en-US" altLang="ko-KR" dirty="0"/>
              <a:t>Specificity</a:t>
            </a:r>
            <a:r>
              <a:rPr lang="ko-KR" altLang="en-US" dirty="0"/>
              <a:t>가 </a:t>
            </a:r>
            <a:r>
              <a:rPr lang="en-US" altLang="ko-KR" dirty="0"/>
              <a:t>14%</a:t>
            </a:r>
            <a:r>
              <a:rPr lang="ko-KR" altLang="en-US" dirty="0"/>
              <a:t>로 튜닝 전에 비해 성능이 향상되었지만</a:t>
            </a:r>
            <a:r>
              <a:rPr lang="en-US" altLang="ko-KR" dirty="0"/>
              <a:t>, </a:t>
            </a:r>
            <a:r>
              <a:rPr lang="ko-KR" altLang="en-US" dirty="0"/>
              <a:t>여전히 성능이 낮은 모델이다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4518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435268" y="949030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Pretendard"/>
              </a:rPr>
              <a:t>1) </a:t>
            </a:r>
            <a:r>
              <a:rPr lang="ko-KR" altLang="en-US" sz="2000" b="1" dirty="0">
                <a:solidFill>
                  <a:prstClr val="black"/>
                </a:solidFill>
                <a:latin typeface="Pretendard"/>
              </a:rPr>
              <a:t>모델 생성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E22B-F080-BCC0-C1CC-BEFFD80B160E}"/>
              </a:ext>
            </a:extLst>
          </p:cNvPr>
          <p:cNvSpPr txBox="1"/>
          <p:nvPr/>
        </p:nvSpPr>
        <p:spPr>
          <a:xfrm>
            <a:off x="278149" y="264468"/>
            <a:ext cx="920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4.  S V M–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경상 부상자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80048-9064-C8B0-F746-9216047B002A}"/>
              </a:ext>
            </a:extLst>
          </p:cNvPr>
          <p:cNvSpPr txBox="1"/>
          <p:nvPr/>
        </p:nvSpPr>
        <p:spPr>
          <a:xfrm>
            <a:off x="6022178" y="897018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Pretendard"/>
              </a:rPr>
              <a:t>2) Confusion Matrix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0A260-DFCD-95A6-3CAC-935164DD16DA}"/>
              </a:ext>
            </a:extLst>
          </p:cNvPr>
          <p:cNvSpPr txBox="1"/>
          <p:nvPr/>
        </p:nvSpPr>
        <p:spPr>
          <a:xfrm>
            <a:off x="500749" y="4985640"/>
            <a:ext cx="5217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SVM()</a:t>
            </a:r>
            <a:r>
              <a:rPr lang="ko-KR" altLang="en-US" dirty="0"/>
              <a:t>을 이용해 모델을 생성한다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8FB661-4742-D0B0-FC9B-C6D25EEAB0A7}"/>
              </a:ext>
            </a:extLst>
          </p:cNvPr>
          <p:cNvSpPr txBox="1"/>
          <p:nvPr/>
        </p:nvSpPr>
        <p:spPr>
          <a:xfrm>
            <a:off x="6174378" y="5425364"/>
            <a:ext cx="5650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생성한 </a:t>
            </a:r>
            <a:r>
              <a:rPr lang="en-US" altLang="ko-KR" dirty="0"/>
              <a:t>SVM </a:t>
            </a:r>
            <a:r>
              <a:rPr lang="ko-KR" altLang="en-US" dirty="0"/>
              <a:t>모델로 </a:t>
            </a:r>
            <a:r>
              <a:rPr lang="en-US" altLang="ko-KR" dirty="0"/>
              <a:t>test data</a:t>
            </a:r>
            <a:r>
              <a:rPr lang="ko-KR" altLang="en-US" dirty="0"/>
              <a:t>에 대해 예측을 수행하고</a:t>
            </a:r>
            <a:r>
              <a:rPr lang="en-US" altLang="ko-KR" dirty="0"/>
              <a:t>, confusion matrix</a:t>
            </a:r>
            <a:r>
              <a:rPr lang="ko-KR" altLang="en-US" dirty="0"/>
              <a:t>를 계산한다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Sensitivity</a:t>
            </a:r>
            <a:r>
              <a:rPr lang="ko-KR" altLang="en-US" dirty="0"/>
              <a:t>가 </a:t>
            </a:r>
            <a:r>
              <a:rPr lang="en-US" altLang="ko-KR" dirty="0"/>
              <a:t>0%</a:t>
            </a:r>
            <a:r>
              <a:rPr lang="ko-KR" altLang="en-US" dirty="0"/>
              <a:t>이고 </a:t>
            </a:r>
            <a:r>
              <a:rPr lang="en-US" altLang="ko-KR" dirty="0"/>
              <a:t>Specificity</a:t>
            </a:r>
            <a:r>
              <a:rPr lang="ko-KR" altLang="en-US" dirty="0"/>
              <a:t>가 </a:t>
            </a:r>
            <a:r>
              <a:rPr lang="en-US" altLang="ko-KR" dirty="0"/>
              <a:t>100%</a:t>
            </a:r>
            <a:r>
              <a:rPr lang="ko-KR" altLang="en-US" dirty="0"/>
              <a:t>로 성능이 매우 낮은 모델이다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E685AF-45F0-F6D6-6D53-D8CD774FC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8" y="1498901"/>
            <a:ext cx="5217574" cy="29894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ED6901D-644A-6724-0867-602A122A1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78" y="1349140"/>
            <a:ext cx="4847523" cy="38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913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473D43-F37F-EA66-76BE-8FF72A745A4F}"/>
              </a:ext>
            </a:extLst>
          </p:cNvPr>
          <p:cNvSpPr txBox="1"/>
          <p:nvPr/>
        </p:nvSpPr>
        <p:spPr>
          <a:xfrm>
            <a:off x="435268" y="949030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Pretendard"/>
              </a:rPr>
              <a:t>3) </a:t>
            </a:r>
            <a:r>
              <a:rPr lang="ko-KR" altLang="en-US" sz="2000" b="1" dirty="0">
                <a:solidFill>
                  <a:prstClr val="black"/>
                </a:solidFill>
                <a:latin typeface="Pretendard"/>
              </a:rPr>
              <a:t>튜닝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E22B-F080-BCC0-C1CC-BEFFD80B160E}"/>
              </a:ext>
            </a:extLst>
          </p:cNvPr>
          <p:cNvSpPr txBox="1"/>
          <p:nvPr/>
        </p:nvSpPr>
        <p:spPr>
          <a:xfrm>
            <a:off x="278149" y="264468"/>
            <a:ext cx="920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4.  S V M–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경상 부상자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4F1DEE-711B-6A52-8855-3E66F7AF08E8}"/>
              </a:ext>
            </a:extLst>
          </p:cNvPr>
          <p:cNvSpPr txBox="1"/>
          <p:nvPr/>
        </p:nvSpPr>
        <p:spPr>
          <a:xfrm>
            <a:off x="5930838" y="2744984"/>
            <a:ext cx="539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e1071</a:t>
            </a:r>
            <a:r>
              <a:rPr lang="ko-KR" altLang="en-US" dirty="0"/>
              <a:t>의 </a:t>
            </a:r>
            <a:r>
              <a:rPr lang="en-US" altLang="ko-KR" dirty="0"/>
              <a:t>tune</a:t>
            </a:r>
            <a:r>
              <a:rPr lang="ko-KR" altLang="en-US" dirty="0"/>
              <a:t>을 이용해 최적의 파라미터를 찾는다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튜닝 결과 최적의 </a:t>
            </a:r>
            <a:r>
              <a:rPr lang="en-US" altLang="ko-KR" dirty="0"/>
              <a:t>gamma</a:t>
            </a:r>
            <a:r>
              <a:rPr lang="ko-KR" altLang="en-US" dirty="0"/>
              <a:t>는 </a:t>
            </a:r>
            <a:r>
              <a:rPr lang="en-US" altLang="ko-KR" dirty="0"/>
              <a:t>0.1, cost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으로 </a:t>
            </a:r>
            <a:endParaRPr lang="en-US" altLang="ko-KR" dirty="0"/>
          </a:p>
          <a:p>
            <a:r>
              <a:rPr lang="ko-KR" altLang="en-US" dirty="0"/>
              <a:t>도출되었다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D0694E-4E8F-2140-E28F-0772B26F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8" y="1672749"/>
            <a:ext cx="5257675" cy="443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768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667E22B-F080-BCC0-C1CC-BEFFD80B160E}"/>
              </a:ext>
            </a:extLst>
          </p:cNvPr>
          <p:cNvSpPr txBox="1"/>
          <p:nvPr/>
        </p:nvSpPr>
        <p:spPr>
          <a:xfrm>
            <a:off x="278149" y="264468"/>
            <a:ext cx="920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4.  S V M–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종속변수가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‘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경상 부상자 여부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’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인  경우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80048-9064-C8B0-F746-9216047B002A}"/>
              </a:ext>
            </a:extLst>
          </p:cNvPr>
          <p:cNvSpPr txBox="1"/>
          <p:nvPr/>
        </p:nvSpPr>
        <p:spPr>
          <a:xfrm>
            <a:off x="6174378" y="1103250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Pretendard"/>
              </a:rPr>
              <a:t>5) Confusion Matrix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4A0F2-054D-2151-BEC6-81A924BE4601}"/>
              </a:ext>
            </a:extLst>
          </p:cNvPr>
          <p:cNvSpPr txBox="1"/>
          <p:nvPr/>
        </p:nvSpPr>
        <p:spPr>
          <a:xfrm>
            <a:off x="435268" y="1035283"/>
            <a:ext cx="544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Pretendard"/>
              </a:rPr>
              <a:t>4) </a:t>
            </a:r>
            <a:r>
              <a:rPr lang="ko-KR" altLang="en-US" sz="2000" b="1" dirty="0">
                <a:solidFill>
                  <a:prstClr val="black"/>
                </a:solidFill>
                <a:latin typeface="Pretendard"/>
              </a:rPr>
              <a:t>최적 파라미터 가지는 모델 생성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7A4B1-2C05-6C15-BF15-3D2658390F91}"/>
              </a:ext>
            </a:extLst>
          </p:cNvPr>
          <p:cNvSpPr txBox="1"/>
          <p:nvPr/>
        </p:nvSpPr>
        <p:spPr>
          <a:xfrm>
            <a:off x="435268" y="5192123"/>
            <a:ext cx="539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최적 파라미터 </a:t>
            </a:r>
            <a:r>
              <a:rPr lang="en-US" altLang="ko-KR" dirty="0"/>
              <a:t>gamma</a:t>
            </a:r>
            <a:r>
              <a:rPr lang="ko-KR" altLang="en-US" dirty="0"/>
              <a:t>  </a:t>
            </a:r>
            <a:r>
              <a:rPr lang="en-US" altLang="ko-KR" dirty="0"/>
              <a:t>0.1, cost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을 이용해 </a:t>
            </a:r>
            <a:r>
              <a:rPr lang="en-US" altLang="ko-KR" dirty="0" err="1"/>
              <a:t>svm</a:t>
            </a:r>
            <a:r>
              <a:rPr lang="en-US" altLang="ko-KR" dirty="0"/>
              <a:t> </a:t>
            </a:r>
            <a:r>
              <a:rPr lang="ko-KR" altLang="en-US" dirty="0"/>
              <a:t>모델을 생성한다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907923-6DDB-ABE1-D941-C9F46AE84D99}"/>
              </a:ext>
            </a:extLst>
          </p:cNvPr>
          <p:cNvSpPr txBox="1"/>
          <p:nvPr/>
        </p:nvSpPr>
        <p:spPr>
          <a:xfrm>
            <a:off x="6027117" y="5283890"/>
            <a:ext cx="5650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생성한 </a:t>
            </a:r>
            <a:r>
              <a:rPr lang="en-US" altLang="ko-KR" dirty="0"/>
              <a:t>SVM </a:t>
            </a:r>
            <a:r>
              <a:rPr lang="ko-KR" altLang="en-US" dirty="0"/>
              <a:t>모델로 </a:t>
            </a:r>
            <a:r>
              <a:rPr lang="en-US" altLang="ko-KR" dirty="0"/>
              <a:t>test data</a:t>
            </a:r>
            <a:r>
              <a:rPr lang="ko-KR" altLang="en-US" dirty="0"/>
              <a:t>에 대해 예측을 수행하고</a:t>
            </a:r>
            <a:r>
              <a:rPr lang="en-US" altLang="ko-KR" dirty="0"/>
              <a:t>, confusion matrix</a:t>
            </a:r>
            <a:r>
              <a:rPr lang="ko-KR" altLang="en-US" dirty="0"/>
              <a:t>를 계산한다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Sensitivity</a:t>
            </a:r>
            <a:r>
              <a:rPr lang="ko-KR" altLang="en-US" dirty="0"/>
              <a:t>가 </a:t>
            </a:r>
            <a:r>
              <a:rPr lang="en-US" altLang="ko-KR" dirty="0"/>
              <a:t>11%</a:t>
            </a:r>
            <a:r>
              <a:rPr lang="ko-KR" altLang="en-US" dirty="0"/>
              <a:t>이고 </a:t>
            </a:r>
            <a:r>
              <a:rPr lang="en-US" altLang="ko-KR" dirty="0"/>
              <a:t>Specificity</a:t>
            </a:r>
            <a:r>
              <a:rPr lang="ko-KR" altLang="en-US" dirty="0"/>
              <a:t>가 </a:t>
            </a:r>
            <a:r>
              <a:rPr lang="en-US" altLang="ko-KR" dirty="0"/>
              <a:t>97%</a:t>
            </a:r>
            <a:r>
              <a:rPr lang="ko-KR" altLang="en-US" dirty="0"/>
              <a:t>로 튜닝 전에 비해 성능이 향상되었지만</a:t>
            </a:r>
            <a:r>
              <a:rPr lang="en-US" altLang="ko-KR" dirty="0"/>
              <a:t>, </a:t>
            </a:r>
            <a:r>
              <a:rPr lang="ko-KR" altLang="en-US" dirty="0"/>
              <a:t>여전히 성능이 낮은 모델이다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44BAF0-0654-5EFE-750B-8A73ACF66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90" y="1676825"/>
            <a:ext cx="4843236" cy="37403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04D2A7-848B-367B-FB87-05EEB8CA2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78" y="1576295"/>
            <a:ext cx="4636017" cy="33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0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1" y="272716"/>
            <a:ext cx="481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데이터 취득과 정제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/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가공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0">
            <a:extLst>
              <a:ext uri="{FF2B5EF4-FFF2-40B4-BE49-F238E27FC236}">
                <a16:creationId xmlns:a16="http://schemas.microsoft.com/office/drawing/2014/main" id="{3F2D25D7-0AD7-9997-4645-A2B104A6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19" y="1399768"/>
            <a:ext cx="5741081" cy="382984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B879BF3-53AB-1BDF-8738-462720DDD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903" y="1399767"/>
            <a:ext cx="5692522" cy="40045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D05243-98C0-BFA7-20FE-65322424B6A6}"/>
              </a:ext>
            </a:extLst>
          </p:cNvPr>
          <p:cNvSpPr txBox="1"/>
          <p:nvPr/>
        </p:nvSpPr>
        <p:spPr>
          <a:xfrm>
            <a:off x="6307903" y="831968"/>
            <a:ext cx="6126480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-2)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factor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타입으로 변경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B79B87-EFB5-5ACE-9755-902F114B1820}"/>
              </a:ext>
            </a:extLst>
          </p:cNvPr>
          <p:cNvSpPr txBox="1"/>
          <p:nvPr/>
        </p:nvSpPr>
        <p:spPr>
          <a:xfrm>
            <a:off x="507669" y="849787"/>
            <a:ext cx="6126480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-1)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컬럼 이름 공백 제거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45FC23-6725-6076-DCF3-465BBC671109}"/>
              </a:ext>
            </a:extLst>
          </p:cNvPr>
          <p:cNvSpPr txBox="1"/>
          <p:nvPr/>
        </p:nvSpPr>
        <p:spPr>
          <a:xfrm>
            <a:off x="191575" y="4926722"/>
            <a:ext cx="6217920" cy="1360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컬럼 사용 시 공백이 있는 컬럼에서 오류가 나는 경우가 있어 컬럼 이름의 공백을 전부 제거했다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AF4CAD-0149-5EC5-CBA8-EC25D8F3AB31}"/>
              </a:ext>
            </a:extLst>
          </p:cNvPr>
          <p:cNvSpPr txBox="1"/>
          <p:nvPr/>
        </p:nvSpPr>
        <p:spPr>
          <a:xfrm>
            <a:off x="6216463" y="5404357"/>
            <a:ext cx="6217920" cy="92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원활한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처리를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범주형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가지는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컬럼을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factor형으로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변경했다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3648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4778080" y="1454683"/>
            <a:ext cx="12144138" cy="3943568"/>
            <a:chOff x="6817895" y="851006"/>
            <a:chExt cx="12144138" cy="394356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851006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Pretendard Black"/>
                  <a:ea typeface="+mj-ea"/>
                </a:rPr>
                <a:t>6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590218"/>
              <a:ext cx="121441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분석 결과 해석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741392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741392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1467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667E22B-F080-BCC0-C1CC-BEFFD80B160E}"/>
              </a:ext>
            </a:extLst>
          </p:cNvPr>
          <p:cNvSpPr txBox="1"/>
          <p:nvPr/>
        </p:nvSpPr>
        <p:spPr>
          <a:xfrm>
            <a:off x="278149" y="264468"/>
            <a:ext cx="920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분석   결과   해석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C1009-A367-AC70-7565-A1EDA8FB5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" y="837352"/>
            <a:ext cx="4946875" cy="29439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61BEE9-CAE1-867B-E4AB-5FDF5E67F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89" y="713775"/>
            <a:ext cx="4601198" cy="2973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02E04C-91AC-B412-4B10-2C35C61AE732}"/>
              </a:ext>
            </a:extLst>
          </p:cNvPr>
          <p:cNvSpPr txBox="1"/>
          <p:nvPr/>
        </p:nvSpPr>
        <p:spPr>
          <a:xfrm>
            <a:off x="482987" y="3781281"/>
            <a:ext cx="110274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로지스틱 회귀</a:t>
            </a:r>
            <a:r>
              <a:rPr lang="en-US" altLang="ko-KR" dirty="0"/>
              <a:t>, </a:t>
            </a:r>
            <a:r>
              <a:rPr lang="ko-KR" altLang="en-US" dirty="0" err="1"/>
              <a:t>결정트리</a:t>
            </a:r>
            <a:r>
              <a:rPr lang="en-US" altLang="ko-KR" dirty="0"/>
              <a:t>, Random forest, SVM </a:t>
            </a:r>
            <a:r>
              <a:rPr lang="ko-KR" altLang="en-US" dirty="0"/>
              <a:t>모두 종속변수가 </a:t>
            </a:r>
            <a:r>
              <a:rPr lang="en-US" altLang="ko-KR" dirty="0"/>
              <a:t>‘</a:t>
            </a:r>
            <a:r>
              <a:rPr lang="ko-KR" altLang="en-US" dirty="0"/>
              <a:t>사망 중상자 여부</a:t>
            </a:r>
            <a:r>
              <a:rPr lang="en-US" altLang="ko-KR" dirty="0"/>
              <a:t>‘ </a:t>
            </a:r>
            <a:r>
              <a:rPr lang="ko-KR" altLang="en-US" dirty="0"/>
              <a:t>인 경우에는 높은 민감도</a:t>
            </a:r>
            <a:r>
              <a:rPr lang="en-US" altLang="ko-KR" dirty="0"/>
              <a:t>, </a:t>
            </a:r>
            <a:r>
              <a:rPr lang="ko-KR" altLang="en-US" dirty="0"/>
              <a:t>낮은 특이도를 보였다</a:t>
            </a:r>
            <a:r>
              <a:rPr lang="en-US" altLang="ko-KR" dirty="0"/>
              <a:t>. </a:t>
            </a:r>
            <a:r>
              <a:rPr lang="ko-KR" altLang="en-US" dirty="0"/>
              <a:t>반면 종속변수가 </a:t>
            </a:r>
            <a:r>
              <a:rPr lang="en-US" altLang="ko-KR" dirty="0"/>
              <a:t>‘</a:t>
            </a:r>
            <a:r>
              <a:rPr lang="ko-KR" altLang="en-US" dirty="0"/>
              <a:t>경상 부상자 여부</a:t>
            </a:r>
            <a:r>
              <a:rPr lang="en-US" altLang="ko-KR" dirty="0"/>
              <a:t>＇</a:t>
            </a:r>
            <a:r>
              <a:rPr lang="ko-KR" altLang="en-US" dirty="0"/>
              <a:t>인 경우에는 낮은 민감도</a:t>
            </a:r>
            <a:r>
              <a:rPr lang="en-US" altLang="ko-KR" dirty="0"/>
              <a:t>, </a:t>
            </a:r>
            <a:r>
              <a:rPr lang="ko-KR" altLang="en-US" dirty="0"/>
              <a:t>높은 특이도를 보였다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민감도가 높고 특이도가 낮다는 것은 양성 데이터는 잘 분류하지만 음성 데이터는 잘 분류하지 못한다는 것을 의미한다</a:t>
            </a:r>
            <a:r>
              <a:rPr lang="en-US" altLang="ko-KR" dirty="0"/>
              <a:t>. </a:t>
            </a:r>
            <a:r>
              <a:rPr lang="ko-KR" altLang="en-US" dirty="0"/>
              <a:t>네 모델에서 이러한 결과가 나온 이유는</a:t>
            </a:r>
            <a:r>
              <a:rPr lang="en-US" altLang="ko-KR" dirty="0"/>
              <a:t>, ‘</a:t>
            </a:r>
            <a:r>
              <a:rPr lang="ko-KR" altLang="en-US" dirty="0"/>
              <a:t>사망 중상자 여부</a:t>
            </a:r>
            <a:r>
              <a:rPr lang="en-US" altLang="ko-KR" dirty="0"/>
              <a:t>＇</a:t>
            </a:r>
            <a:r>
              <a:rPr lang="ko-KR" altLang="en-US" dirty="0"/>
              <a:t>열과 </a:t>
            </a:r>
            <a:r>
              <a:rPr lang="en-US" altLang="ko-KR" dirty="0"/>
              <a:t>‘</a:t>
            </a:r>
            <a:r>
              <a:rPr lang="ko-KR" altLang="en-US" dirty="0"/>
              <a:t>경상 부상자 여부</a:t>
            </a:r>
            <a:r>
              <a:rPr lang="en-US" altLang="ko-KR" dirty="0"/>
              <a:t>‘ </a:t>
            </a:r>
            <a:r>
              <a:rPr lang="ko-KR" altLang="en-US" dirty="0"/>
              <a:t>열 데이터의 </a:t>
            </a:r>
            <a:r>
              <a:rPr lang="ko-KR" altLang="en-US" dirty="0" err="1"/>
              <a:t>불균형때문이다</a:t>
            </a:r>
            <a:r>
              <a:rPr lang="en-US" altLang="ko-KR" dirty="0"/>
              <a:t>. ‘</a:t>
            </a:r>
            <a:r>
              <a:rPr lang="ko-KR" altLang="en-US" dirty="0"/>
              <a:t>사망 중상자 여부</a:t>
            </a:r>
            <a:r>
              <a:rPr lang="en-US" altLang="ko-KR" dirty="0"/>
              <a:t>’</a:t>
            </a:r>
            <a:r>
              <a:rPr lang="ko-KR" altLang="en-US" dirty="0"/>
              <a:t>의 경우 음성 데이터가 양성 데이터에 비해 훨씬 많다</a:t>
            </a:r>
            <a:r>
              <a:rPr lang="en-US" altLang="ko-KR" dirty="0"/>
              <a:t>. </a:t>
            </a:r>
            <a:r>
              <a:rPr lang="ko-KR" altLang="en-US" dirty="0"/>
              <a:t>반면 </a:t>
            </a:r>
            <a:r>
              <a:rPr lang="en-US" altLang="ko-KR" dirty="0"/>
              <a:t>‘</a:t>
            </a:r>
            <a:r>
              <a:rPr lang="ko-KR" altLang="en-US" dirty="0"/>
              <a:t>경상 부상자 여부</a:t>
            </a:r>
            <a:r>
              <a:rPr lang="en-US" altLang="ko-KR" dirty="0"/>
              <a:t>’</a:t>
            </a:r>
            <a:r>
              <a:rPr lang="ko-KR" altLang="en-US" dirty="0"/>
              <a:t>의 경우 양성 데이터가 음성 데이터에 비해 훨씬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때문에 이러한 데이터 양의 불균형 문제를 해결하려면 </a:t>
            </a:r>
            <a:r>
              <a:rPr lang="en-US" altLang="ko-KR" dirty="0" err="1"/>
              <a:t>upSampling</a:t>
            </a:r>
            <a:r>
              <a:rPr lang="ko-KR" altLang="en-US" dirty="0"/>
              <a:t>이나 </a:t>
            </a:r>
            <a:r>
              <a:rPr lang="en-US" altLang="ko-KR" dirty="0"/>
              <a:t>down Sampling</a:t>
            </a:r>
            <a:r>
              <a:rPr lang="ko-KR" altLang="en-US" dirty="0"/>
              <a:t>을 통해 데이터의 수를 맞추는 등의 과정으로 해결할 수 있을 것으로 예상한다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68317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667E22B-F080-BCC0-C1CC-BEFFD80B160E}"/>
              </a:ext>
            </a:extLst>
          </p:cNvPr>
          <p:cNvSpPr txBox="1"/>
          <p:nvPr/>
        </p:nvSpPr>
        <p:spPr>
          <a:xfrm>
            <a:off x="278149" y="264468"/>
            <a:ext cx="920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분석   결과   해석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02E04C-91AC-B412-4B10-2C35C61AE732}"/>
              </a:ext>
            </a:extLst>
          </p:cNvPr>
          <p:cNvSpPr txBox="1"/>
          <p:nvPr/>
        </p:nvSpPr>
        <p:spPr>
          <a:xfrm>
            <a:off x="531217" y="1302899"/>
            <a:ext cx="11286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가설을 설정할 때 했던 예상과 달리</a:t>
            </a:r>
            <a:r>
              <a:rPr lang="en-US" altLang="ko-KR" dirty="0"/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사망 중상자 여부와 가해 운전자 연령은 상관관계가 없었다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하지만 사망 중상자 여부와 피해 운전자 연령은 연관이 있으므로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고령의 운전자가 교통사고 발생 시 더욱 위험성이 높음을 알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  <a:latin typeface="Pretendard"/>
            </a:endParaRPr>
          </a:p>
          <a:p>
            <a:r>
              <a:rPr lang="en-US" altLang="ko-KR" dirty="0"/>
              <a:t>- </a:t>
            </a:r>
            <a:r>
              <a:rPr lang="ko-KR" altLang="en-US" dirty="0" err="1"/>
              <a:t>카이제곱</a:t>
            </a:r>
            <a:r>
              <a:rPr lang="ko-KR" altLang="en-US" dirty="0"/>
              <a:t> 검정을 이용한 가설 검정과 로지스틱 회귀의 모델에 대한 </a:t>
            </a:r>
            <a:r>
              <a:rPr lang="en-US" altLang="ko-KR" dirty="0"/>
              <a:t>summary(), </a:t>
            </a:r>
            <a:r>
              <a:rPr lang="ko-KR" altLang="en-US" dirty="0"/>
              <a:t>결정 트리의 노드를 나누는 기준</a:t>
            </a:r>
            <a:r>
              <a:rPr lang="en-US" altLang="ko-KR" dirty="0"/>
              <a:t>, Random Forest</a:t>
            </a:r>
            <a:r>
              <a:rPr lang="ko-KR" altLang="en-US" dirty="0"/>
              <a:t>의  변수의 중요도 측정 과정을 통해 종속변수에 유의미한 영향력을 가지는 변수를 알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통해 알게 된 중요도가 높은 독립 변수들은 도로 형태</a:t>
            </a:r>
            <a:r>
              <a:rPr lang="en-US" altLang="ko-KR" dirty="0"/>
              <a:t>, </a:t>
            </a:r>
            <a:r>
              <a:rPr lang="ko-KR" altLang="en-US" dirty="0"/>
              <a:t>사고 유형</a:t>
            </a:r>
            <a:r>
              <a:rPr lang="en-US" altLang="ko-KR" dirty="0"/>
              <a:t>,</a:t>
            </a:r>
            <a:r>
              <a:rPr lang="ko-KR" altLang="en-US" dirty="0"/>
              <a:t>피해 운전자 차종</a:t>
            </a:r>
            <a:r>
              <a:rPr lang="en-US" altLang="ko-KR" dirty="0"/>
              <a:t>, </a:t>
            </a:r>
            <a:r>
              <a:rPr lang="ko-KR" altLang="en-US" dirty="0"/>
              <a:t>법규가 있다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E0CAC-FAB7-98DD-6351-3FF2ED5E6F94}"/>
              </a:ext>
            </a:extLst>
          </p:cNvPr>
          <p:cNvSpPr txBox="1"/>
          <p:nvPr/>
        </p:nvSpPr>
        <p:spPr>
          <a:xfrm>
            <a:off x="452839" y="3688069"/>
            <a:ext cx="11286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이러한 결과를 데이터의 분석을 통해 교통사고의 피해를 줄이고자 했던 목적에 비추어 분석해 볼 수 있다</a:t>
            </a:r>
            <a:r>
              <a:rPr lang="en-US" altLang="ko-KR" dirty="0"/>
              <a:t>. </a:t>
            </a:r>
            <a:r>
              <a:rPr lang="ko-KR" altLang="en-US" dirty="0"/>
              <a:t>종합적으로 사고 피해에 가장 큰 영향을 미치는 요인은 피해 운전자의 차종이었다</a:t>
            </a:r>
            <a:r>
              <a:rPr lang="en-US" altLang="ko-KR" dirty="0"/>
              <a:t>. </a:t>
            </a:r>
            <a:r>
              <a:rPr lang="ko-KR" altLang="en-US" dirty="0"/>
              <a:t>때문에 개인적인 차원에서 교통사고의 피해를 줄이려면</a:t>
            </a:r>
            <a:r>
              <a:rPr lang="en-US" altLang="ko-KR" dirty="0"/>
              <a:t>, </a:t>
            </a:r>
            <a:r>
              <a:rPr lang="ko-KR" altLang="en-US" dirty="0"/>
              <a:t>차량의 안정성을 차량 구매 시의 중요한 요인으로 정하는 것이 중요하다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위반한 법규의 종류에 따라 피해의 정도에 영향이 크게 나타나는 것을 알 수 있다</a:t>
            </a:r>
            <a:r>
              <a:rPr lang="en-US" altLang="ko-KR" dirty="0"/>
              <a:t>. </a:t>
            </a:r>
            <a:r>
              <a:rPr lang="ko-KR" altLang="en-US" dirty="0"/>
              <a:t>때문에 사회적 측면에서 교통사고 피해를 줄이려면</a:t>
            </a:r>
            <a:r>
              <a:rPr lang="en-US" altLang="ko-KR" dirty="0"/>
              <a:t>, </a:t>
            </a:r>
            <a:r>
              <a:rPr lang="ko-KR" altLang="en-US" dirty="0"/>
              <a:t>어겼을 때 피해가 특히 큰 법규의 단속과 처벌을 강화하는 것으로 교통사고 피해를 감소시킬 수 있을 것이라고 예상한다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32722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4256675" y="2649586"/>
            <a:ext cx="4996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9BAEDBE-12FD-5EE1-9883-1EEE1DBAB417}"/>
              </a:ext>
            </a:extLst>
          </p:cNvPr>
          <p:cNvSpPr txBox="1"/>
          <p:nvPr/>
        </p:nvSpPr>
        <p:spPr>
          <a:xfrm flipH="1">
            <a:off x="3217088" y="3792915"/>
            <a:ext cx="7075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</a:rPr>
              <a:t>빅데이터 </a:t>
            </a:r>
            <a:r>
              <a:rPr lang="ko-KR" altLang="en-US" sz="3000">
                <a:solidFill>
                  <a:schemeClr val="bg1"/>
                </a:solidFill>
              </a:rPr>
              <a:t>전공 </a:t>
            </a:r>
            <a:r>
              <a:rPr lang="en-US" altLang="ko-KR" sz="3000" dirty="0">
                <a:solidFill>
                  <a:schemeClr val="bg1"/>
                </a:solidFill>
              </a:rPr>
              <a:t>20215123 </a:t>
            </a:r>
            <a:r>
              <a:rPr lang="ko-KR" altLang="en-US" sz="3000" dirty="0">
                <a:solidFill>
                  <a:schemeClr val="bg1"/>
                </a:solidFill>
              </a:rPr>
              <a:t>김수연</a:t>
            </a: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1" y="272716"/>
            <a:ext cx="481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데이터 취득과 정제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/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가공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D05243-98C0-BFA7-20FE-65322424B6A6}"/>
              </a:ext>
            </a:extLst>
          </p:cNvPr>
          <p:cNvSpPr txBox="1"/>
          <p:nvPr/>
        </p:nvSpPr>
        <p:spPr>
          <a:xfrm>
            <a:off x="8494481" y="1594119"/>
            <a:ext cx="6126480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2-4)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tibble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 데이터로 변환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B79B87-EFB5-5ACE-9755-902F114B1820}"/>
              </a:ext>
            </a:extLst>
          </p:cNvPr>
          <p:cNvSpPr txBox="1"/>
          <p:nvPr/>
        </p:nvSpPr>
        <p:spPr>
          <a:xfrm>
            <a:off x="507669" y="849787"/>
            <a:ext cx="6126480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2-3)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연령 관련 컬럼의 타입을 숫자형으로 변경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45FC23-6725-6076-DCF3-465BBC671109}"/>
              </a:ext>
            </a:extLst>
          </p:cNvPr>
          <p:cNvSpPr txBox="1"/>
          <p:nvPr/>
        </p:nvSpPr>
        <p:spPr>
          <a:xfrm>
            <a:off x="224647" y="4547482"/>
            <a:ext cx="8302905" cy="2247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나이로 이루어진 ‘가해 운전자 연령’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피해 운전자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연령’열을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숫자로 처리하기 위해 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세”와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같이 나이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세”로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이루어진 데이터에서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substr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세”를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제외한 앞의 두 숫자를 분리했다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 후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as.numeric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 숫자형으로 변경했다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 결과 열의 타입이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&lt;chr&gt;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dbl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되었다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AF4CAD-0149-5EC5-CBA8-EC25D8F3AB31}"/>
              </a:ext>
            </a:extLst>
          </p:cNvPr>
          <p:cNvSpPr txBox="1"/>
          <p:nvPr/>
        </p:nvSpPr>
        <p:spPr>
          <a:xfrm>
            <a:off x="8731505" y="3455703"/>
            <a:ext cx="3472873" cy="180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데이터프레임 처리 시 편의성과 일관성을 위해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as.tibble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 데이터를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tibble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형으로 변환했다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3F52F4C-62F2-EE84-6FFE-2E7290C0A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44" y="1636580"/>
            <a:ext cx="5699924" cy="28824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93C31D3C-1581-3B65-25E4-41081CEDF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481" y="2305653"/>
            <a:ext cx="3472872" cy="82480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FBC1BBFF-C0EF-F57B-F568-FDA046B9A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213" y="793515"/>
            <a:ext cx="820612" cy="364528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408EB187-6FDB-1AC9-BA27-374948F6A2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4828" y="596324"/>
            <a:ext cx="774077" cy="39511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CA318D6-4DFC-DA17-BB65-BEE8D22D22A6}"/>
              </a:ext>
            </a:extLst>
          </p:cNvPr>
          <p:cNvSpPr/>
          <p:nvPr/>
        </p:nvSpPr>
        <p:spPr>
          <a:xfrm>
            <a:off x="6888825" y="2571903"/>
            <a:ext cx="456003" cy="3260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3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1" y="272716"/>
            <a:ext cx="481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데이터 취득과 정제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/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가공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D05243-98C0-BFA7-20FE-65322424B6A6}"/>
              </a:ext>
            </a:extLst>
          </p:cNvPr>
          <p:cNvSpPr txBox="1"/>
          <p:nvPr/>
        </p:nvSpPr>
        <p:spPr>
          <a:xfrm>
            <a:off x="6307903" y="831968"/>
            <a:ext cx="6126480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2-6) summary, boxplot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B79B87-EFB5-5ACE-9755-902F114B1820}"/>
              </a:ext>
            </a:extLst>
          </p:cNvPr>
          <p:cNvSpPr txBox="1"/>
          <p:nvPr/>
        </p:nvSpPr>
        <p:spPr>
          <a:xfrm>
            <a:off x="507669" y="1463937"/>
            <a:ext cx="6126480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2-5) </a:t>
            </a:r>
            <a:r>
              <a:rPr lang="ko-KR" altLang="en-US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결측값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45FC23-6725-6076-DCF3-465BBC671109}"/>
              </a:ext>
            </a:extLst>
          </p:cNvPr>
          <p:cNvSpPr txBox="1"/>
          <p:nvPr/>
        </p:nvSpPr>
        <p:spPr>
          <a:xfrm>
            <a:off x="191575" y="4165761"/>
            <a:ext cx="5548043" cy="180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결측값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확인 결과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908,491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 데이터 중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2,516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결측값이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발견되었다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2,516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데이터를 제거해도 충분한 양의 데이터가 확보되므로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na.omit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제거했다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AF4CAD-0149-5EC5-CBA8-EC25D8F3AB31}"/>
              </a:ext>
            </a:extLst>
          </p:cNvPr>
          <p:cNvSpPr txBox="1"/>
          <p:nvPr/>
        </p:nvSpPr>
        <p:spPr>
          <a:xfrm>
            <a:off x="6096000" y="1705510"/>
            <a:ext cx="6217920" cy="4907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읽어온 데이터의 읽어온 데이터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(train)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summary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train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피해운전자연령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가해운전자연령 열의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boxplot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확인했다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summary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 결과 ‘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기상상태’열의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대부분은 ‘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맑음’으로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구성되어 있고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노면상태’열의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대부분은 ‘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건조’로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구성되어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ECLO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최솟갑이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1, 1st Qu.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평균이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4.8, 3st Qu.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최댓값이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평균과 멀리 떨어진 최댓값이 존재하는 것을 알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boxplot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 결과 피해운전자연령과 가해운전자연령 모두 대부분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30~60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세에 분포한다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12">
            <a:extLst>
              <a:ext uri="{FF2B5EF4-FFF2-40B4-BE49-F238E27FC236}">
                <a16:creationId xmlns:a16="http://schemas.microsoft.com/office/drawing/2014/main" id="{6F65AC7A-3405-54E9-0F7E-27630136A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7978"/>
          <a:stretch>
            <a:fillRect/>
          </a:stretch>
        </p:blipFill>
        <p:spPr>
          <a:xfrm>
            <a:off x="191575" y="2346764"/>
            <a:ext cx="2527452" cy="13601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14">
            <a:extLst>
              <a:ext uri="{FF2B5EF4-FFF2-40B4-BE49-F238E27FC236}">
                <a16:creationId xmlns:a16="http://schemas.microsoft.com/office/drawing/2014/main" id="{250CF729-3BAB-8DE6-1605-53CDD835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599"/>
          <a:stretch>
            <a:fillRect/>
          </a:stretch>
        </p:blipFill>
        <p:spPr>
          <a:xfrm>
            <a:off x="3140852" y="2356996"/>
            <a:ext cx="2107555" cy="144132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039ED94-8227-2C93-D938-EE32C5C12F3A}"/>
              </a:ext>
            </a:extLst>
          </p:cNvPr>
          <p:cNvSpPr/>
          <p:nvPr/>
        </p:nvSpPr>
        <p:spPr>
          <a:xfrm>
            <a:off x="2684849" y="2880944"/>
            <a:ext cx="456003" cy="3260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9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4131</Words>
  <Application>Microsoft Office PowerPoint</Application>
  <PresentationFormat>와이드스크린</PresentationFormat>
  <Paragraphs>423</Paragraphs>
  <Slides>73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9" baseType="lpstr">
      <vt:lpstr>Pretendard</vt:lpstr>
      <vt:lpstr>Pretendard Black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suyeon kim</cp:lastModifiedBy>
  <cp:revision>40</cp:revision>
  <dcterms:created xsi:type="dcterms:W3CDTF">2022-08-03T01:14:38Z</dcterms:created>
  <dcterms:modified xsi:type="dcterms:W3CDTF">2023-12-13T20:54:59Z</dcterms:modified>
</cp:coreProperties>
</file>