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</p:sldIdLst>
  <p:sldSz cx="9144000" cy="5143500" type="screen16x9"/>
  <p:notesSz cx="6858000" cy="9144000"/>
  <p:embeddedFontLst>
    <p:embeddedFont>
      <p:font typeface="Lato" panose="020B0600000101010101" charset="0"/>
      <p:regular r:id="rId15"/>
      <p:bold r:id="rId16"/>
      <p:italic r:id="rId17"/>
      <p:boldItalic r:id="rId18"/>
    </p:embeddedFont>
    <p:embeddedFont>
      <p:font typeface="Raleway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0" autoAdjust="0"/>
  </p:normalViewPr>
  <p:slideViewPr>
    <p:cSldViewPr snapToGrid="0">
      <p:cViewPr varScale="1">
        <p:scale>
          <a:sx n="76" d="100"/>
          <a:sy n="76" d="100"/>
        </p:scale>
        <p:origin x="10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98c0855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98c0855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Code </a:t>
            </a:r>
            <a:r>
              <a:rPr lang="ko-KR" altLang="en-US" dirty="0"/>
              <a:t>창을 제외한 </a:t>
            </a:r>
            <a:r>
              <a:rPr lang="en-US" altLang="ko-KR" dirty="0"/>
              <a:t>View</a:t>
            </a:r>
            <a:r>
              <a:rPr lang="ko-KR" altLang="en-US" dirty="0"/>
              <a:t>창을 이런 식으로 구성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/>
              <a:t>End Point 도달 시 Game Clear</a:t>
            </a:r>
            <a:r>
              <a:rPr lang="en-US" altLang="ko" dirty="0"/>
              <a:t>, </a:t>
            </a:r>
            <a:r>
              <a:rPr lang="ko-KR" altLang="en-US" dirty="0"/>
              <a:t>점수 역할을 할 동전</a:t>
            </a:r>
            <a:r>
              <a:rPr lang="en-US" altLang="ko-KR" dirty="0"/>
              <a:t>, </a:t>
            </a:r>
            <a:r>
              <a:rPr lang="ko-KR" altLang="en-US" dirty="0"/>
              <a:t>피해가야 할 장애물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그리고 유저가 이용할 때</a:t>
            </a:r>
            <a:r>
              <a:rPr lang="en-US" altLang="ko-KR" dirty="0"/>
              <a:t>, Stage </a:t>
            </a:r>
            <a:r>
              <a:rPr lang="ko-KR" altLang="en-US" dirty="0"/>
              <a:t>클리어 조건에 대한 설명이 있어야 하고</a:t>
            </a:r>
            <a:r>
              <a:rPr lang="en-US" altLang="ko-KR" dirty="0"/>
              <a:t>,</a:t>
            </a:r>
            <a:r>
              <a:rPr lang="ko-KR" altLang="en-US" dirty="0"/>
              <a:t> 새롭게 나타나는 장애물이 생길 때마다 그에 대한 적절한 설명이 있어야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Stage</a:t>
            </a:r>
            <a:r>
              <a:rPr lang="ko-KR" altLang="en-US" dirty="0"/>
              <a:t>가 올라갈 수록 큰 </a:t>
            </a:r>
            <a:r>
              <a:rPr lang="ko-KR" altLang="en-US" dirty="0" err="1"/>
              <a:t>맵도</a:t>
            </a:r>
            <a:r>
              <a:rPr lang="ko-KR" altLang="en-US" dirty="0"/>
              <a:t> 고려해야 하므로</a:t>
            </a:r>
            <a:r>
              <a:rPr lang="en-US" altLang="ko-KR" dirty="0"/>
              <a:t>, </a:t>
            </a:r>
            <a:r>
              <a:rPr lang="ko-KR" altLang="en-US" dirty="0" err="1"/>
              <a:t>맵을</a:t>
            </a:r>
            <a:r>
              <a:rPr lang="ko-KR" altLang="en-US" dirty="0"/>
              <a:t> 드래그와 줌 인</a:t>
            </a:r>
            <a:r>
              <a:rPr lang="en-US" altLang="ko-KR" dirty="0"/>
              <a:t>/</a:t>
            </a:r>
            <a:r>
              <a:rPr lang="ko-KR" altLang="en-US" dirty="0"/>
              <a:t>아웃의 사용으로 </a:t>
            </a:r>
            <a:r>
              <a:rPr lang="ko-KR" altLang="en-US" dirty="0" err="1"/>
              <a:t>맵을</a:t>
            </a:r>
            <a:r>
              <a:rPr lang="ko-KR" altLang="en-US" dirty="0"/>
              <a:t> 자유롭게 볼 수 있어야 한다</a:t>
            </a:r>
            <a:r>
              <a:rPr lang="en-US" altLang="ko-KR" dirty="0"/>
              <a:t>.</a:t>
            </a:r>
            <a:r>
              <a:rPr lang="ko-KR" altLang="en-US" dirty="0"/>
              <a:t>실행 버튼 클릭 시</a:t>
            </a:r>
            <a:r>
              <a:rPr lang="en-US" altLang="ko-KR" dirty="0"/>
              <a:t>, </a:t>
            </a:r>
            <a:r>
              <a:rPr lang="ko-KR" altLang="en-US" dirty="0"/>
              <a:t>카메라가 캐릭터를 따라다니게 만들어 </a:t>
            </a:r>
            <a:r>
              <a:rPr lang="en-US" altLang="ko-KR" dirty="0"/>
              <a:t>User</a:t>
            </a:r>
            <a:r>
              <a:rPr lang="ko-KR" altLang="en-US" dirty="0"/>
              <a:t>가 캐릭터의 움직임을 보기 편해야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98c08555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98c08555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98c08555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98c08555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8c08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98c08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98c0855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98c0855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 : 조건문, 반복문에 대한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98c0855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98c0855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98c085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98c085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98c085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98c085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98c085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98c085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98c085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98c0855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98c08555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98c08555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Practice 모드와 Game Mode를 나누어 본격적인 게임에 앞서 연습이나 테스트를 해볼 수 있어야 한다.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dirty="0"/>
              <a:t>Mobile Scratch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dirty="0"/>
              <a:t>요구사</a:t>
            </a:r>
            <a:r>
              <a:rPr lang="ko-KR" altLang="en-US" sz="3500" dirty="0"/>
              <a:t>항 분석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774250" y="2987150"/>
            <a:ext cx="2643300" cy="17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종합설계프로젝트2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2014122067  김주영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2013122148  안종화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2013122157  오재민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aleway"/>
                <a:ea typeface="Raleway"/>
                <a:cs typeface="Raleway"/>
                <a:sym typeface="Raleway"/>
              </a:rPr>
              <a:t>2014122270  정현기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50" y="1281075"/>
            <a:ext cx="7800050" cy="3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앱을 사용하는 동안 불편함이 없도록 디자인 되어야한다.</a:t>
            </a:r>
            <a:endParaRPr sz="18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Asperite를 사용하여 도트 방식으로 디자인하여 친근한 캐릭터를 만든다.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스테이지의 구조물과 캐릭터의 크기를 적절히 디자인하여 크기차이로 인한 문제가 발생하지 않도록 해야 한다.  </a:t>
            </a:r>
            <a:br>
              <a:rPr lang="ko" sz="1300"/>
            </a:br>
            <a:endParaRPr sz="13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캐릭터가 다양한 상황에 알맞게 행동할 수 있어야한다.</a:t>
            </a:r>
            <a:endParaRPr sz="18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캐릭터가 블록에 따라 움직이는 것이 자연스럽도록 애니메이션을 만들어야 한다.</a:t>
            </a:r>
            <a:br>
              <a:rPr lang="ko" sz="1300"/>
            </a:br>
            <a:endParaRPr sz="13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스테이지를 진행하는데 지루함을 느끼지 않도록 다양한 오브젝트를 디자인 해야 한다.</a:t>
            </a:r>
            <a:endParaRPr sz="18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캐릭터, 몬스터, 함정, 보상, 목적지 등 다양한 오브젝트를 필요로 한다.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25" y="2062838"/>
            <a:ext cx="1663724" cy="19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625" y="1937696"/>
            <a:ext cx="1877256" cy="2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150" y="1616825"/>
            <a:ext cx="1776025" cy="249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1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049925" y="1239750"/>
            <a:ext cx="38427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800" b="1" dirty="0"/>
              <a:t>1.   </a:t>
            </a:r>
            <a:r>
              <a:rPr lang="ko" sz="1800" b="1" dirty="0"/>
              <a:t>컴파일러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블록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처리 방식</a:t>
            </a:r>
            <a:endParaRPr lang="en-US" altLang="ko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altLang="ko-KR"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altLang="ko-KR" sz="1800" b="1" dirty="0"/>
          </a:p>
          <a:p>
            <a:pPr marL="114300" indent="0">
              <a:buSzPts val="1800"/>
              <a:buNone/>
            </a:pPr>
            <a:r>
              <a:rPr lang="en-US" altLang="ko-KR" sz="1800" b="1" dirty="0"/>
              <a:t>2.   </a:t>
            </a:r>
            <a:r>
              <a:rPr lang="en-US" altLang="ko" sz="1800" b="1" dirty="0"/>
              <a:t>UI / UX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버튼 모양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화면, 메뉴 구성</a:t>
            </a:r>
            <a:endParaRPr sz="1600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462657" y="978493"/>
            <a:ext cx="3631418" cy="3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spcBef>
                <a:spcPts val="1600"/>
              </a:spcBef>
              <a:buSzPts val="1800"/>
              <a:buNone/>
            </a:pPr>
            <a:r>
              <a:rPr lang="en-US" altLang="ko-KR" sz="1800" b="1" dirty="0"/>
              <a:t>3.   </a:t>
            </a:r>
            <a:r>
              <a:rPr lang="ko-KR" altLang="en-US" sz="1800" b="1" dirty="0"/>
              <a:t>게임적 요소</a:t>
            </a:r>
          </a:p>
          <a:p>
            <a:pPr lvl="0" indent="-342900">
              <a:buSzPts val="1800"/>
              <a:buChar char="-"/>
            </a:pPr>
            <a:r>
              <a:rPr lang="ko-KR" altLang="en-US" sz="1600" dirty="0"/>
              <a:t>게임모드</a:t>
            </a:r>
            <a:r>
              <a:rPr lang="en-US" altLang="ko-KR" sz="1600" dirty="0"/>
              <a:t>, </a:t>
            </a:r>
            <a:r>
              <a:rPr lang="ko-KR" altLang="en-US" sz="1600" dirty="0"/>
              <a:t>연습모드</a:t>
            </a:r>
          </a:p>
          <a:p>
            <a:pPr lvl="0" indent="-342900">
              <a:buSzPts val="1800"/>
              <a:buChar char="-"/>
            </a:pPr>
            <a:r>
              <a:rPr lang="en-US" altLang="ko-KR" sz="1600" dirty="0"/>
              <a:t>Stage</a:t>
            </a:r>
          </a:p>
          <a:p>
            <a:pPr lvl="0" indent="-342900">
              <a:buSzPts val="1800"/>
              <a:buChar char="-"/>
            </a:pPr>
            <a:r>
              <a:rPr lang="en-US" altLang="ko-KR" sz="1600" dirty="0"/>
              <a:t>In</a:t>
            </a:r>
            <a:r>
              <a:rPr lang="ko-KR" altLang="en-US" sz="1600" dirty="0"/>
              <a:t> </a:t>
            </a:r>
            <a:r>
              <a:rPr lang="en-US" altLang="ko-KR" sz="1600" dirty="0"/>
              <a:t>game</a:t>
            </a:r>
            <a:endParaRPr lang="ko-KR" altLang="en-US" sz="16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" sz="1800" b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 sz="1800" b="1" dirty="0"/>
              <a:t>4.   </a:t>
            </a:r>
            <a:r>
              <a:rPr lang="ko" sz="1800" b="1" dirty="0"/>
              <a:t>디자인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도트 방식 (Asperite)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캐릭터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600" dirty="0"/>
              <a:t>스테이지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6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요구사항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727650" y="1701025"/>
            <a:ext cx="23307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latin typeface="Lato"/>
                <a:ea typeface="Lato"/>
                <a:cs typeface="Lato"/>
                <a:sym typeface="Lato"/>
              </a:rPr>
              <a:t>1</a:t>
            </a:r>
            <a:endParaRPr sz="35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latin typeface="Lato"/>
                <a:ea typeface="Lato"/>
                <a:cs typeface="Lato"/>
                <a:sym typeface="Lato"/>
              </a:rPr>
              <a:t>컴파일러</a:t>
            </a: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컴파일러가 잘 동작하고, 오류 발생 시 오류메시지를 잘 출력할 수 있어야 한다.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406650" y="1701025"/>
            <a:ext cx="23307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 dirty="0">
                <a:latin typeface="Lato"/>
                <a:ea typeface="Lato"/>
                <a:cs typeface="Lato"/>
                <a:sym typeface="Lato"/>
              </a:rPr>
              <a:t>2</a:t>
            </a:r>
            <a:endParaRPr sz="35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latin typeface="Lato"/>
                <a:ea typeface="Lato"/>
                <a:cs typeface="Lato"/>
                <a:sym typeface="Lato"/>
              </a:rPr>
              <a:t>게임적 요소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게임적 요소를 살려 User가 재미를 느낄 수 있어야 한다.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085650" y="1701025"/>
            <a:ext cx="2330700" cy="27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latin typeface="Lato"/>
                <a:ea typeface="Lato"/>
                <a:cs typeface="Lato"/>
                <a:sym typeface="Lato"/>
              </a:rPr>
              <a:t>3</a:t>
            </a:r>
            <a:endParaRPr sz="35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latin typeface="Lato"/>
                <a:ea typeface="Lato"/>
                <a:cs typeface="Lato"/>
                <a:sym typeface="Lato"/>
              </a:rPr>
              <a:t>학습 가능성</a:t>
            </a: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User가 프로그램을 사용하면서 코드에 대한 학습이 가능해야 한다.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50" y="1223807"/>
            <a:ext cx="799975" cy="7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380" y="1135539"/>
            <a:ext cx="888265" cy="88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363" y="1135507"/>
            <a:ext cx="888275" cy="8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게임이 정상적으로 진행될 수 있도록 구현되어야 한다.</a:t>
            </a:r>
            <a:endParaRPr sz="18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사용자가 생각한 동작이 실제로 이루어져야 한다.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반복, 조건문 함수가 정상적으로 작동하도록 알고리즘을 구현해야 한다.</a:t>
            </a:r>
            <a:endParaRPr sz="13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코드 상에 문제가 있을 시, 사용자에게 알려야한다.</a:t>
            </a:r>
            <a:endParaRPr sz="18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문제가 있는 부분을 정확히 알려야 한다.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문제가 있는 부분에 대한 해결 방안을 제시하여야 한다.</a:t>
            </a:r>
            <a:endParaRPr sz="13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사용자에게 컴파일러의 부분을 고려하지 않아도 되도록 한다.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800" b="1"/>
              <a:t>컴파일러 코드의 추가 및 수정 필요할 경우, 쉽게 알아볼 수 있도록 한다.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/ UX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1917700"/>
            <a:ext cx="7688700" cy="27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기능의 우선순위 지정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기존에 나와 있는 앱을 분석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b="1" i="1"/>
              <a:t>복잡성 </a:t>
            </a:r>
            <a:r>
              <a:rPr lang="ko"/>
              <a:t> 제거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직관적인 네비게이션 제작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모바일에 최적화된 탭 버튼을 디자인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b="1" i="1"/>
              <a:t>가독성 </a:t>
            </a:r>
            <a:r>
              <a:rPr lang="ko"/>
              <a:t> 높은 텍스트를 작성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사용자의 입력 최소화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b="1" i="1"/>
              <a:t>매끄러운 </a:t>
            </a:r>
            <a:r>
              <a:rPr lang="ko"/>
              <a:t> 움직임 구현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사용자 </a:t>
            </a:r>
            <a:r>
              <a:rPr lang="ko" b="1" i="1"/>
              <a:t>친화적</a:t>
            </a:r>
            <a:r>
              <a:rPr lang="ko"/>
              <a:t>인 인터페이스 설계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l="3721" t="21927" r="3462" b="9140"/>
          <a:stretch/>
        </p:blipFill>
        <p:spPr>
          <a:xfrm>
            <a:off x="4794325" y="1208700"/>
            <a:ext cx="3182800" cy="35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775" y="1331800"/>
            <a:ext cx="5472150" cy="29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25" y="1771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75" y="1596841"/>
            <a:ext cx="3850450" cy="242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699" y="1599000"/>
            <a:ext cx="3850450" cy="241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l="8153" r="12994"/>
          <a:stretch/>
        </p:blipFill>
        <p:spPr>
          <a:xfrm>
            <a:off x="1879875" y="1000823"/>
            <a:ext cx="5842099" cy="35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게임적 요소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561050" y="2936100"/>
            <a:ext cx="8252400" cy="22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dirty="0"/>
              <a:t>Practice Mode(연습모드) + Game Mode(게임모드)로 구성</a:t>
            </a:r>
            <a:br>
              <a:rPr lang="en-US" altLang="ko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-KR" altLang="en-US" dirty="0"/>
              <a:t>게임 모드 실행 </a:t>
            </a:r>
            <a:r>
              <a:rPr lang="ko" dirty="0"/>
              <a:t>후 Stage Page를 출력해  Stage 클릭으로 각 Stage에 진입할 수 있어야 한다.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dirty="0"/>
              <a:t>이미 Clear한 Stage도 다시 도전할 수 있어야 하고, Clear한 Stage와 아직 Clear하지 못한 Stage를 Stage page에서 확인 가능해야 한다.</a:t>
            </a:r>
            <a:endParaRPr lang="en-US" altLang="ko" dirty="0"/>
          </a:p>
          <a:p>
            <a:pPr lvl="0">
              <a:buChar char="-"/>
            </a:pPr>
            <a:r>
              <a:rPr lang="ko" altLang="ko-KR" dirty="0"/>
              <a:t>큰 Stage 묶음마다 일정 수의 동전이 모여야 다음 Stage 묶음을 열 수 있도록</a:t>
            </a:r>
            <a:endParaRPr sz="1300" dirty="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8900"/>
            <a:ext cx="1163170" cy="18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50" y="823650"/>
            <a:ext cx="1494200" cy="193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BE1E0CE-4BE3-45C9-9AA8-4F07D6F172F9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5561901" y="1789538"/>
            <a:ext cx="1210249" cy="3580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325</Words>
  <Application>Microsoft Office PowerPoint</Application>
  <PresentationFormat>화면 슬라이드 쇼(16:9)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Raleway</vt:lpstr>
      <vt:lpstr>Arial</vt:lpstr>
      <vt:lpstr>Lato</vt:lpstr>
      <vt:lpstr>Streamline</vt:lpstr>
      <vt:lpstr>Mobile Scratch 요구사항 분석</vt:lpstr>
      <vt:lpstr>목차</vt:lpstr>
      <vt:lpstr>요구사항</vt:lpstr>
      <vt:lpstr>컴파일러</vt:lpstr>
      <vt:lpstr>UI / UX</vt:lpstr>
      <vt:lpstr>PowerPoint 프레젠테이션</vt:lpstr>
      <vt:lpstr>PowerPoint 프레젠테이션</vt:lpstr>
      <vt:lpstr>PowerPoint 프레젠테이션</vt:lpstr>
      <vt:lpstr>게임적 요소</vt:lpstr>
      <vt:lpstr>PowerPoint 프레젠테이션</vt:lpstr>
      <vt:lpstr>디자인</vt:lpstr>
      <vt:lpstr>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Scratch 요구사항 분석</dc:title>
  <cp:lastModifiedBy>average30@naver.com</cp:lastModifiedBy>
  <cp:revision>11</cp:revision>
  <dcterms:modified xsi:type="dcterms:W3CDTF">2019-10-06T16:06:37Z</dcterms:modified>
</cp:coreProperties>
</file>