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342" r:id="rId5"/>
    <p:sldId id="377" r:id="rId6"/>
    <p:sldId id="379" r:id="rId7"/>
    <p:sldId id="380" r:id="rId8"/>
    <p:sldId id="376" r:id="rId9"/>
    <p:sldId id="384" r:id="rId10"/>
    <p:sldId id="382" r:id="rId11"/>
    <p:sldId id="383" r:id="rId12"/>
    <p:sldId id="37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FBFE"/>
    <a:srgbClr val="000000"/>
    <a:srgbClr val="FFFFFF"/>
    <a:srgbClr val="05202E"/>
    <a:srgbClr val="0515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0A1B5D5-9B99-4C35-A422-299274C8766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0" autoAdjust="0"/>
    <p:restoredTop sz="95388" autoAdjust="0"/>
  </p:normalViewPr>
  <p:slideViewPr>
    <p:cSldViewPr snapToGrid="0" snapToObjects="1" showGuides="1">
      <p:cViewPr varScale="1">
        <p:scale>
          <a:sx n="81" d="100"/>
          <a:sy n="81" d="100"/>
        </p:scale>
        <p:origin x="132" y="9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459878-C319-6BF3-52DC-16FA4340A6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82FA7FC-DFAE-8499-5A3E-AD9648D7FC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8BFD57-AB0A-470B-A7AF-56DFE7B5174A}" type="datetimeFigureOut">
              <a:rPr lang="en-US" smtClean="0"/>
              <a:t>10/24/2025</a:t>
            </a:fld>
            <a:endParaRPr lang="en-US" dirty="0"/>
          </a:p>
        </p:txBody>
      </p:sp>
      <p:sp>
        <p:nvSpPr>
          <p:cNvPr id="4" name="Footer Placeholder 3">
            <a:extLst>
              <a:ext uri="{FF2B5EF4-FFF2-40B4-BE49-F238E27FC236}">
                <a16:creationId xmlns:a16="http://schemas.microsoft.com/office/drawing/2014/main" id="{4C9C12BB-9544-9F9A-BEDA-E71686438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D1E77E4-B9A2-A882-9240-3AE65EE217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61A1-75D9-49F7-83EB-F5872642613A}" type="slidenum">
              <a:rPr lang="en-US" smtClean="0"/>
              <a:t>‹#›</a:t>
            </a:fld>
            <a:endParaRPr lang="en-US" dirty="0"/>
          </a:p>
        </p:txBody>
      </p:sp>
    </p:spTree>
    <p:extLst>
      <p:ext uri="{BB962C8B-B14F-4D97-AF65-F5344CB8AC3E}">
        <p14:creationId xmlns:p14="http://schemas.microsoft.com/office/powerpoint/2010/main" val="147732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3339F-6CEA-4641-BE08-40DAFD6FCF25}" type="datetimeFigureOut">
              <a:rPr lang="en-US" smtClean="0"/>
              <a:t>10/24/2025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75CB5-5666-5049-9AE0-38EFD385C21E}" type="slidenum">
              <a:rPr lang="en-US" smtClean="0"/>
              <a:t>‹#›</a:t>
            </a:fld>
            <a:endParaRPr lang="en-US" dirty="0"/>
          </a:p>
        </p:txBody>
      </p:sp>
    </p:spTree>
    <p:extLst>
      <p:ext uri="{BB962C8B-B14F-4D97-AF65-F5344CB8AC3E}">
        <p14:creationId xmlns:p14="http://schemas.microsoft.com/office/powerpoint/2010/main" val="475562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a:t>
            </a:fld>
            <a:endParaRPr lang="en-US" dirty="0"/>
          </a:p>
        </p:txBody>
      </p:sp>
    </p:spTree>
    <p:extLst>
      <p:ext uri="{BB962C8B-B14F-4D97-AF65-F5344CB8AC3E}">
        <p14:creationId xmlns:p14="http://schemas.microsoft.com/office/powerpoint/2010/main" val="1575999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2</a:t>
            </a:fld>
            <a:endParaRPr lang="en-US" dirty="0"/>
          </a:p>
        </p:txBody>
      </p:sp>
    </p:spTree>
    <p:extLst>
      <p:ext uri="{BB962C8B-B14F-4D97-AF65-F5344CB8AC3E}">
        <p14:creationId xmlns:p14="http://schemas.microsoft.com/office/powerpoint/2010/main" val="712487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D91381-A55B-F3B9-81C7-05546BCF1E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54D4FB-85EA-4527-C3C9-DAC12347C89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51B4B35-7AF4-1822-4FC9-AC46906327B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F1E9EB7-09A5-1F0D-80EA-E462ABBCA126}"/>
              </a:ext>
            </a:extLst>
          </p:cNvPr>
          <p:cNvSpPr>
            <a:spLocks noGrp="1"/>
          </p:cNvSpPr>
          <p:nvPr>
            <p:ph type="sldNum" sz="quarter" idx="5"/>
          </p:nvPr>
        </p:nvSpPr>
        <p:spPr/>
        <p:txBody>
          <a:bodyPr/>
          <a:lstStyle/>
          <a:p>
            <a:fld id="{DEF75CB5-5666-5049-9AE0-38EFD385C21E}" type="slidenum">
              <a:rPr lang="en-US" smtClean="0"/>
              <a:t>3</a:t>
            </a:fld>
            <a:endParaRPr lang="en-US" dirty="0"/>
          </a:p>
        </p:txBody>
      </p:sp>
    </p:spTree>
    <p:extLst>
      <p:ext uri="{BB962C8B-B14F-4D97-AF65-F5344CB8AC3E}">
        <p14:creationId xmlns:p14="http://schemas.microsoft.com/office/powerpoint/2010/main" val="2728353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BD0F6E-78D2-7A4E-6AF8-796623412BD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4BA4DA-2E04-2A9D-5059-E6FA3C64FB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6E424E-7616-24CF-A704-FB7D92A6125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0538E04-58B8-4A7D-8D78-FECADA1751A1}"/>
              </a:ext>
            </a:extLst>
          </p:cNvPr>
          <p:cNvSpPr>
            <a:spLocks noGrp="1"/>
          </p:cNvSpPr>
          <p:nvPr>
            <p:ph type="sldNum" sz="quarter" idx="5"/>
          </p:nvPr>
        </p:nvSpPr>
        <p:spPr/>
        <p:txBody>
          <a:bodyPr/>
          <a:lstStyle/>
          <a:p>
            <a:fld id="{DEF75CB5-5666-5049-9AE0-38EFD385C21E}" type="slidenum">
              <a:rPr lang="en-US" smtClean="0"/>
              <a:t>4</a:t>
            </a:fld>
            <a:endParaRPr lang="en-US" dirty="0"/>
          </a:p>
        </p:txBody>
      </p:sp>
    </p:spTree>
    <p:extLst>
      <p:ext uri="{BB962C8B-B14F-4D97-AF65-F5344CB8AC3E}">
        <p14:creationId xmlns:p14="http://schemas.microsoft.com/office/powerpoint/2010/main" val="3364769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5</a:t>
            </a:fld>
            <a:endParaRPr lang="en-US" dirty="0"/>
          </a:p>
        </p:txBody>
      </p:sp>
    </p:spTree>
    <p:extLst>
      <p:ext uri="{BB962C8B-B14F-4D97-AF65-F5344CB8AC3E}">
        <p14:creationId xmlns:p14="http://schemas.microsoft.com/office/powerpoint/2010/main" val="2493029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1D1F18-2F92-4F31-2B42-2AE0B3E0D7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8355FC-B4FC-6362-B7E6-878AA1D5B5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A0FDFC5-20D0-9C4F-BA39-E693A5DD2D4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6960C61-A060-B923-F264-192306F0742C}"/>
              </a:ext>
            </a:extLst>
          </p:cNvPr>
          <p:cNvSpPr>
            <a:spLocks noGrp="1"/>
          </p:cNvSpPr>
          <p:nvPr>
            <p:ph type="sldNum" sz="quarter" idx="5"/>
          </p:nvPr>
        </p:nvSpPr>
        <p:spPr/>
        <p:txBody>
          <a:bodyPr/>
          <a:lstStyle/>
          <a:p>
            <a:fld id="{DEF75CB5-5666-5049-9AE0-38EFD385C21E}" type="slidenum">
              <a:rPr lang="en-US" smtClean="0"/>
              <a:t>6</a:t>
            </a:fld>
            <a:endParaRPr lang="en-US" dirty="0"/>
          </a:p>
        </p:txBody>
      </p:sp>
    </p:spTree>
    <p:extLst>
      <p:ext uri="{BB962C8B-B14F-4D97-AF65-F5344CB8AC3E}">
        <p14:creationId xmlns:p14="http://schemas.microsoft.com/office/powerpoint/2010/main" val="1827493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F8894D-149D-79B3-54FE-B744FC3A848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50A691D-6449-7868-CE0D-D38B0D9709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37B20E-1E44-2994-9406-F1D25C61095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0F550A6-7649-0BC3-8947-4284BCFDD61A}"/>
              </a:ext>
            </a:extLst>
          </p:cNvPr>
          <p:cNvSpPr>
            <a:spLocks noGrp="1"/>
          </p:cNvSpPr>
          <p:nvPr>
            <p:ph type="sldNum" sz="quarter" idx="5"/>
          </p:nvPr>
        </p:nvSpPr>
        <p:spPr/>
        <p:txBody>
          <a:bodyPr/>
          <a:lstStyle/>
          <a:p>
            <a:fld id="{DEF75CB5-5666-5049-9AE0-38EFD385C21E}" type="slidenum">
              <a:rPr lang="en-US" smtClean="0"/>
              <a:t>7</a:t>
            </a:fld>
            <a:endParaRPr lang="en-US" dirty="0"/>
          </a:p>
        </p:txBody>
      </p:sp>
    </p:spTree>
    <p:extLst>
      <p:ext uri="{BB962C8B-B14F-4D97-AF65-F5344CB8AC3E}">
        <p14:creationId xmlns:p14="http://schemas.microsoft.com/office/powerpoint/2010/main" val="27029343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45CECA-711D-F011-C6AC-329FB5EBD87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29F072-A491-BE85-90BD-AF8FE6AF34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08503DD-8FBF-03F0-39AC-6515A5BF7F0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5E015F7-04CF-FEEB-A1DF-303888AEA591}"/>
              </a:ext>
            </a:extLst>
          </p:cNvPr>
          <p:cNvSpPr>
            <a:spLocks noGrp="1"/>
          </p:cNvSpPr>
          <p:nvPr>
            <p:ph type="sldNum" sz="quarter" idx="5"/>
          </p:nvPr>
        </p:nvSpPr>
        <p:spPr/>
        <p:txBody>
          <a:bodyPr/>
          <a:lstStyle/>
          <a:p>
            <a:fld id="{DEF75CB5-5666-5049-9AE0-38EFD385C21E}" type="slidenum">
              <a:rPr lang="en-US" smtClean="0"/>
              <a:t>8</a:t>
            </a:fld>
            <a:endParaRPr lang="en-US" dirty="0"/>
          </a:p>
        </p:txBody>
      </p:sp>
    </p:spTree>
    <p:extLst>
      <p:ext uri="{BB962C8B-B14F-4D97-AF65-F5344CB8AC3E}">
        <p14:creationId xmlns:p14="http://schemas.microsoft.com/office/powerpoint/2010/main" val="160414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9</a:t>
            </a:fld>
            <a:endParaRPr lang="en-US" dirty="0"/>
          </a:p>
        </p:txBody>
      </p:sp>
    </p:spTree>
    <p:extLst>
      <p:ext uri="{BB962C8B-B14F-4D97-AF65-F5344CB8AC3E}">
        <p14:creationId xmlns:p14="http://schemas.microsoft.com/office/powerpoint/2010/main" val="41678901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0" y="304799"/>
            <a:ext cx="12191998" cy="3215641"/>
          </a:xfrm>
        </p:spPr>
        <p:txBody>
          <a:bodyPr lIns="0" rIns="0" bIns="0" anchor="b" anchorCtr="0">
            <a:noAutofit/>
          </a:bodyPr>
          <a:lstStyle>
            <a:lvl1pPr algn="ctr">
              <a:defRPr sz="6000" kern="1200" cap="all" spc="300" baseline="0">
                <a:solidFill>
                  <a:schemeClr val="accent3">
                    <a:lumMod val="75000"/>
                  </a:schemeClr>
                </a:solidFill>
              </a:defRPr>
            </a:lvl1pPr>
          </a:lstStyle>
          <a:p>
            <a:r>
              <a:rPr lang="en-US" dirty="0"/>
              <a:t>Click to add title</a:t>
            </a:r>
          </a:p>
        </p:txBody>
      </p:sp>
      <p:sp>
        <p:nvSpPr>
          <p:cNvPr id="12" name="Subtitle 2">
            <a:extLst>
              <a:ext uri="{FF2B5EF4-FFF2-40B4-BE49-F238E27FC236}">
                <a16:creationId xmlns:a16="http://schemas.microsoft.com/office/drawing/2014/main" id="{58B9CAE2-F3DD-D6D3-96C8-D947A4117752}"/>
              </a:ext>
            </a:extLst>
          </p:cNvPr>
          <p:cNvSpPr>
            <a:spLocks noGrp="1"/>
          </p:cNvSpPr>
          <p:nvPr>
            <p:ph type="subTitle" idx="1" hasCustomPrompt="1"/>
          </p:nvPr>
        </p:nvSpPr>
        <p:spPr>
          <a:xfrm>
            <a:off x="3" y="3670628"/>
            <a:ext cx="12191997" cy="2577772"/>
          </a:xfrm>
        </p:spPr>
        <p:txBody>
          <a:bodyPr>
            <a:noAutofit/>
          </a:bodyPr>
          <a:lstStyle>
            <a:lvl1pPr marL="0" indent="0" algn="ctr">
              <a:buNone/>
              <a:defRPr sz="3200" b="0" i="0" cap="all" spc="600" baseline="0">
                <a:solidFill>
                  <a:schemeClr val="accent3"/>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41193215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 column">
    <p:bg>
      <p:bgPr>
        <a:gradFill>
          <a:gsLst>
            <a:gs pos="100000">
              <a:schemeClr val="tx2"/>
            </a:gs>
            <a:gs pos="81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23B0D0-B01D-0BB0-6127-A878BE49D18E}"/>
              </a:ext>
              <a:ext uri="{C183D7F6-B498-43B3-948B-1728B52AA6E4}">
                <adec:decorative xmlns:adec="http://schemas.microsoft.com/office/drawing/2017/decorative" val="1"/>
              </a:ext>
            </a:extLst>
          </p:cNvPr>
          <p:cNvSpPr/>
          <p:nvPr userDrawn="1"/>
        </p:nvSpPr>
        <p:spPr>
          <a:xfrm>
            <a:off x="6039728" y="-6350"/>
            <a:ext cx="6154615"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6889627" y="173736"/>
            <a:ext cx="4352662" cy="220370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Picture Placeholder 9">
            <a:extLst>
              <a:ext uri="{FF2B5EF4-FFF2-40B4-BE49-F238E27FC236}">
                <a16:creationId xmlns:a16="http://schemas.microsoft.com/office/drawing/2014/main" id="{6C363351-4779-B42E-ED7A-C4AF2920BABC}"/>
              </a:ext>
            </a:extLst>
          </p:cNvPr>
          <p:cNvSpPr>
            <a:spLocks noGrp="1"/>
          </p:cNvSpPr>
          <p:nvPr>
            <p:ph type="pic" sz="quarter" idx="37"/>
          </p:nvPr>
        </p:nvSpPr>
        <p:spPr>
          <a:xfrm>
            <a:off x="336550" y="336550"/>
            <a:ext cx="5303640" cy="6184900"/>
          </a:xfrm>
        </p:spPr>
        <p:txBody>
          <a:bodyPr/>
          <a:lstStyle>
            <a:lvl1pPr algn="ctr">
              <a:defRPr sz="2000"/>
            </a:lvl1pPr>
          </a:lstStyle>
          <a:p>
            <a:r>
              <a:rPr lang="en-US"/>
              <a:t>Click icon to add picture</a:t>
            </a:r>
            <a:endParaRPr lang="en-US" dirty="0"/>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6889627" y="3104277"/>
            <a:ext cx="4371560" cy="3022201"/>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cxnSp>
        <p:nvCxnSpPr>
          <p:cNvPr id="4" name="Straight Connector 3">
            <a:extLst>
              <a:ext uri="{FF2B5EF4-FFF2-40B4-BE49-F238E27FC236}">
                <a16:creationId xmlns:a16="http://schemas.microsoft.com/office/drawing/2014/main" id="{F0712911-615E-724B-FC0F-996291526D31}"/>
              </a:ext>
              <a:ext uri="{C183D7F6-B498-43B3-948B-1728B52AA6E4}">
                <adec:decorative xmlns:adec="http://schemas.microsoft.com/office/drawing/2017/decorative" val="1"/>
              </a:ext>
            </a:extLst>
          </p:cNvPr>
          <p:cNvCxnSpPr>
            <a:cxnSpLocks/>
          </p:cNvCxnSpPr>
          <p:nvPr userDrawn="1"/>
        </p:nvCxnSpPr>
        <p:spPr>
          <a:xfrm>
            <a:off x="6889627" y="2679480"/>
            <a:ext cx="4352662"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826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and 2 column">
    <p:bg>
      <p:bgPr>
        <a:gradFill>
          <a:gsLst>
            <a:gs pos="100000">
              <a:schemeClr val="tx2"/>
            </a:gs>
            <a:gs pos="81000">
              <a:schemeClr val="accent6"/>
            </a:gs>
            <a:gs pos="55000">
              <a:srgbClr val="02090E"/>
            </a:gs>
            <a:gs pos="14000">
              <a:schemeClr val="accent4">
                <a:lumMod val="75000"/>
              </a:schemeClr>
            </a:gs>
            <a:gs pos="0">
              <a:schemeClr val="accent4"/>
            </a:gs>
          </a:gsLst>
          <a:lin ang="27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CFFF0E2-6B47-67EB-D6AA-D972E7B7C367}"/>
              </a:ext>
              <a:ext uri="{C183D7F6-B498-43B3-948B-1728B52AA6E4}">
                <adec:decorative xmlns:adec="http://schemas.microsoft.com/office/drawing/2017/decorative" val="1"/>
              </a:ext>
            </a:extLst>
          </p:cNvPr>
          <p:cNvSpPr/>
          <p:nvPr userDrawn="1"/>
        </p:nvSpPr>
        <p:spPr>
          <a:xfrm>
            <a:off x="0" y="-6350"/>
            <a:ext cx="464695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cxnSp>
        <p:nvCxnSpPr>
          <p:cNvPr id="4" name="Straight Connector 3">
            <a:extLst>
              <a:ext uri="{FF2B5EF4-FFF2-40B4-BE49-F238E27FC236}">
                <a16:creationId xmlns:a16="http://schemas.microsoft.com/office/drawing/2014/main" id="{94827F6F-999F-23E9-8C09-325D1A76B07A}"/>
              </a:ext>
              <a:ext uri="{C183D7F6-B498-43B3-948B-1728B52AA6E4}">
                <adec:decorative xmlns:adec="http://schemas.microsoft.com/office/drawing/2017/decorative" val="1"/>
              </a:ext>
            </a:extLst>
          </p:cNvPr>
          <p:cNvCxnSpPr>
            <a:cxnSpLocks/>
          </p:cNvCxnSpPr>
          <p:nvPr userDrawn="1"/>
        </p:nvCxnSpPr>
        <p:spPr>
          <a:xfrm>
            <a:off x="835831" y="2680134"/>
            <a:ext cx="3114078"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171396"/>
            <a:ext cx="3736630" cy="2202350"/>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41716" y="3078480"/>
            <a:ext cx="3108193" cy="3047997"/>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2" name="Table Placeholder 11">
            <a:extLst>
              <a:ext uri="{FF2B5EF4-FFF2-40B4-BE49-F238E27FC236}">
                <a16:creationId xmlns:a16="http://schemas.microsoft.com/office/drawing/2014/main" id="{D360C16C-E69B-FDEF-F033-CA9A2E238288}"/>
              </a:ext>
            </a:extLst>
          </p:cNvPr>
          <p:cNvSpPr>
            <a:spLocks noGrp="1"/>
          </p:cNvSpPr>
          <p:nvPr>
            <p:ph type="tbl" sz="quarter" idx="37"/>
          </p:nvPr>
        </p:nvSpPr>
        <p:spPr>
          <a:xfrm>
            <a:off x="5067300" y="404813"/>
            <a:ext cx="6705600" cy="6048375"/>
          </a:xfrm>
        </p:spPr>
        <p:txBody>
          <a:bodyPr/>
          <a:lstStyle>
            <a:lvl1pPr>
              <a:defRPr sz="2400">
                <a:latin typeface="+mn-lt"/>
              </a:defRPr>
            </a:lvl1pPr>
          </a:lstStyle>
          <a:p>
            <a:r>
              <a:rPr lang="en-US"/>
              <a:t>Click icon to add table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Tree>
    <p:extLst>
      <p:ext uri="{BB962C8B-B14F-4D97-AF65-F5344CB8AC3E}">
        <p14:creationId xmlns:p14="http://schemas.microsoft.com/office/powerpoint/2010/main" val="39072198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96A82D-0723-4BA3-0283-9F0D67B0CEF4}"/>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6A20A5FD-BDFB-45F2-E644-E93FB81CA575}"/>
              </a:ext>
              <a:ext uri="{C183D7F6-B498-43B3-948B-1728B52AA6E4}">
                <adec:decorative xmlns:adec="http://schemas.microsoft.com/office/drawing/2017/decorative" val="1"/>
              </a:ext>
            </a:extLst>
          </p:cNvPr>
          <p:cNvCxnSpPr>
            <a:cxnSpLocks/>
          </p:cNvCxnSpPr>
          <p:nvPr userDrawn="1"/>
        </p:nvCxnSpPr>
        <p:spPr>
          <a:xfrm>
            <a:off x="807039" y="1983416"/>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33562" y="433906"/>
            <a:ext cx="10515601"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14302" y="2465535"/>
            <a:ext cx="7303538" cy="3427265"/>
          </a:xfrm>
        </p:spPr>
        <p:txBody>
          <a:bodyPr/>
          <a:lstStyle>
            <a:lvl1pPr marL="283464" indent="-283464">
              <a:lnSpc>
                <a:spcPct val="120000"/>
              </a:lnSpc>
              <a:spcBef>
                <a:spcPts val="1000"/>
              </a:spcBef>
              <a:buClr>
                <a:schemeClr val="accent3"/>
              </a:buClr>
              <a:buFont typeface="Arial" panose="020B0604020202020204" pitchFamily="34" charset="0"/>
              <a:buChar char="•"/>
              <a:defRPr sz="1800" spc="0" baseline="0">
                <a:solidFill>
                  <a:schemeClr val="bg1"/>
                </a:solidFill>
                <a:latin typeface="+mn-lt"/>
              </a:defRPr>
            </a:lvl1pPr>
            <a:lvl2pPr marL="566928" indent="-283464">
              <a:lnSpc>
                <a:spcPct val="120000"/>
              </a:lnSpc>
              <a:spcBef>
                <a:spcPts val="500"/>
              </a:spcBef>
              <a:buClr>
                <a:schemeClr val="accent3"/>
              </a:buClr>
              <a:defRPr sz="1800" spc="0"/>
            </a:lvl2pPr>
            <a:lvl3pPr marL="859536" indent="-283464">
              <a:lnSpc>
                <a:spcPct val="120000"/>
              </a:lnSpc>
              <a:spcBef>
                <a:spcPts val="500"/>
              </a:spcBef>
              <a:buClr>
                <a:schemeClr val="accent3"/>
              </a:buClr>
              <a:defRPr sz="1800" spc="0"/>
            </a:lvl3pPr>
            <a:lvl4pPr marL="1152144">
              <a:lnSpc>
                <a:spcPct val="120000"/>
              </a:lnSpc>
              <a:spcBef>
                <a:spcPts val="500"/>
              </a:spcBef>
              <a:buClr>
                <a:schemeClr val="accent3"/>
              </a:buCl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0" name="Content Placeholder 9">
            <a:extLst>
              <a:ext uri="{FF2B5EF4-FFF2-40B4-BE49-F238E27FC236}">
                <a16:creationId xmlns:a16="http://schemas.microsoft.com/office/drawing/2014/main" id="{4E7FC75E-AA73-003E-D4E3-B1819886AF9C}"/>
              </a:ext>
            </a:extLst>
          </p:cNvPr>
          <p:cNvSpPr>
            <a:spLocks noGrp="1"/>
          </p:cNvSpPr>
          <p:nvPr>
            <p:ph sz="quarter" idx="37" hasCustomPrompt="1"/>
          </p:nvPr>
        </p:nvSpPr>
        <p:spPr>
          <a:xfrm>
            <a:off x="8392160" y="2465388"/>
            <a:ext cx="2856865" cy="3427412"/>
          </a:xfrm>
        </p:spPr>
        <p:txBody>
          <a:bodyPr/>
          <a:lstStyle>
            <a:lvl1pPr marL="0" indent="0">
              <a:lnSpc>
                <a:spcPct val="120000"/>
              </a:lnSpc>
              <a:spcBef>
                <a:spcPts val="1000"/>
              </a:spcBef>
              <a:buFont typeface="Arial" panose="020B0604020202020204" pitchFamily="34" charset="0"/>
              <a:buNone/>
              <a:defRPr sz="1800">
                <a:solidFill>
                  <a:schemeClr val="bg1"/>
                </a:solidFill>
                <a:latin typeface="+mn-lt"/>
              </a:defRPr>
            </a:lvl1pPr>
            <a:lvl2pPr marL="457200" indent="0">
              <a:lnSpc>
                <a:spcPct val="120000"/>
              </a:lnSpc>
              <a:spcBef>
                <a:spcPts val="1000"/>
              </a:spcBef>
              <a:buNone/>
              <a:defRPr sz="1600">
                <a:solidFill>
                  <a:schemeClr val="bg1"/>
                </a:solidFill>
                <a:latin typeface="+mn-lt"/>
              </a:defRPr>
            </a:lvl2pPr>
            <a:lvl3pPr marL="914400" indent="0">
              <a:lnSpc>
                <a:spcPct val="120000"/>
              </a:lnSpc>
              <a:spcBef>
                <a:spcPts val="1000"/>
              </a:spcBef>
              <a:buNone/>
              <a:defRPr sz="1400">
                <a:solidFill>
                  <a:schemeClr val="bg1"/>
                </a:solidFill>
                <a:latin typeface="+mn-lt"/>
              </a:defRPr>
            </a:lvl3pPr>
            <a:lvl4pPr marL="1371600" indent="0">
              <a:lnSpc>
                <a:spcPct val="120000"/>
              </a:lnSpc>
              <a:spcBef>
                <a:spcPts val="1000"/>
              </a:spcBef>
              <a:buNone/>
              <a:defRPr sz="1200">
                <a:solidFill>
                  <a:schemeClr val="bg1"/>
                </a:solidFill>
                <a:latin typeface="+mn-lt"/>
              </a:defRPr>
            </a:lvl4pPr>
            <a:lvl5pPr marL="1828800" indent="0">
              <a:lnSpc>
                <a:spcPct val="120000"/>
              </a:lnSpc>
              <a:spcBef>
                <a:spcPts val="1000"/>
              </a:spcBef>
              <a:buNone/>
              <a:defRPr sz="12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2456119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2D51531-1219-2E4B-DCE7-C6FD9D809F0C}"/>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BEC02E56-87A4-158A-F0B0-DB8E9BE3AE5E}"/>
              </a:ext>
              <a:ext uri="{C183D7F6-B498-43B3-948B-1728B52AA6E4}">
                <adec:decorative xmlns:adec="http://schemas.microsoft.com/office/drawing/2017/decorative" val="1"/>
              </a:ext>
            </a:extLst>
          </p:cNvPr>
          <p:cNvCxnSpPr>
            <a:cxnSpLocks/>
          </p:cNvCxnSpPr>
          <p:nvPr userDrawn="1"/>
        </p:nvCxnSpPr>
        <p:spPr>
          <a:xfrm>
            <a:off x="807039" y="1991547"/>
            <a:ext cx="10546763"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643842"/>
            <a:ext cx="10515601" cy="1140849"/>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Table Placeholder 9">
            <a:extLst>
              <a:ext uri="{FF2B5EF4-FFF2-40B4-BE49-F238E27FC236}">
                <a16:creationId xmlns:a16="http://schemas.microsoft.com/office/drawing/2014/main" id="{471D7DE3-05F5-8052-02FA-6EF9717E15BE}"/>
              </a:ext>
            </a:extLst>
          </p:cNvPr>
          <p:cNvSpPr>
            <a:spLocks noGrp="1"/>
          </p:cNvSpPr>
          <p:nvPr>
            <p:ph type="tbl" sz="quarter" idx="13"/>
          </p:nvPr>
        </p:nvSpPr>
        <p:spPr>
          <a:xfrm>
            <a:off x="835025" y="2560638"/>
            <a:ext cx="10515600" cy="3478212"/>
          </a:xfrm>
        </p:spPr>
        <p:txBody>
          <a:bodyPr/>
          <a:lstStyle>
            <a:lvl1pPr>
              <a:defRPr sz="2400">
                <a:latin typeface="+mn-lt"/>
              </a:defRPr>
            </a:lvl1pPr>
          </a:lstStyle>
          <a:p>
            <a:r>
              <a:rPr lang="en-US"/>
              <a:t>Click icon to add table</a:t>
            </a:r>
            <a:endParaRPr lang="en-US" dirty="0"/>
          </a:p>
        </p:txBody>
      </p:sp>
      <p:cxnSp>
        <p:nvCxnSpPr>
          <p:cNvPr id="8" name="Straight Connector 7">
            <a:extLst>
              <a:ext uri="{FF2B5EF4-FFF2-40B4-BE49-F238E27FC236}">
                <a16:creationId xmlns:a16="http://schemas.microsoft.com/office/drawing/2014/main" id="{6468DE94-FC46-A848-7949-ABFEADADEA16}"/>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54591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81987">
              <a:schemeClr val="accent6">
                <a:lumMod val="50000"/>
              </a:schemeClr>
            </a:gs>
            <a:gs pos="35040">
              <a:srgbClr val="020B11"/>
            </a:gs>
            <a:gs pos="11979">
              <a:schemeClr val="accent4">
                <a:lumMod val="50000"/>
              </a:schemeClr>
            </a:gs>
            <a:gs pos="0">
              <a:schemeClr val="accent4"/>
            </a:gs>
            <a:gs pos="99000">
              <a:schemeClr val="tx2"/>
            </a:gs>
          </a:gsLst>
          <a:lin ang="5400000" scaled="1"/>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89F5C3D-E9E6-75E0-BF7D-799B5CFE5ED0}"/>
              </a:ext>
              <a:ext uri="{C183D7F6-B498-43B3-948B-1728B52AA6E4}">
                <adec:decorative xmlns:adec="http://schemas.microsoft.com/office/drawing/2017/decorative" val="1"/>
              </a:ext>
            </a:extLst>
          </p:cNvPr>
          <p:cNvGrpSpPr/>
          <p:nvPr userDrawn="1"/>
        </p:nvGrpSpPr>
        <p:grpSpPr>
          <a:xfrm>
            <a:off x="4575462" y="4137"/>
            <a:ext cx="7616537" cy="6853863"/>
            <a:chOff x="4575462" y="4137"/>
            <a:chExt cx="7616537" cy="6853863"/>
          </a:xfrm>
        </p:grpSpPr>
        <p:grpSp>
          <p:nvGrpSpPr>
            <p:cNvPr id="16" name="Group 15">
              <a:extLst>
                <a:ext uri="{FF2B5EF4-FFF2-40B4-BE49-F238E27FC236}">
                  <a16:creationId xmlns:a16="http://schemas.microsoft.com/office/drawing/2014/main" id="{CDE1D2C2-40C4-6B80-E8C6-B4CE94C23037}"/>
                </a:ext>
              </a:extLst>
            </p:cNvPr>
            <p:cNvGrpSpPr/>
            <p:nvPr/>
          </p:nvGrpSpPr>
          <p:grpSpPr>
            <a:xfrm>
              <a:off x="4575462" y="691665"/>
              <a:ext cx="364018" cy="857035"/>
              <a:chOff x="468157" y="1144246"/>
              <a:chExt cx="364018" cy="857035"/>
            </a:xfrm>
          </p:grpSpPr>
          <p:sp>
            <p:nvSpPr>
              <p:cNvPr id="27" name="Oval 26">
                <a:extLst>
                  <a:ext uri="{FF2B5EF4-FFF2-40B4-BE49-F238E27FC236}">
                    <a16:creationId xmlns:a16="http://schemas.microsoft.com/office/drawing/2014/main" id="{7C904D88-E1BE-F1FA-D405-F55DA966DA84}"/>
                  </a:ext>
                  <a:ext uri="{C183D7F6-B498-43B3-948B-1728B52AA6E4}">
                    <adec:decorative xmlns:adec="http://schemas.microsoft.com/office/drawing/2017/decorative" val="1"/>
                  </a:ext>
                </a:extLst>
              </p:cNvPr>
              <p:cNvSpPr/>
              <p:nvPr/>
            </p:nvSpPr>
            <p:spPr>
              <a:xfrm>
                <a:off x="705405" y="1144246"/>
                <a:ext cx="126770" cy="126770"/>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8" name="Graphic 12">
                <a:extLst>
                  <a:ext uri="{FF2B5EF4-FFF2-40B4-BE49-F238E27FC236}">
                    <a16:creationId xmlns:a16="http://schemas.microsoft.com/office/drawing/2014/main" id="{1D8F0816-C429-D32E-058B-33405874DFA7}"/>
                  </a:ext>
                  <a:ext uri="{C183D7F6-B498-43B3-948B-1728B52AA6E4}">
                    <adec:decorative xmlns:adec="http://schemas.microsoft.com/office/drawing/2017/decorative" val="1"/>
                  </a:ext>
                </a:extLst>
              </p:cNvPr>
              <p:cNvSpPr/>
              <p:nvPr/>
            </p:nvSpPr>
            <p:spPr>
              <a:xfrm>
                <a:off x="468157" y="1963496"/>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pic>
          <p:nvPicPr>
            <p:cNvPr id="4" name="Content Placeholder 14">
              <a:extLst>
                <a:ext uri="{FF2B5EF4-FFF2-40B4-BE49-F238E27FC236}">
                  <a16:creationId xmlns:a16="http://schemas.microsoft.com/office/drawing/2014/main" id="{14AC0A97-7D79-3DBE-FB53-A9EBFD806E06}"/>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542796" y="4137"/>
              <a:ext cx="5649203" cy="6853863"/>
            </a:xfrm>
            <a:prstGeom prst="rect">
              <a:avLst/>
            </a:prstGeom>
          </p:spPr>
        </p:pic>
      </p:grpSp>
      <p:sp>
        <p:nvSpPr>
          <p:cNvPr id="2" name="Title 1">
            <a:extLst>
              <a:ext uri="{FF2B5EF4-FFF2-40B4-BE49-F238E27FC236}">
                <a16:creationId xmlns:a16="http://schemas.microsoft.com/office/drawing/2014/main" id="{51E83F98-B388-2594-BACB-E3DB652C97D5}"/>
              </a:ext>
            </a:extLst>
          </p:cNvPr>
          <p:cNvSpPr>
            <a:spLocks noGrp="1"/>
          </p:cNvSpPr>
          <p:nvPr>
            <p:ph type="title" hasCustomPrompt="1"/>
          </p:nvPr>
        </p:nvSpPr>
        <p:spPr>
          <a:xfrm>
            <a:off x="835831" y="173735"/>
            <a:ext cx="4409514" cy="2203704"/>
          </a:xfrm>
        </p:spPr>
        <p:txBody>
          <a:bodyPr anchor="b">
            <a:noAutofit/>
          </a:bodyPr>
          <a:lstStyle>
            <a:lvl1pPr>
              <a:defRPr sz="3200" cap="all" baseline="0">
                <a:solidFill>
                  <a:schemeClr val="accent3"/>
                </a:solidFill>
              </a:defRPr>
            </a:lvl1pPr>
          </a:lstStyle>
          <a:p>
            <a:r>
              <a:rPr lang="en-US" dirty="0"/>
              <a:t>Click to add title</a:t>
            </a:r>
          </a:p>
        </p:txBody>
      </p:sp>
      <p:sp>
        <p:nvSpPr>
          <p:cNvPr id="7" name="Content Placeholder 6">
            <a:extLst>
              <a:ext uri="{FF2B5EF4-FFF2-40B4-BE49-F238E27FC236}">
                <a16:creationId xmlns:a16="http://schemas.microsoft.com/office/drawing/2014/main" id="{0D9D0F3E-69D8-49F3-5D7A-71FDC4E3EEE3}"/>
              </a:ext>
            </a:extLst>
          </p:cNvPr>
          <p:cNvSpPr>
            <a:spLocks noGrp="1"/>
          </p:cNvSpPr>
          <p:nvPr>
            <p:ph sz="quarter" idx="14" hasCustomPrompt="1"/>
          </p:nvPr>
        </p:nvSpPr>
        <p:spPr>
          <a:xfrm>
            <a:off x="831850" y="3079119"/>
            <a:ext cx="4413250" cy="2752725"/>
          </a:xfrm>
        </p:spPr>
        <p:txBody>
          <a:bodyPr/>
          <a:lstStyle>
            <a:lvl1pPr>
              <a:lnSpc>
                <a:spcPct val="120000"/>
              </a:lnSpc>
              <a:spcBef>
                <a:spcPts val="1000"/>
              </a:spcBef>
              <a:defRPr sz="1800">
                <a:solidFill>
                  <a:schemeClr val="bg1"/>
                </a:solidFill>
                <a:latin typeface="+mn-lt"/>
              </a:defRPr>
            </a:lvl1pPr>
            <a:lvl2pPr>
              <a:lnSpc>
                <a:spcPct val="120000"/>
              </a:lnSpc>
              <a:spcBef>
                <a:spcPts val="1000"/>
              </a:spcBef>
              <a:buClr>
                <a:schemeClr val="accent3"/>
              </a:buClr>
              <a:defRPr sz="1600">
                <a:solidFill>
                  <a:schemeClr val="bg1"/>
                </a:solidFill>
                <a:latin typeface="+mn-lt"/>
              </a:defRPr>
            </a:lvl2pPr>
            <a:lvl3pPr>
              <a:lnSpc>
                <a:spcPct val="120000"/>
              </a:lnSpc>
              <a:spcBef>
                <a:spcPts val="1000"/>
              </a:spcBef>
              <a:buClr>
                <a:schemeClr val="accent3"/>
              </a:buClr>
              <a:defRPr sz="1400">
                <a:solidFill>
                  <a:schemeClr val="bg1"/>
                </a:solidFill>
                <a:latin typeface="+mn-lt"/>
              </a:defRPr>
            </a:lvl3pPr>
            <a:lvl4pPr>
              <a:lnSpc>
                <a:spcPct val="120000"/>
              </a:lnSpc>
              <a:spcBef>
                <a:spcPts val="1000"/>
              </a:spcBef>
              <a:buClr>
                <a:schemeClr val="accent3"/>
              </a:buClr>
              <a:defRPr sz="1200">
                <a:solidFill>
                  <a:schemeClr val="bg1"/>
                </a:solidFill>
                <a:latin typeface="+mn-lt"/>
              </a:defRPr>
            </a:lvl4pPr>
            <a:lvl5pPr>
              <a:lnSpc>
                <a:spcPct val="120000"/>
              </a:lnSpc>
              <a:spcBef>
                <a:spcPts val="1000"/>
              </a:spcBef>
              <a:buClr>
                <a:schemeClr val="accent3"/>
              </a:buCl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61CFC792-44F7-2497-E19D-8FB08AFF94F7}"/>
              </a:ext>
              <a:ext uri="{C183D7F6-B498-43B3-948B-1728B52AA6E4}">
                <adec:decorative xmlns:adec="http://schemas.microsoft.com/office/drawing/2017/decorative" val="1"/>
              </a:ext>
            </a:extLst>
          </p:cNvPr>
          <p:cNvCxnSpPr>
            <a:cxnSpLocks/>
          </p:cNvCxnSpPr>
          <p:nvPr userDrawn="1"/>
        </p:nvCxnSpPr>
        <p:spPr>
          <a:xfrm>
            <a:off x="835831" y="2679192"/>
            <a:ext cx="4101929"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26071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3" y="1821180"/>
            <a:ext cx="12191994" cy="3215641"/>
          </a:xfrm>
        </p:spPr>
        <p:txBody>
          <a:bodyPr lIns="0" rIns="0" bIns="0" anchor="ctr" anchorCtr="0">
            <a:noAutofit/>
          </a:bodyPr>
          <a:lstStyle>
            <a:lvl1pPr algn="ctr">
              <a:defRPr sz="6000" kern="1200" cap="all" spc="300" baseline="0">
                <a:solidFill>
                  <a:schemeClr val="accent3">
                    <a:lumMod val="75000"/>
                  </a:schemeClr>
                </a:solidFill>
              </a:defRPr>
            </a:lvl1pPr>
          </a:lstStyle>
          <a:p>
            <a:r>
              <a:rPr lang="en-US" dirty="0"/>
              <a:t>Click to add title</a:t>
            </a:r>
          </a:p>
        </p:txBody>
      </p:sp>
    </p:spTree>
    <p:extLst>
      <p:ext uri="{BB962C8B-B14F-4D97-AF65-F5344CB8AC3E}">
        <p14:creationId xmlns:p14="http://schemas.microsoft.com/office/powerpoint/2010/main" val="16350451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3">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A084D09-1B2D-4EE2-82A7-83196133B801}"/>
              </a:ext>
              <a:ext uri="{C183D7F6-B498-43B3-948B-1728B52AA6E4}">
                <adec:decorative xmlns:adec="http://schemas.microsoft.com/office/drawing/2017/decorative" val="1"/>
              </a:ext>
            </a:extLst>
          </p:cNvPr>
          <p:cNvGrpSpPr/>
          <p:nvPr userDrawn="1"/>
        </p:nvGrpSpPr>
        <p:grpSpPr>
          <a:xfrm>
            <a:off x="0" y="-6350"/>
            <a:ext cx="12185769" cy="6864350"/>
            <a:chOff x="0" y="-6350"/>
            <a:chExt cx="12185769" cy="6864350"/>
          </a:xfrm>
        </p:grpSpPr>
        <p:sp>
          <p:nvSpPr>
            <p:cNvPr id="4" name="Rectangle 3">
              <a:extLst>
                <a:ext uri="{FF2B5EF4-FFF2-40B4-BE49-F238E27FC236}">
                  <a16:creationId xmlns:a16="http://schemas.microsoft.com/office/drawing/2014/main" id="{53860AA6-1B14-DF89-B725-CC444E502028}"/>
                </a:ext>
                <a:ext uri="{C183D7F6-B498-43B3-948B-1728B52AA6E4}">
                  <adec:decorative xmlns:adec="http://schemas.microsoft.com/office/drawing/2017/decorative" val="1"/>
                </a:ext>
              </a:extLst>
            </p:cNvPr>
            <p:cNvSpPr/>
            <p:nvPr/>
          </p:nvSpPr>
          <p:spPr>
            <a:xfrm>
              <a:off x="0" y="-6350"/>
              <a:ext cx="6160393"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Content Placeholder 14">
              <a:extLst>
                <a:ext uri="{FF2B5EF4-FFF2-40B4-BE49-F238E27FC236}">
                  <a16:creationId xmlns:a16="http://schemas.microsoft.com/office/drawing/2014/main" id="{D172E570-D67F-4980-88C2-CF6560C1C193}"/>
                </a:ext>
                <a:ext uri="{C183D7F6-B498-43B3-948B-1728B52AA6E4}">
                  <adec:decorative xmlns:adec="http://schemas.microsoft.com/office/drawing/2017/decorative" val="1"/>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rot="5400000">
              <a:off x="5750267" y="410125"/>
              <a:ext cx="6845628" cy="6025377"/>
            </a:xfrm>
            <a:prstGeom prst="rect">
              <a:avLst/>
            </a:prstGeom>
          </p:spPr>
        </p:pic>
        <p:grpSp>
          <p:nvGrpSpPr>
            <p:cNvPr id="7" name="Group 6">
              <a:extLst>
                <a:ext uri="{FF2B5EF4-FFF2-40B4-BE49-F238E27FC236}">
                  <a16:creationId xmlns:a16="http://schemas.microsoft.com/office/drawing/2014/main" id="{AF90BF68-CF26-6705-CBFD-428BEB787EDB}"/>
                </a:ext>
              </a:extLst>
            </p:cNvPr>
            <p:cNvGrpSpPr/>
            <p:nvPr/>
          </p:nvGrpSpPr>
          <p:grpSpPr>
            <a:xfrm rot="10800000">
              <a:off x="5304704" y="259572"/>
              <a:ext cx="584267" cy="390181"/>
              <a:chOff x="1876516" y="596691"/>
              <a:chExt cx="584267" cy="390181"/>
            </a:xfrm>
          </p:grpSpPr>
          <p:sp>
            <p:nvSpPr>
              <p:cNvPr id="8" name="Oval 7">
                <a:extLst>
                  <a:ext uri="{FF2B5EF4-FFF2-40B4-BE49-F238E27FC236}">
                    <a16:creationId xmlns:a16="http://schemas.microsoft.com/office/drawing/2014/main" id="{1066F635-8DB9-B091-8467-D8F0327217F4}"/>
                  </a:ext>
                  <a:ext uri="{C183D7F6-B498-43B3-948B-1728B52AA6E4}">
                    <adec:decorative xmlns:adec="http://schemas.microsoft.com/office/drawing/2017/decorative" val="1"/>
                  </a:ext>
                </a:extLst>
              </p:cNvPr>
              <p:cNvSpPr/>
              <p:nvPr/>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Graphic 12">
                <a:extLst>
                  <a:ext uri="{FF2B5EF4-FFF2-40B4-BE49-F238E27FC236}">
                    <a16:creationId xmlns:a16="http://schemas.microsoft.com/office/drawing/2014/main" id="{882D2FD3-A05B-400C-6347-115486FFD943}"/>
                  </a:ext>
                  <a:ext uri="{C183D7F6-B498-43B3-948B-1728B52AA6E4}">
                    <adec:decorative xmlns:adec="http://schemas.microsoft.com/office/drawing/2017/decorative" val="1"/>
                  </a:ext>
                </a:extLst>
              </p:cNvPr>
              <p:cNvSpPr/>
              <p:nvPr/>
            </p:nvSpPr>
            <p:spPr>
              <a:xfrm>
                <a:off x="2360199" y="596691"/>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960459F4-C5B9-4070-46D1-2E7DA3EFBFC9}"/>
              </a:ext>
            </a:extLst>
          </p:cNvPr>
          <p:cNvSpPr>
            <a:spLocks noGrp="1"/>
          </p:cNvSpPr>
          <p:nvPr>
            <p:ph type="title"/>
          </p:nvPr>
        </p:nvSpPr>
        <p:spPr>
          <a:xfrm>
            <a:off x="838201" y="365125"/>
            <a:ext cx="4466502" cy="1936866"/>
          </a:xfrm>
        </p:spPr>
        <p:txBody>
          <a:bodyPr anchor="b"/>
          <a:lstStyle>
            <a:lvl1pPr>
              <a:defRPr sz="3200" cap="all" baseline="0">
                <a:solidFill>
                  <a:schemeClr val="accent3">
                    <a:lumMod val="75000"/>
                  </a:schemeClr>
                </a:solidFill>
              </a:defRPr>
            </a:lvl1pPr>
          </a:lstStyle>
          <a:p>
            <a:r>
              <a:rPr lang="en-US"/>
              <a:t>Click to edit Master title style</a:t>
            </a:r>
            <a:endParaRPr lang="en-US" dirty="0"/>
          </a:p>
        </p:txBody>
      </p:sp>
      <p:cxnSp>
        <p:nvCxnSpPr>
          <p:cNvPr id="5" name="Straight Connector 4">
            <a:extLst>
              <a:ext uri="{FF2B5EF4-FFF2-40B4-BE49-F238E27FC236}">
                <a16:creationId xmlns:a16="http://schemas.microsoft.com/office/drawing/2014/main" id="{34F613B1-323C-4C25-4526-1D3313A7161D}"/>
              </a:ext>
              <a:ext uri="{C183D7F6-B498-43B3-948B-1728B52AA6E4}">
                <adec:decorative xmlns:adec="http://schemas.microsoft.com/office/drawing/2017/decorative" val="1"/>
              </a:ext>
            </a:extLst>
          </p:cNvPr>
          <p:cNvCxnSpPr>
            <a:cxnSpLocks/>
          </p:cNvCxnSpPr>
          <p:nvPr userDrawn="1"/>
        </p:nvCxnSpPr>
        <p:spPr>
          <a:xfrm>
            <a:off x="835831" y="2620500"/>
            <a:ext cx="4471665"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2D2C2143-1936-BBDA-A6A8-40B6DBD16AED}"/>
              </a:ext>
            </a:extLst>
          </p:cNvPr>
          <p:cNvSpPr>
            <a:spLocks noGrp="1"/>
          </p:cNvSpPr>
          <p:nvPr>
            <p:ph sz="quarter" idx="10" hasCustomPrompt="1"/>
          </p:nvPr>
        </p:nvSpPr>
        <p:spPr>
          <a:xfrm>
            <a:off x="838201" y="3097848"/>
            <a:ext cx="4466504" cy="3405187"/>
          </a:xfrm>
        </p:spPr>
        <p:txBody>
          <a:bodyPr/>
          <a:lstStyle>
            <a:lvl1pPr>
              <a:lnSpc>
                <a:spcPct val="120000"/>
              </a:lnSpc>
              <a:spcBef>
                <a:spcPts val="1000"/>
              </a:spcBef>
              <a:spcAft>
                <a:spcPts val="600"/>
              </a:spcAft>
              <a:defRPr sz="1800">
                <a:solidFill>
                  <a:schemeClr val="bg1"/>
                </a:solidFill>
                <a:latin typeface="+mn-lt"/>
              </a:defRPr>
            </a:lvl1pPr>
            <a:lvl2pPr>
              <a:lnSpc>
                <a:spcPct val="120000"/>
              </a:lnSpc>
              <a:spcBef>
                <a:spcPts val="1000"/>
              </a:spcBef>
              <a:spcAft>
                <a:spcPts val="600"/>
              </a:spcAft>
              <a:defRPr sz="1600">
                <a:solidFill>
                  <a:schemeClr val="bg1"/>
                </a:solidFill>
                <a:latin typeface="+mn-lt"/>
              </a:defRPr>
            </a:lvl2pPr>
            <a:lvl3pPr>
              <a:lnSpc>
                <a:spcPct val="120000"/>
              </a:lnSpc>
              <a:spcBef>
                <a:spcPts val="1000"/>
              </a:spcBef>
              <a:spcAft>
                <a:spcPts val="600"/>
              </a:spcAft>
              <a:defRPr sz="1400">
                <a:solidFill>
                  <a:schemeClr val="bg1"/>
                </a:solidFill>
                <a:latin typeface="+mn-lt"/>
              </a:defRPr>
            </a:lvl3pPr>
            <a:lvl4pPr>
              <a:lnSpc>
                <a:spcPct val="120000"/>
              </a:lnSpc>
              <a:spcBef>
                <a:spcPts val="1000"/>
              </a:spcBef>
              <a:spcAft>
                <a:spcPts val="600"/>
              </a:spcAft>
              <a:defRPr sz="1200">
                <a:solidFill>
                  <a:schemeClr val="bg1"/>
                </a:solidFill>
                <a:latin typeface="+mn-lt"/>
              </a:defRPr>
            </a:lvl4pPr>
            <a:lvl5pPr>
              <a:lnSpc>
                <a:spcPct val="120000"/>
              </a:lnSpc>
              <a:spcBef>
                <a:spcPts val="1000"/>
              </a:spcBef>
              <a:spcAft>
                <a:spcPts val="600"/>
              </a:spcAft>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904071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2 column">
    <p:bg>
      <p:bgPr>
        <a:gradFill>
          <a:gsLst>
            <a:gs pos="100000">
              <a:schemeClr val="tx2"/>
            </a:gs>
            <a:gs pos="81000">
              <a:schemeClr val="accent6"/>
            </a:gs>
            <a:gs pos="31000">
              <a:srgbClr val="02090E"/>
            </a:gs>
            <a:gs pos="14000">
              <a:schemeClr val="accent4">
                <a:lumMod val="75000"/>
              </a:schemeClr>
            </a:gs>
            <a:gs pos="0">
              <a:schemeClr val="accent4"/>
            </a:gs>
          </a:gsLst>
          <a:lin ang="126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B5B81B-FCE8-FE9C-8F0A-6488B25F0F6A}"/>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21869" y="579120"/>
            <a:ext cx="11548261" cy="2733306"/>
          </a:xfrm>
        </p:spPr>
        <p:txBody>
          <a:bodyPr anchor="b">
            <a:noAutofit/>
          </a:bodyPr>
          <a:lstStyle>
            <a:lvl1pPr algn="ctr">
              <a:defRPr sz="3200" cap="all" spc="300" baseline="0"/>
            </a:lvl1pPr>
          </a:lstStyle>
          <a:p>
            <a:r>
              <a:rPr lang="en-US" dirty="0"/>
              <a:t>Click to add title</a:t>
            </a:r>
          </a:p>
        </p:txBody>
      </p:sp>
      <p:sp>
        <p:nvSpPr>
          <p:cNvPr id="7" name="Subtitle 2">
            <a:extLst>
              <a:ext uri="{FF2B5EF4-FFF2-40B4-BE49-F238E27FC236}">
                <a16:creationId xmlns:a16="http://schemas.microsoft.com/office/drawing/2014/main" id="{5F877C2F-8190-18D9-5D24-5BD7B05A29F8}"/>
              </a:ext>
            </a:extLst>
          </p:cNvPr>
          <p:cNvSpPr>
            <a:spLocks noGrp="1"/>
          </p:cNvSpPr>
          <p:nvPr>
            <p:ph type="subTitle" idx="1" hasCustomPrompt="1"/>
          </p:nvPr>
        </p:nvSpPr>
        <p:spPr>
          <a:xfrm>
            <a:off x="321868" y="3484615"/>
            <a:ext cx="11562303" cy="2387865"/>
          </a:xfrm>
        </p:spPr>
        <p:txBody>
          <a:bodyPr>
            <a:noAutofit/>
          </a:bodyPr>
          <a:lstStyle>
            <a:lvl1pPr marL="0" indent="0" algn="ctr">
              <a:buNone/>
              <a:defRPr sz="60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8686590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664209F-41AB-70E5-1B9E-7490900C59C9}"/>
              </a:ext>
              <a:ext uri="{C183D7F6-B498-43B3-948B-1728B52AA6E4}">
                <adec:decorative xmlns:adec="http://schemas.microsoft.com/office/drawing/2017/decorative" val="1"/>
              </a:ext>
            </a:extLst>
          </p:cNvPr>
          <p:cNvSpPr/>
          <p:nvPr userDrawn="1"/>
        </p:nvSpPr>
        <p:spPr>
          <a:xfrm>
            <a:off x="2" y="1"/>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032D3409-585B-54E2-1DCC-AC58804E4AE7}"/>
              </a:ext>
              <a:ext uri="{C183D7F6-B498-43B3-948B-1728B52AA6E4}">
                <adec:decorative xmlns:adec="http://schemas.microsoft.com/office/drawing/2017/decorative" val="1"/>
              </a:ext>
            </a:extLst>
          </p:cNvPr>
          <p:cNvSpPr/>
          <p:nvPr userDrawn="1"/>
        </p:nvSpPr>
        <p:spPr>
          <a:xfrm>
            <a:off x="1" y="-6350"/>
            <a:ext cx="6096000"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99891" y="511762"/>
            <a:ext cx="4960830" cy="2785158"/>
          </a:xfrm>
        </p:spPr>
        <p:txBody>
          <a:bodyPr anchor="b">
            <a:noAutofit/>
          </a:bodyPr>
          <a:lstStyle>
            <a:lvl1pPr algn="l">
              <a:defRPr sz="2400" cap="all" spc="300" baseline="0"/>
            </a:lvl1pPr>
          </a:lstStyle>
          <a:p>
            <a:r>
              <a:rPr lang="en-US" dirty="0"/>
              <a:t>Click to add title</a:t>
            </a:r>
          </a:p>
        </p:txBody>
      </p:sp>
      <p:sp>
        <p:nvSpPr>
          <p:cNvPr id="8" name="Subtitle 2">
            <a:extLst>
              <a:ext uri="{FF2B5EF4-FFF2-40B4-BE49-F238E27FC236}">
                <a16:creationId xmlns:a16="http://schemas.microsoft.com/office/drawing/2014/main" id="{E47B8A5C-E279-DB0B-E9D3-927417876125}"/>
              </a:ext>
            </a:extLst>
          </p:cNvPr>
          <p:cNvSpPr>
            <a:spLocks noGrp="1"/>
          </p:cNvSpPr>
          <p:nvPr>
            <p:ph type="subTitle" idx="1" hasCustomPrompt="1"/>
          </p:nvPr>
        </p:nvSpPr>
        <p:spPr>
          <a:xfrm>
            <a:off x="802640" y="3484615"/>
            <a:ext cx="4958081" cy="2387865"/>
          </a:xfrm>
        </p:spPr>
        <p:txBody>
          <a:bodyPr>
            <a:noAutofit/>
          </a:bodyPr>
          <a:lstStyle>
            <a:lvl1pPr marL="0" indent="0" algn="l">
              <a:buNone/>
              <a:defRPr sz="32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0" name="Picture Placeholder 9">
            <a:extLst>
              <a:ext uri="{FF2B5EF4-FFF2-40B4-BE49-F238E27FC236}">
                <a16:creationId xmlns:a16="http://schemas.microsoft.com/office/drawing/2014/main" id="{D386C402-C5C5-2A54-C618-62673AD93CB4}"/>
              </a:ext>
            </a:extLst>
          </p:cNvPr>
          <p:cNvSpPr>
            <a:spLocks noGrp="1"/>
          </p:cNvSpPr>
          <p:nvPr>
            <p:ph type="pic" sz="quarter" idx="13"/>
          </p:nvPr>
        </p:nvSpPr>
        <p:spPr>
          <a:xfrm>
            <a:off x="6497638" y="336550"/>
            <a:ext cx="5322887" cy="6184900"/>
          </a:xfrm>
        </p:spPr>
        <p:txBody>
          <a:bodyPr/>
          <a:lstStyle>
            <a:lvl1pPr algn="ctr">
              <a:defRPr sz="2000"/>
            </a:lvl1pPr>
          </a:lstStyle>
          <a:p>
            <a:r>
              <a:rPr lang="en-US"/>
              <a:t>Click icon to add picture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6832185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2 column">
    <p:bg>
      <p:bgPr>
        <a:gradFill>
          <a:gsLst>
            <a:gs pos="100000">
              <a:schemeClr val="tx2"/>
            </a:gs>
            <a:gs pos="79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4" name="Content Placeholder 14">
            <a:extLst>
              <a:ext uri="{FF2B5EF4-FFF2-40B4-BE49-F238E27FC236}">
                <a16:creationId xmlns:a16="http://schemas.microsoft.com/office/drawing/2014/main" id="{318CE367-BBCB-F4AB-635F-4C9995EAE35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6350"/>
            <a:ext cx="2356339" cy="6853863"/>
          </a:xfrm>
          <a:prstGeom prst="rect">
            <a:avLst/>
          </a:prstGeom>
        </p:spPr>
      </p:pic>
      <p:sp>
        <p:nvSpPr>
          <p:cNvPr id="5" name="Rectangle 4">
            <a:extLst>
              <a:ext uri="{FF2B5EF4-FFF2-40B4-BE49-F238E27FC236}">
                <a16:creationId xmlns:a16="http://schemas.microsoft.com/office/drawing/2014/main" id="{5CE3FBBA-81E2-31F1-EF51-02706B5B5C0A}"/>
              </a:ext>
              <a:ext uri="{C183D7F6-B498-43B3-948B-1728B52AA6E4}">
                <adec:decorative xmlns:adec="http://schemas.microsoft.com/office/drawing/2017/decorative" val="1"/>
              </a:ext>
            </a:extLst>
          </p:cNvPr>
          <p:cNvSpPr/>
          <p:nvPr userDrawn="1"/>
        </p:nvSpPr>
        <p:spPr>
          <a:xfrm>
            <a:off x="2356339" y="-6350"/>
            <a:ext cx="983180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6" name="Straight Connector 5">
            <a:extLst>
              <a:ext uri="{FF2B5EF4-FFF2-40B4-BE49-F238E27FC236}">
                <a16:creationId xmlns:a16="http://schemas.microsoft.com/office/drawing/2014/main" id="{9AD3746D-3CD1-FFA5-0019-AD0C588B1924}"/>
              </a:ext>
              <a:ext uri="{C183D7F6-B498-43B3-948B-1728B52AA6E4}">
                <adec:decorative xmlns:adec="http://schemas.microsoft.com/office/drawing/2017/decorative" val="1"/>
              </a:ext>
            </a:extLst>
          </p:cNvPr>
          <p:cNvCxnSpPr>
            <a:cxnSpLocks/>
          </p:cNvCxnSpPr>
          <p:nvPr userDrawn="1"/>
        </p:nvCxnSpPr>
        <p:spPr>
          <a:xfrm>
            <a:off x="3305669" y="2002443"/>
            <a:ext cx="792211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305669" y="113097"/>
            <a:ext cx="7420819" cy="16563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3" name="Content Placeholder 12">
            <a:extLst>
              <a:ext uri="{FF2B5EF4-FFF2-40B4-BE49-F238E27FC236}">
                <a16:creationId xmlns:a16="http://schemas.microsoft.com/office/drawing/2014/main" id="{B9624CF4-7769-4663-3361-39136F5E20C8}"/>
              </a:ext>
            </a:extLst>
          </p:cNvPr>
          <p:cNvSpPr>
            <a:spLocks noGrp="1"/>
          </p:cNvSpPr>
          <p:nvPr>
            <p:ph sz="quarter" idx="31" hasCustomPrompt="1"/>
          </p:nvPr>
        </p:nvSpPr>
        <p:spPr>
          <a:xfrm>
            <a:off x="3305669" y="2470150"/>
            <a:ext cx="7420819" cy="3676649"/>
          </a:xfrm>
        </p:spPr>
        <p:txBody>
          <a:bodyPr/>
          <a:lstStyle>
            <a:lvl1pPr marL="285750" indent="-285750">
              <a:lnSpc>
                <a:spcPct val="120000"/>
              </a:lnSpc>
              <a:spcBef>
                <a:spcPts val="1000"/>
              </a:spcBef>
              <a:spcAft>
                <a:spcPts val="600"/>
              </a:spcAft>
              <a:buClr>
                <a:schemeClr val="accent3"/>
              </a:buClr>
              <a:buFont typeface="Arial" panose="020B0604020202020204" pitchFamily="34" charset="0"/>
              <a:buChar char="•"/>
              <a:defRPr sz="1800">
                <a:solidFill>
                  <a:schemeClr val="bg1"/>
                </a:solidFill>
                <a:latin typeface="+mn-lt"/>
              </a:defRPr>
            </a:lvl1pPr>
            <a:lvl2pPr marL="800100" indent="-342900">
              <a:lnSpc>
                <a:spcPct val="120000"/>
              </a:lnSpc>
              <a:spcBef>
                <a:spcPts val="1000"/>
              </a:spcBef>
              <a:spcAft>
                <a:spcPts val="600"/>
              </a:spcAft>
              <a:buClr>
                <a:schemeClr val="accent3"/>
              </a:buClr>
              <a:buFont typeface="Arial" panose="020B0604020202020204" pitchFamily="34" charset="0"/>
              <a:buChar char="•"/>
              <a:defRPr sz="1600">
                <a:solidFill>
                  <a:schemeClr val="bg1"/>
                </a:solidFill>
                <a:latin typeface="+mn-lt"/>
              </a:defRPr>
            </a:lvl2pPr>
            <a:lvl3pPr marL="1257300" indent="-342900">
              <a:lnSpc>
                <a:spcPct val="120000"/>
              </a:lnSpc>
              <a:spcBef>
                <a:spcPts val="1000"/>
              </a:spcBef>
              <a:spcAft>
                <a:spcPts val="600"/>
              </a:spcAft>
              <a:buClr>
                <a:schemeClr val="accent3"/>
              </a:buClr>
              <a:buFont typeface="Arial" panose="020B0604020202020204" pitchFamily="34" charset="0"/>
              <a:buChar char="•"/>
              <a:defRPr sz="1400">
                <a:solidFill>
                  <a:schemeClr val="bg1"/>
                </a:solidFill>
                <a:latin typeface="+mn-lt"/>
              </a:defRPr>
            </a:lvl3pPr>
            <a:lvl4pPr marL="16573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4pPr>
            <a:lvl5pPr marL="21145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0280267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361F2FA-20C7-5447-C138-CE2CA1867FE7}"/>
              </a:ext>
              <a:ext uri="{C183D7F6-B498-43B3-948B-1728B52AA6E4}">
                <adec:decorative xmlns:adec="http://schemas.microsoft.com/office/drawing/2017/decorative" val="1"/>
              </a:ext>
            </a:extLst>
          </p:cNvPr>
          <p:cNvGrpSpPr/>
          <p:nvPr userDrawn="1"/>
        </p:nvGrpSpPr>
        <p:grpSpPr>
          <a:xfrm>
            <a:off x="3" y="2"/>
            <a:ext cx="12191997" cy="6857998"/>
            <a:chOff x="3" y="2"/>
            <a:chExt cx="12191997" cy="6857998"/>
          </a:xfrm>
        </p:grpSpPr>
        <p:sp>
          <p:nvSpPr>
            <p:cNvPr id="21" name="Rectangle 20">
              <a:extLst>
                <a:ext uri="{FF2B5EF4-FFF2-40B4-BE49-F238E27FC236}">
                  <a16:creationId xmlns:a16="http://schemas.microsoft.com/office/drawing/2014/main" id="{DFEDD626-82E4-71C6-25F1-CDA46B7B3F39}"/>
                </a:ext>
              </a:extLst>
            </p:cNvPr>
            <p:cNvSpPr/>
            <p:nvPr/>
          </p:nvSpPr>
          <p:spPr>
            <a:xfrm>
              <a:off x="3" y="2"/>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CDC952AF-CE06-54F7-CB4A-1722F90AC3DF}"/>
                </a:ext>
                <a:ext uri="{C183D7F6-B498-43B3-948B-1728B52AA6E4}">
                  <adec:decorative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 y="2"/>
              <a:ext cx="12191994" cy="6857996"/>
            </a:xfrm>
            <a:prstGeom prst="rect">
              <a:avLst/>
            </a:prstGeom>
          </p:spPr>
        </p:pic>
        <p:grpSp>
          <p:nvGrpSpPr>
            <p:cNvPr id="11" name="Group 10">
              <a:extLst>
                <a:ext uri="{FF2B5EF4-FFF2-40B4-BE49-F238E27FC236}">
                  <a16:creationId xmlns:a16="http://schemas.microsoft.com/office/drawing/2014/main" id="{6E6EDFF3-843B-AAE9-DB73-423142606F52}"/>
                </a:ext>
              </a:extLst>
            </p:cNvPr>
            <p:cNvGrpSpPr/>
            <p:nvPr/>
          </p:nvGrpSpPr>
          <p:grpSpPr>
            <a:xfrm rot="5400000">
              <a:off x="1645776" y="1222395"/>
              <a:ext cx="431603" cy="412684"/>
              <a:chOff x="1870859" y="869908"/>
              <a:chExt cx="431603" cy="412684"/>
            </a:xfrm>
          </p:grpSpPr>
          <p:sp>
            <p:nvSpPr>
              <p:cNvPr id="12" name="Graphic 15">
                <a:extLst>
                  <a:ext uri="{FF2B5EF4-FFF2-40B4-BE49-F238E27FC236}">
                    <a16:creationId xmlns:a16="http://schemas.microsoft.com/office/drawing/2014/main" id="{312F4F85-6C79-201D-E20D-64CD4728E4C8}"/>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01D71DAD-ECC6-A850-88E4-A4EDCF494A24}"/>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14" name="Group 13">
              <a:extLst>
                <a:ext uri="{FF2B5EF4-FFF2-40B4-BE49-F238E27FC236}">
                  <a16:creationId xmlns:a16="http://schemas.microsoft.com/office/drawing/2014/main" id="{C632CC6D-6024-2368-8EBA-4B7A2D6428BC}"/>
                </a:ext>
              </a:extLst>
            </p:cNvPr>
            <p:cNvGrpSpPr/>
            <p:nvPr/>
          </p:nvGrpSpPr>
          <p:grpSpPr>
            <a:xfrm rot="20626702">
              <a:off x="10248169" y="5448942"/>
              <a:ext cx="431603" cy="412684"/>
              <a:chOff x="1870859" y="869908"/>
              <a:chExt cx="431603" cy="412684"/>
            </a:xfrm>
          </p:grpSpPr>
          <p:sp>
            <p:nvSpPr>
              <p:cNvPr id="6" name="Graphic 15">
                <a:extLst>
                  <a:ext uri="{FF2B5EF4-FFF2-40B4-BE49-F238E27FC236}">
                    <a16:creationId xmlns:a16="http://schemas.microsoft.com/office/drawing/2014/main" id="{B05BE7BE-7D54-A09B-8A67-6B28CF6BB6C0}"/>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7" name="Graphic 12">
                <a:extLst>
                  <a:ext uri="{FF2B5EF4-FFF2-40B4-BE49-F238E27FC236}">
                    <a16:creationId xmlns:a16="http://schemas.microsoft.com/office/drawing/2014/main" id="{258346A9-F75C-6704-EEED-CF7A8A0F8010}"/>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782CC39D-03B1-4933-F236-462B5862EBEC}"/>
              </a:ext>
            </a:extLst>
          </p:cNvPr>
          <p:cNvSpPr>
            <a:spLocks noGrp="1"/>
          </p:cNvSpPr>
          <p:nvPr>
            <p:ph type="title"/>
          </p:nvPr>
        </p:nvSpPr>
        <p:spPr>
          <a:xfrm>
            <a:off x="2932448" y="264160"/>
            <a:ext cx="6327105" cy="3373973"/>
          </a:xfrm>
        </p:spPr>
        <p:txBody>
          <a:bodyPr anchor="b"/>
          <a:lstStyle>
            <a:lvl1pPr algn="ctr">
              <a:defRPr sz="3200" cap="all" spc="600" baseline="0">
                <a:solidFill>
                  <a:schemeClr val="accent3">
                    <a:lumMod val="75000"/>
                  </a:schemeClr>
                </a:solidFill>
              </a:defRPr>
            </a:lvl1pPr>
          </a:lstStyle>
          <a:p>
            <a:r>
              <a:rPr lang="en-US"/>
              <a:t>Click to edit Master title style</a:t>
            </a:r>
            <a:endParaRPr lang="en-US" dirty="0"/>
          </a:p>
        </p:txBody>
      </p:sp>
      <p:sp>
        <p:nvSpPr>
          <p:cNvPr id="5" name="Subtitle 2">
            <a:extLst>
              <a:ext uri="{FF2B5EF4-FFF2-40B4-BE49-F238E27FC236}">
                <a16:creationId xmlns:a16="http://schemas.microsoft.com/office/drawing/2014/main" id="{F711CA51-49DC-62CA-F147-F286B1C9DBD9}"/>
              </a:ext>
            </a:extLst>
          </p:cNvPr>
          <p:cNvSpPr>
            <a:spLocks noGrp="1"/>
          </p:cNvSpPr>
          <p:nvPr>
            <p:ph type="subTitle" idx="1" hasCustomPrompt="1"/>
          </p:nvPr>
        </p:nvSpPr>
        <p:spPr>
          <a:xfrm>
            <a:off x="2932448" y="3962135"/>
            <a:ext cx="6327105" cy="2653771"/>
          </a:xfrm>
        </p:spPr>
        <p:txBody>
          <a:bodyPr>
            <a:noAutofit/>
          </a:bodyPr>
          <a:lstStyle>
            <a:lvl1pPr marL="0" indent="0" algn="ctr">
              <a:buNone/>
              <a:defRPr sz="1800" b="0" i="0" cap="all" spc="300" baseline="0">
                <a:solidFill>
                  <a:schemeClr val="bg1"/>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1183414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C7D5518-914C-92E3-E9EC-26752C9F05AD}"/>
              </a:ext>
              <a:ext uri="{C183D7F6-B498-43B3-948B-1728B52AA6E4}">
                <adec:decorative xmlns:adec="http://schemas.microsoft.com/office/drawing/2017/decorative" val="1"/>
              </a:ext>
            </a:extLst>
          </p:cNvPr>
          <p:cNvGrpSpPr/>
          <p:nvPr userDrawn="1"/>
        </p:nvGrpSpPr>
        <p:grpSpPr>
          <a:xfrm>
            <a:off x="-1" y="-6350"/>
            <a:ext cx="12192000" cy="6864350"/>
            <a:chOff x="-1" y="-6350"/>
            <a:chExt cx="12192000" cy="6864350"/>
          </a:xfrm>
        </p:grpSpPr>
        <p:sp>
          <p:nvSpPr>
            <p:cNvPr id="4" name="Rectangle 3">
              <a:extLst>
                <a:ext uri="{FF2B5EF4-FFF2-40B4-BE49-F238E27FC236}">
                  <a16:creationId xmlns:a16="http://schemas.microsoft.com/office/drawing/2014/main" id="{C82D0B82-F74C-65EF-3BF6-8EEA16F36B7D}"/>
                </a:ext>
                <a:ext uri="{C183D7F6-B498-43B3-948B-1728B52AA6E4}">
                  <adec:decorative xmlns:adec="http://schemas.microsoft.com/office/drawing/2017/decorative" val="1"/>
                </a:ext>
              </a:extLst>
            </p:cNvPr>
            <p:cNvSpPr/>
            <p:nvPr/>
          </p:nvSpPr>
          <p:spPr>
            <a:xfrm>
              <a:off x="1428750" y="-6350"/>
              <a:ext cx="10763249"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Picture 5" descr="A blue and purple spiral&#10;&#10;Description automatically generated">
              <a:extLst>
                <a:ext uri="{FF2B5EF4-FFF2-40B4-BE49-F238E27FC236}">
                  <a16:creationId xmlns:a16="http://schemas.microsoft.com/office/drawing/2014/main" id="{44E12326-9CF4-38EC-1BAF-1F994F22089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93"/>
            <a:stretch/>
          </p:blipFill>
          <p:spPr>
            <a:xfrm flipH="1">
              <a:off x="-1" y="0"/>
              <a:ext cx="1428751" cy="6858000"/>
            </a:xfrm>
            <a:prstGeom prst="rect">
              <a:avLst/>
            </a:prstGeom>
          </p:spPr>
        </p:pic>
        <p:grpSp>
          <p:nvGrpSpPr>
            <p:cNvPr id="7" name="Group 6">
              <a:extLst>
                <a:ext uri="{FF2B5EF4-FFF2-40B4-BE49-F238E27FC236}">
                  <a16:creationId xmlns:a16="http://schemas.microsoft.com/office/drawing/2014/main" id="{AD5C1D9C-B114-FC6A-9213-7287D39EAD9F}"/>
                </a:ext>
              </a:extLst>
            </p:cNvPr>
            <p:cNvGrpSpPr/>
            <p:nvPr/>
          </p:nvGrpSpPr>
          <p:grpSpPr>
            <a:xfrm>
              <a:off x="10649689" y="4382998"/>
              <a:ext cx="754139" cy="1865729"/>
              <a:chOff x="653351" y="2693558"/>
              <a:chExt cx="754139" cy="1865729"/>
            </a:xfrm>
          </p:grpSpPr>
          <p:sp>
            <p:nvSpPr>
              <p:cNvPr id="11" name="Graphic 15">
                <a:extLst>
                  <a:ext uri="{FF2B5EF4-FFF2-40B4-BE49-F238E27FC236}">
                    <a16:creationId xmlns:a16="http://schemas.microsoft.com/office/drawing/2014/main" id="{2BC89B10-C93E-8CE5-73B3-F6049168C313}"/>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9DB2AA2-9661-AC91-932D-2F1BEC47BD8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86C9AC9B-3792-E880-03FE-D46FB046AB6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8" name="Group 7">
              <a:extLst>
                <a:ext uri="{FF2B5EF4-FFF2-40B4-BE49-F238E27FC236}">
                  <a16:creationId xmlns:a16="http://schemas.microsoft.com/office/drawing/2014/main" id="{1142A133-65D6-D958-C0CD-E8D45B9BD7BB}"/>
                </a:ext>
              </a:extLst>
            </p:cNvPr>
            <p:cNvGrpSpPr/>
            <p:nvPr/>
          </p:nvGrpSpPr>
          <p:grpSpPr>
            <a:xfrm>
              <a:off x="1870859" y="869908"/>
              <a:ext cx="431603" cy="412684"/>
              <a:chOff x="1870859" y="869908"/>
              <a:chExt cx="431603" cy="412684"/>
            </a:xfrm>
          </p:grpSpPr>
          <p:sp>
            <p:nvSpPr>
              <p:cNvPr id="9" name="Graphic 15">
                <a:extLst>
                  <a:ext uri="{FF2B5EF4-FFF2-40B4-BE49-F238E27FC236}">
                    <a16:creationId xmlns:a16="http://schemas.microsoft.com/office/drawing/2014/main" id="{A746B023-387D-4EAC-052B-60F131E6E707}"/>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0" name="Graphic 12">
                <a:extLst>
                  <a:ext uri="{FF2B5EF4-FFF2-40B4-BE49-F238E27FC236}">
                    <a16:creationId xmlns:a16="http://schemas.microsoft.com/office/drawing/2014/main" id="{20760125-21CF-A296-3EA7-3C6C0E9BCB2F}"/>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cxnSp>
        <p:nvCxnSpPr>
          <p:cNvPr id="14" name="Straight Connector 13">
            <a:extLst>
              <a:ext uri="{FF2B5EF4-FFF2-40B4-BE49-F238E27FC236}">
                <a16:creationId xmlns:a16="http://schemas.microsoft.com/office/drawing/2014/main" id="{7F851D11-41E3-33F2-CBA6-B2A9A5A2A517}"/>
              </a:ext>
              <a:ext uri="{C183D7F6-B498-43B3-948B-1728B52AA6E4}">
                <adec:decorative xmlns:adec="http://schemas.microsoft.com/office/drawing/2017/decorative" val="1"/>
              </a:ext>
            </a:extLst>
          </p:cNvPr>
          <p:cNvCxnSpPr>
            <a:cxnSpLocks/>
          </p:cNvCxnSpPr>
          <p:nvPr userDrawn="1"/>
        </p:nvCxnSpPr>
        <p:spPr>
          <a:xfrm>
            <a:off x="2369139" y="2002443"/>
            <a:ext cx="88735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2399620" y="162560"/>
            <a:ext cx="8843050" cy="16169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2373002" y="2474811"/>
            <a:ext cx="4015098"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21" name="Content Placeholder 4">
            <a:extLst>
              <a:ext uri="{FF2B5EF4-FFF2-40B4-BE49-F238E27FC236}">
                <a16:creationId xmlns:a16="http://schemas.microsoft.com/office/drawing/2014/main" id="{D77F99A7-26FA-422E-43E9-C76B4A56E44A}"/>
              </a:ext>
            </a:extLst>
          </p:cNvPr>
          <p:cNvSpPr>
            <a:spLocks noGrp="1"/>
          </p:cNvSpPr>
          <p:nvPr>
            <p:ph sz="quarter" idx="36" hasCustomPrompt="1"/>
          </p:nvPr>
        </p:nvSpPr>
        <p:spPr>
          <a:xfrm>
            <a:off x="6995159" y="2474811"/>
            <a:ext cx="4227332"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2758284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A7247A-846A-F316-B494-69B42CBF34DD}"/>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884B3AF6-983E-0901-0045-6CDF4E93E1BA}"/>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C5B7647-403E-A66E-6CF4-0D3A99AA5154}"/>
              </a:ext>
              <a:ext uri="{C183D7F6-B498-43B3-948B-1728B52AA6E4}">
                <adec:decorative xmlns:adec="http://schemas.microsoft.com/office/drawing/2017/decorative" val="1"/>
              </a:ext>
            </a:extLst>
          </p:cNvPr>
          <p:cNvGrpSpPr/>
          <p:nvPr userDrawn="1"/>
        </p:nvGrpSpPr>
        <p:grpSpPr>
          <a:xfrm rot="10800000" flipH="1">
            <a:off x="10488530" y="4210019"/>
            <a:ext cx="754139" cy="1865729"/>
            <a:chOff x="653351" y="2693558"/>
            <a:chExt cx="754139" cy="1865729"/>
          </a:xfrm>
        </p:grpSpPr>
        <p:sp>
          <p:nvSpPr>
            <p:cNvPr id="10" name="Graphic 15">
              <a:extLst>
                <a:ext uri="{FF2B5EF4-FFF2-40B4-BE49-F238E27FC236}">
                  <a16:creationId xmlns:a16="http://schemas.microsoft.com/office/drawing/2014/main" id="{E48E731E-FEF1-9C59-64B0-9CB6E8853912}"/>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1" name="Graphic 12">
              <a:extLst>
                <a:ext uri="{FF2B5EF4-FFF2-40B4-BE49-F238E27FC236}">
                  <a16:creationId xmlns:a16="http://schemas.microsoft.com/office/drawing/2014/main" id="{AFE83BB3-4D12-8E20-CA93-1834D7F0A43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EB1D810-BC05-6C0E-0DE4-3604EBAADCC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41680" y="430482"/>
            <a:ext cx="10500989"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807038" y="2465539"/>
            <a:ext cx="3774587" cy="3723753"/>
          </a:xfrm>
        </p:spPr>
        <p:txBody>
          <a:bodyPr/>
          <a:lstStyle>
            <a:lvl1pPr marL="342900" indent="-342900">
              <a:lnSpc>
                <a:spcPct val="120000"/>
              </a:lnSpc>
              <a:spcBef>
                <a:spcPts val="1000"/>
              </a:spcBef>
              <a:buClr>
                <a:schemeClr val="accent3">
                  <a:lumMod val="75000"/>
                </a:schemeClr>
              </a:buClr>
              <a:buFont typeface="+mj-lt"/>
              <a:buAutoNum type="arabicPeriod"/>
              <a:defRPr sz="1800" spc="0" baseline="0">
                <a:solidFill>
                  <a:schemeClr val="bg1"/>
                </a:solidFill>
                <a:latin typeface="+mn-lt"/>
              </a:defRPr>
            </a:lvl1pPr>
            <a:lvl2pPr marL="626364" indent="-342900">
              <a:lnSpc>
                <a:spcPct val="120000"/>
              </a:lnSpc>
              <a:spcBef>
                <a:spcPts val="1000"/>
              </a:spcBef>
              <a:buClr>
                <a:schemeClr val="accent3">
                  <a:lumMod val="75000"/>
                </a:schemeClr>
              </a:buClr>
              <a:buFont typeface="+mj-lt"/>
              <a:buAutoNum type="alphaLcPeriod"/>
              <a:defRPr sz="1800" spc="0">
                <a:solidFill>
                  <a:schemeClr val="bg1"/>
                </a:solidFill>
                <a:latin typeface="+mn-lt"/>
              </a:defRPr>
            </a:lvl2pPr>
            <a:lvl3pPr marL="918972" indent="-342900">
              <a:lnSpc>
                <a:spcPct val="120000"/>
              </a:lnSpc>
              <a:spcBef>
                <a:spcPts val="1000"/>
              </a:spcBef>
              <a:buClr>
                <a:schemeClr val="accent3">
                  <a:lumMod val="75000"/>
                </a:schemeClr>
              </a:buClr>
              <a:buFont typeface="+mj-lt"/>
              <a:buAutoNum type="arabicParenR"/>
              <a:defRPr sz="1800" spc="0">
                <a:solidFill>
                  <a:schemeClr val="bg1"/>
                </a:solidFill>
                <a:latin typeface="+mn-lt"/>
              </a:defRPr>
            </a:lvl3pPr>
            <a:lvl4pPr marL="1209294" indent="-342900">
              <a:lnSpc>
                <a:spcPct val="120000"/>
              </a:lnSpc>
              <a:spcBef>
                <a:spcPts val="1000"/>
              </a:spcBef>
              <a:buClr>
                <a:schemeClr val="accent3">
                  <a:lumMod val="75000"/>
                </a:schemeClr>
              </a:buClr>
              <a:buFont typeface="+mj-lt"/>
              <a:buAutoNum type="alphaLcParen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4927600" y="2465539"/>
            <a:ext cx="6315069" cy="3723753"/>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9662227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tx1"/>
            </a:gs>
            <a:gs pos="99000">
              <a:srgbClr val="05202E"/>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3EA418-19D1-0D4D-BE52-40A86E32F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2BAE0C-5187-A64D-A481-E69245670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9759C05-48F5-9346-8256-5B61C6990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bg1"/>
                </a:solidFill>
                <a:latin typeface="+mj-lt"/>
                <a:cs typeface="Biome" panose="020B0503030204020804" pitchFamily="34" charset="0"/>
              </a:defRPr>
            </a:lvl1pPr>
          </a:lstStyle>
          <a:p>
            <a:endParaRPr lang="en-US" dirty="0"/>
          </a:p>
        </p:txBody>
      </p:sp>
      <p:sp>
        <p:nvSpPr>
          <p:cNvPr id="5" name="Footer Placeholder 4">
            <a:extLst>
              <a:ext uri="{FF2B5EF4-FFF2-40B4-BE49-F238E27FC236}">
                <a16:creationId xmlns:a16="http://schemas.microsoft.com/office/drawing/2014/main" id="{84175D63-7351-9C4A-AEE0-10E27B3B6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bg1"/>
                </a:solidFill>
                <a:latin typeface="+mj-lt"/>
                <a:cs typeface="Biome" panose="020B05030302040208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7350889F-2BBA-5F45-95BC-BEA668816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bg1"/>
                </a:solidFill>
                <a:latin typeface="+mj-lt"/>
                <a:cs typeface="Biome" panose="020B0503030204020804" pitchFamily="34" charset="0"/>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955693199"/>
      </p:ext>
    </p:extLst>
  </p:cSld>
  <p:clrMap bg1="lt1" tx1="dk1" bg2="lt2" tx2="dk2" accent1="accent1" accent2="accent2" accent3="accent3" accent4="accent4" accent5="accent5" accent6="accent6" hlink="hlink" folHlink="folHlink"/>
  <p:sldLayoutIdLst>
    <p:sldLayoutId id="2147483657" r:id="rId1"/>
    <p:sldLayoutId id="2147483679" r:id="rId2"/>
    <p:sldLayoutId id="2147483669" r:id="rId3"/>
    <p:sldLayoutId id="2147483672" r:id="rId4"/>
    <p:sldLayoutId id="2147483673" r:id="rId5"/>
    <p:sldLayoutId id="2147483674" r:id="rId6"/>
    <p:sldLayoutId id="2147483671" r:id="rId7"/>
    <p:sldLayoutId id="2147483675" r:id="rId8"/>
    <p:sldLayoutId id="2147483676" r:id="rId9"/>
    <p:sldLayoutId id="2147483670" r:id="rId10"/>
    <p:sldLayoutId id="2147483677" r:id="rId11"/>
    <p:sldLayoutId id="2147483678" r:id="rId12"/>
    <p:sldLayoutId id="2147483664" r:id="rId13"/>
    <p:sldLayoutId id="2147483663" r:id="rId14"/>
  </p:sldLayoutIdLst>
  <p:hf hdr="0" ftr="0" dt="0"/>
  <p:txStyles>
    <p:titleStyle>
      <a:lvl1pPr algn="l" defTabSz="914400" rtl="0" eaLnBrk="1" latinLnBrk="0" hangingPunct="1">
        <a:lnSpc>
          <a:spcPct val="90000"/>
        </a:lnSpc>
        <a:spcBef>
          <a:spcPct val="0"/>
        </a:spcBef>
        <a:buNone/>
        <a:defRPr sz="4400" kern="1200" spc="300" baseline="0">
          <a:solidFill>
            <a:schemeClr val="bg1"/>
          </a:solidFill>
          <a:latin typeface="+mj-lt"/>
          <a:ea typeface="+mj-ea"/>
          <a:cs typeface="Biome" panose="020B05030302040208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hyperlink" Target="https://www.cortex.io/post/best-practices-for-on-call-rotations" TargetMode="External"/><Relationship Id="rId2" Type="http://schemas.openxmlformats.org/officeDocument/2006/relationships/notesSlide" Target="../notesSlides/notesSlide9.xml"/><Relationship Id="rId1" Type="http://schemas.openxmlformats.org/officeDocument/2006/relationships/slideLayout" Target="../slideLayouts/slideLayout14.xml"/><Relationship Id="rId6" Type="http://schemas.openxmlformats.org/officeDocument/2006/relationships/hyperlink" Target="https://firehydrant.com/blog/best-practices-for-creating-on-call-rotations-and-schedules/" TargetMode="External"/><Relationship Id="rId5" Type="http://schemas.openxmlformats.org/officeDocument/2006/relationships/hyperlink" Target="https://medium.com/@squadcast/on-call-rotation-a-complete-guide-to-best-practices-997b0da54499" TargetMode="External"/><Relationship Id="rId4" Type="http://schemas.openxmlformats.org/officeDocument/2006/relationships/hyperlink" Target="https://www.pagerduty.com/resources/incident-management-response/learn/call-rotations-schedul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97874EA-2F67-60CD-631F-5A787057F8CE}"/>
              </a:ext>
            </a:extLst>
          </p:cNvPr>
          <p:cNvSpPr>
            <a:spLocks noGrp="1"/>
          </p:cNvSpPr>
          <p:nvPr>
            <p:ph type="title"/>
          </p:nvPr>
        </p:nvSpPr>
        <p:spPr>
          <a:xfrm>
            <a:off x="0" y="304799"/>
            <a:ext cx="12191998" cy="3215641"/>
          </a:xfrm>
        </p:spPr>
        <p:txBody>
          <a:bodyPr anchor="b"/>
          <a:lstStyle/>
          <a:p>
            <a:r>
              <a:rPr lang="en-US" cap="none" dirty="0"/>
              <a:t>Pager Rotation Duties</a:t>
            </a:r>
          </a:p>
        </p:txBody>
      </p:sp>
      <p:sp>
        <p:nvSpPr>
          <p:cNvPr id="9" name="Subtitle 3">
            <a:extLst>
              <a:ext uri="{FF2B5EF4-FFF2-40B4-BE49-F238E27FC236}">
                <a16:creationId xmlns:a16="http://schemas.microsoft.com/office/drawing/2014/main" id="{2981AB9E-AF0F-CAD0-2DD2-D640FB871E66}"/>
              </a:ext>
            </a:extLst>
          </p:cNvPr>
          <p:cNvSpPr>
            <a:spLocks noGrp="1"/>
          </p:cNvSpPr>
          <p:nvPr>
            <p:ph type="subTitle" idx="1"/>
          </p:nvPr>
        </p:nvSpPr>
        <p:spPr>
          <a:xfrm>
            <a:off x="3" y="3670628"/>
            <a:ext cx="12191997" cy="2577772"/>
          </a:xfrm>
        </p:spPr>
        <p:txBody>
          <a:bodyPr/>
          <a:lstStyle/>
          <a:p>
            <a:r>
              <a:rPr lang="en-US" sz="1800" cap="none" dirty="0"/>
              <a:t>Kimberly Orozco</a:t>
            </a:r>
          </a:p>
          <a:p>
            <a:r>
              <a:rPr lang="en-US" sz="1800" cap="none" dirty="0"/>
              <a:t>CSD380-T301 DevOps</a:t>
            </a:r>
          </a:p>
          <a:p>
            <a:r>
              <a:rPr lang="en-US" sz="1800" cap="none" dirty="0"/>
              <a:t>October 24, 2025</a:t>
            </a:r>
          </a:p>
        </p:txBody>
      </p:sp>
    </p:spTree>
    <p:extLst>
      <p:ext uri="{BB962C8B-B14F-4D97-AF65-F5344CB8AC3E}">
        <p14:creationId xmlns:p14="http://schemas.microsoft.com/office/powerpoint/2010/main" val="2498031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3E06-8BEA-1DD3-D0D6-391C08880EBF}"/>
              </a:ext>
            </a:extLst>
          </p:cNvPr>
          <p:cNvSpPr>
            <a:spLocks noGrp="1"/>
          </p:cNvSpPr>
          <p:nvPr>
            <p:ph type="title"/>
          </p:nvPr>
        </p:nvSpPr>
        <p:spPr>
          <a:xfrm>
            <a:off x="741680" y="430482"/>
            <a:ext cx="10500989" cy="1327464"/>
          </a:xfrm>
        </p:spPr>
        <p:txBody>
          <a:bodyPr/>
          <a:lstStyle/>
          <a:p>
            <a:r>
              <a:rPr lang="en-US" cap="none" dirty="0"/>
              <a:t>Why on-call matters in DevOps</a:t>
            </a:r>
          </a:p>
        </p:txBody>
      </p:sp>
      <p:sp>
        <p:nvSpPr>
          <p:cNvPr id="4" name="Content Placeholder 3">
            <a:extLst>
              <a:ext uri="{FF2B5EF4-FFF2-40B4-BE49-F238E27FC236}">
                <a16:creationId xmlns:a16="http://schemas.microsoft.com/office/drawing/2014/main" id="{3770D91C-D5C0-248C-26D3-DE7C7C72E632}"/>
              </a:ext>
            </a:extLst>
          </p:cNvPr>
          <p:cNvSpPr>
            <a:spLocks noGrp="1"/>
          </p:cNvSpPr>
          <p:nvPr>
            <p:ph sz="quarter" idx="36"/>
          </p:nvPr>
        </p:nvSpPr>
        <p:spPr>
          <a:xfrm>
            <a:off x="809896" y="2146582"/>
            <a:ext cx="10364555" cy="3723753"/>
          </a:xfrm>
        </p:spPr>
        <p:txBody>
          <a:bodyPr/>
          <a:lstStyle/>
          <a:p>
            <a:r>
              <a:rPr lang="en-US" dirty="0"/>
              <a:t>DevOps teams share responsibility for both building and running software. This means they also respond to problems when they happen. On-call duties are part of that shared responsibility and help teams catch and fix issues quickly. In Chapter 16 of our book, it mentions that when they woke up developers at 2AM, the issues they had were fixed quicker than before. </a:t>
            </a:r>
          </a:p>
          <a:p>
            <a:endParaRPr lang="en-US" dirty="0"/>
          </a:p>
          <a:p>
            <a:r>
              <a:rPr lang="en-US" b="1" u="sng" dirty="0"/>
              <a:t>How is this helpful?</a:t>
            </a:r>
          </a:p>
          <a:p>
            <a:pPr marL="285750" indent="-285750">
              <a:buFont typeface="Arial" panose="020B0604020202020204" pitchFamily="34" charset="0"/>
              <a:buChar char="•"/>
            </a:pPr>
            <a:r>
              <a:rPr lang="en-US" dirty="0"/>
              <a:t>Helps keeps services running constantly.</a:t>
            </a:r>
          </a:p>
          <a:p>
            <a:pPr marL="285750" indent="-285750">
              <a:buFont typeface="Arial" panose="020B0604020202020204" pitchFamily="34" charset="0"/>
              <a:buChar char="•"/>
            </a:pPr>
            <a:r>
              <a:rPr lang="en-US" dirty="0"/>
              <a:t>Encourages ownership.</a:t>
            </a:r>
          </a:p>
          <a:p>
            <a:pPr marL="285750" indent="-285750">
              <a:buFont typeface="Arial" panose="020B0604020202020204" pitchFamily="34" charset="0"/>
              <a:buChar char="•"/>
            </a:pPr>
            <a:r>
              <a:rPr lang="en-US" dirty="0"/>
              <a:t>Builds teamwork.</a:t>
            </a:r>
          </a:p>
        </p:txBody>
      </p:sp>
      <p:sp>
        <p:nvSpPr>
          <p:cNvPr id="5" name="Slide Number Placeholder 4">
            <a:extLst>
              <a:ext uri="{FF2B5EF4-FFF2-40B4-BE49-F238E27FC236}">
                <a16:creationId xmlns:a16="http://schemas.microsoft.com/office/drawing/2014/main" id="{E87B8B6A-2B28-5C38-80E7-0EBE705FFBB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2</a:t>
            </a:fld>
            <a:endParaRPr lang="en-US" dirty="0"/>
          </a:p>
        </p:txBody>
      </p:sp>
    </p:spTree>
    <p:extLst>
      <p:ext uri="{BB962C8B-B14F-4D97-AF65-F5344CB8AC3E}">
        <p14:creationId xmlns:p14="http://schemas.microsoft.com/office/powerpoint/2010/main" val="2728059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3BB54D-7B26-10F0-5A57-8199FABA09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9B5116-052E-3AB4-1BEF-F105E69E1764}"/>
              </a:ext>
            </a:extLst>
          </p:cNvPr>
          <p:cNvSpPr>
            <a:spLocks noGrp="1"/>
          </p:cNvSpPr>
          <p:nvPr>
            <p:ph type="title"/>
          </p:nvPr>
        </p:nvSpPr>
        <p:spPr>
          <a:xfrm>
            <a:off x="741680" y="430482"/>
            <a:ext cx="10500989" cy="1327464"/>
          </a:xfrm>
        </p:spPr>
        <p:txBody>
          <a:bodyPr/>
          <a:lstStyle/>
          <a:p>
            <a:r>
              <a:rPr lang="en-US" cap="none" dirty="0"/>
              <a:t>Best Practices</a:t>
            </a:r>
          </a:p>
        </p:txBody>
      </p:sp>
      <p:sp>
        <p:nvSpPr>
          <p:cNvPr id="4" name="Content Placeholder 3">
            <a:extLst>
              <a:ext uri="{FF2B5EF4-FFF2-40B4-BE49-F238E27FC236}">
                <a16:creationId xmlns:a16="http://schemas.microsoft.com/office/drawing/2014/main" id="{716CA8E3-5C68-1649-41D4-BB2364E8885F}"/>
              </a:ext>
            </a:extLst>
          </p:cNvPr>
          <p:cNvSpPr>
            <a:spLocks noGrp="1"/>
          </p:cNvSpPr>
          <p:nvPr>
            <p:ph sz="quarter" idx="36"/>
          </p:nvPr>
        </p:nvSpPr>
        <p:spPr>
          <a:xfrm>
            <a:off x="809896" y="2146582"/>
            <a:ext cx="10364555" cy="3723753"/>
          </a:xfrm>
        </p:spPr>
        <p:txBody>
          <a:bodyPr/>
          <a:lstStyle/>
          <a:p>
            <a:r>
              <a:rPr lang="en-US" dirty="0"/>
              <a:t>Having a good on-call rotation means more than just taking turns though. It need structure and communication to make everything go smoothly. </a:t>
            </a:r>
          </a:p>
          <a:p>
            <a:endParaRPr lang="en-US" dirty="0"/>
          </a:p>
          <a:p>
            <a:r>
              <a:rPr lang="en-US" b="1" u="sng" dirty="0"/>
              <a:t>What are some best practices?</a:t>
            </a:r>
          </a:p>
          <a:p>
            <a:pPr marL="285750" indent="-285750">
              <a:buFont typeface="Arial" panose="020B0604020202020204" pitchFamily="34" charset="0"/>
              <a:buChar char="•"/>
            </a:pPr>
            <a:r>
              <a:rPr lang="en-US" dirty="0"/>
              <a:t>Setting </a:t>
            </a:r>
            <a:r>
              <a:rPr lang="en-US" b="1" dirty="0"/>
              <a:t>CLEAR</a:t>
            </a:r>
            <a:r>
              <a:rPr lang="en-US" dirty="0"/>
              <a:t> team roles and responsibility. </a:t>
            </a:r>
          </a:p>
          <a:p>
            <a:pPr marL="285750" indent="-285750">
              <a:buFont typeface="Arial" panose="020B0604020202020204" pitchFamily="34" charset="0"/>
              <a:buChar char="•"/>
            </a:pPr>
            <a:r>
              <a:rPr lang="en-US" dirty="0"/>
              <a:t>Keep updated documentation available.</a:t>
            </a:r>
          </a:p>
          <a:p>
            <a:pPr marL="285750" indent="-285750">
              <a:buFont typeface="Arial" panose="020B0604020202020204" pitchFamily="34" charset="0"/>
              <a:buChar char="•"/>
            </a:pPr>
            <a:r>
              <a:rPr lang="en-US" dirty="0"/>
              <a:t>Review incidents after they happen to learn from them.</a:t>
            </a:r>
          </a:p>
          <a:p>
            <a:r>
              <a:rPr lang="en-US" dirty="0"/>
              <a:t>These steps support collaboration and make it easier to manage systems together. </a:t>
            </a:r>
          </a:p>
        </p:txBody>
      </p:sp>
      <p:sp>
        <p:nvSpPr>
          <p:cNvPr id="5" name="Slide Number Placeholder 4">
            <a:extLst>
              <a:ext uri="{FF2B5EF4-FFF2-40B4-BE49-F238E27FC236}">
                <a16:creationId xmlns:a16="http://schemas.microsoft.com/office/drawing/2014/main" id="{3CF8CBBC-772A-E726-5698-F2D7F4DE503E}"/>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3</a:t>
            </a:fld>
            <a:endParaRPr lang="en-US" dirty="0"/>
          </a:p>
        </p:txBody>
      </p:sp>
    </p:spTree>
    <p:extLst>
      <p:ext uri="{BB962C8B-B14F-4D97-AF65-F5344CB8AC3E}">
        <p14:creationId xmlns:p14="http://schemas.microsoft.com/office/powerpoint/2010/main" val="790680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487CF0-4950-C060-497B-872FC34111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8A14B7-7433-B30C-EEFC-AE855FC687E5}"/>
              </a:ext>
            </a:extLst>
          </p:cNvPr>
          <p:cNvSpPr>
            <a:spLocks noGrp="1"/>
          </p:cNvSpPr>
          <p:nvPr>
            <p:ph type="title"/>
          </p:nvPr>
        </p:nvSpPr>
        <p:spPr>
          <a:xfrm>
            <a:off x="741680" y="430482"/>
            <a:ext cx="10500989" cy="1327464"/>
          </a:xfrm>
        </p:spPr>
        <p:txBody>
          <a:bodyPr/>
          <a:lstStyle/>
          <a:p>
            <a:r>
              <a:rPr lang="en-US" cap="none" dirty="0"/>
              <a:t>Scheduling Models and Fairness</a:t>
            </a:r>
          </a:p>
        </p:txBody>
      </p:sp>
      <p:sp>
        <p:nvSpPr>
          <p:cNvPr id="4" name="Content Placeholder 3">
            <a:extLst>
              <a:ext uri="{FF2B5EF4-FFF2-40B4-BE49-F238E27FC236}">
                <a16:creationId xmlns:a16="http://schemas.microsoft.com/office/drawing/2014/main" id="{202279D7-A35E-DB6F-2D50-F723795CD0EF}"/>
              </a:ext>
            </a:extLst>
          </p:cNvPr>
          <p:cNvSpPr>
            <a:spLocks noGrp="1"/>
          </p:cNvSpPr>
          <p:nvPr>
            <p:ph sz="quarter" idx="36"/>
          </p:nvPr>
        </p:nvSpPr>
        <p:spPr>
          <a:xfrm>
            <a:off x="809896" y="2146582"/>
            <a:ext cx="10364555" cy="3723753"/>
          </a:xfrm>
        </p:spPr>
        <p:txBody>
          <a:bodyPr/>
          <a:lstStyle/>
          <a:p>
            <a:r>
              <a:rPr lang="en-US" dirty="0"/>
              <a:t>The way teams schedule on-call shifts can affect how well people work and how much stress they feel. This is a system that is ESSENTIAL on fairness. Good scheduling helps balance workloads and prevents burnout.</a:t>
            </a:r>
          </a:p>
          <a:p>
            <a:r>
              <a:rPr lang="en-US" b="1" u="sng" dirty="0"/>
              <a:t>Tips for better </a:t>
            </a:r>
            <a:r>
              <a:rPr lang="en-US" b="1" u="sng" dirty="0" err="1"/>
              <a:t>schedulingL</a:t>
            </a:r>
            <a:endParaRPr lang="en-US" b="1" u="sng" dirty="0"/>
          </a:p>
          <a:p>
            <a:pPr marL="285750" indent="-285750">
              <a:buFont typeface="Arial" panose="020B0604020202020204" pitchFamily="34" charset="0"/>
              <a:buChar char="•"/>
            </a:pPr>
            <a:r>
              <a:rPr lang="en-US" dirty="0"/>
              <a:t>Rotate fairly so everyone shares an even workload. </a:t>
            </a:r>
          </a:p>
          <a:p>
            <a:pPr marL="285750" indent="-285750">
              <a:buFont typeface="Arial" panose="020B0604020202020204" pitchFamily="34" charset="0"/>
              <a:buChar char="•"/>
            </a:pPr>
            <a:r>
              <a:rPr lang="en-US" dirty="0"/>
              <a:t>Use a “follow the sun” model for global teams (</a:t>
            </a:r>
            <a:r>
              <a:rPr lang="en-US" dirty="0" err="1"/>
              <a:t>FireHydrant</a:t>
            </a:r>
            <a:r>
              <a:rPr lang="en-US" dirty="0"/>
              <a:t>, 2024)</a:t>
            </a:r>
          </a:p>
          <a:p>
            <a:pPr marL="285750" indent="-285750">
              <a:buFont typeface="Arial" panose="020B0604020202020204" pitchFamily="34" charset="0"/>
              <a:buChar char="•"/>
            </a:pPr>
            <a:r>
              <a:rPr lang="en-US" dirty="0"/>
              <a:t>Give developers a say in schedule planning.</a:t>
            </a:r>
          </a:p>
          <a:p>
            <a:r>
              <a:rPr lang="en-US" dirty="0"/>
              <a:t>In DevOps it’s important to keep fairness and communication as key components in team building. Scheduling should be a reflection of that. </a:t>
            </a:r>
          </a:p>
        </p:txBody>
      </p:sp>
      <p:sp>
        <p:nvSpPr>
          <p:cNvPr id="5" name="Slide Number Placeholder 4">
            <a:extLst>
              <a:ext uri="{FF2B5EF4-FFF2-40B4-BE49-F238E27FC236}">
                <a16:creationId xmlns:a16="http://schemas.microsoft.com/office/drawing/2014/main" id="{5CAE7A72-9059-5419-4459-9CB03656C282}"/>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4</a:t>
            </a:fld>
            <a:endParaRPr lang="en-US" dirty="0"/>
          </a:p>
        </p:txBody>
      </p:sp>
    </p:spTree>
    <p:extLst>
      <p:ext uri="{BB962C8B-B14F-4D97-AF65-F5344CB8AC3E}">
        <p14:creationId xmlns:p14="http://schemas.microsoft.com/office/powerpoint/2010/main" val="2001103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29A4-AAFD-04EE-0732-0671E83D5EF1}"/>
              </a:ext>
            </a:extLst>
          </p:cNvPr>
          <p:cNvSpPr>
            <a:spLocks noGrp="1"/>
          </p:cNvSpPr>
          <p:nvPr>
            <p:ph type="title"/>
          </p:nvPr>
        </p:nvSpPr>
        <p:spPr>
          <a:xfrm>
            <a:off x="1674475" y="384184"/>
            <a:ext cx="8843050" cy="609863"/>
          </a:xfrm>
        </p:spPr>
        <p:txBody>
          <a:bodyPr/>
          <a:lstStyle/>
          <a:p>
            <a:r>
              <a:rPr lang="en-US" cap="none" dirty="0"/>
              <a:t>Handoffs and Post-Mortems</a:t>
            </a:r>
          </a:p>
        </p:txBody>
      </p:sp>
      <p:sp>
        <p:nvSpPr>
          <p:cNvPr id="3" name="Content Placeholder 2">
            <a:extLst>
              <a:ext uri="{FF2B5EF4-FFF2-40B4-BE49-F238E27FC236}">
                <a16:creationId xmlns:a16="http://schemas.microsoft.com/office/drawing/2014/main" id="{F09FEE91-E849-1CB0-9E51-A58B99C631C5}"/>
              </a:ext>
            </a:extLst>
          </p:cNvPr>
          <p:cNvSpPr>
            <a:spLocks noGrp="1"/>
          </p:cNvSpPr>
          <p:nvPr>
            <p:ph sz="quarter" idx="35"/>
          </p:nvPr>
        </p:nvSpPr>
        <p:spPr>
          <a:xfrm>
            <a:off x="1674475" y="924482"/>
            <a:ext cx="9261948" cy="1360919"/>
          </a:xfrm>
        </p:spPr>
        <p:txBody>
          <a:bodyPr/>
          <a:lstStyle/>
          <a:p>
            <a:r>
              <a:rPr lang="en-US" dirty="0"/>
              <a:t>Good communication during shift changes prevents confusion. Teams should also review incidents after they are fixed to learn what went wrong and how to prevent it. Even if they weren’t the one responsible for it, they should still be aware of what happened. </a:t>
            </a:r>
          </a:p>
        </p:txBody>
      </p:sp>
      <p:sp>
        <p:nvSpPr>
          <p:cNvPr id="4" name="Content Placeholder 3">
            <a:extLst>
              <a:ext uri="{FF2B5EF4-FFF2-40B4-BE49-F238E27FC236}">
                <a16:creationId xmlns:a16="http://schemas.microsoft.com/office/drawing/2014/main" id="{9B774F1A-D233-C240-B22D-F82C6161FAC1}"/>
              </a:ext>
            </a:extLst>
          </p:cNvPr>
          <p:cNvSpPr>
            <a:spLocks noGrp="1"/>
          </p:cNvSpPr>
          <p:nvPr>
            <p:ph sz="quarter" idx="36"/>
          </p:nvPr>
        </p:nvSpPr>
        <p:spPr>
          <a:xfrm>
            <a:off x="8585054" y="2678770"/>
            <a:ext cx="3170119" cy="3528397"/>
          </a:xfrm>
        </p:spPr>
        <p:txBody>
          <a:bodyPr/>
          <a:lstStyle/>
          <a:p>
            <a:pPr marL="0" lvl="1" indent="0">
              <a:buNone/>
            </a:pPr>
            <a:r>
              <a:rPr lang="en-US" b="1" u="sng" dirty="0"/>
              <a:t>Best Practices:</a:t>
            </a:r>
          </a:p>
          <a:p>
            <a:pPr lvl="1"/>
            <a:r>
              <a:rPr lang="en-US" dirty="0"/>
              <a:t>CLEAR handoff notes about current issues.</a:t>
            </a:r>
          </a:p>
          <a:p>
            <a:pPr lvl="1"/>
            <a:r>
              <a:rPr lang="en-US" dirty="0"/>
              <a:t>Have post-mortem meetings to go over any issues.</a:t>
            </a:r>
          </a:p>
          <a:p>
            <a:pPr lvl="1"/>
            <a:r>
              <a:rPr lang="en-US" dirty="0"/>
              <a:t>Focus on learning, not placing any blame.</a:t>
            </a:r>
          </a:p>
        </p:txBody>
      </p:sp>
      <p:sp>
        <p:nvSpPr>
          <p:cNvPr id="5" name="Slide Number Placeholder 4">
            <a:extLst>
              <a:ext uri="{FF2B5EF4-FFF2-40B4-BE49-F238E27FC236}">
                <a16:creationId xmlns:a16="http://schemas.microsoft.com/office/drawing/2014/main" id="{23E23533-91C6-420C-B7D7-4977ACF73ACF}"/>
              </a:ext>
            </a:extLst>
          </p:cNvPr>
          <p:cNvSpPr>
            <a:spLocks noGrp="1"/>
          </p:cNvSpPr>
          <p:nvPr>
            <p:ph type="sldNum" sz="quarter" idx="12"/>
          </p:nvPr>
        </p:nvSpPr>
        <p:spPr>
          <a:xfrm>
            <a:off x="11530939" y="6226198"/>
            <a:ext cx="353231" cy="365125"/>
          </a:xfrm>
        </p:spPr>
        <p:txBody>
          <a:bodyPr/>
          <a:lstStyle/>
          <a:p>
            <a:fld id="{FE024F78-56A6-7740-B68D-8D4D026EDF3F}" type="slidenum">
              <a:rPr lang="en-US" smtClean="0"/>
              <a:pPr/>
              <a:t>5</a:t>
            </a:fld>
            <a:endParaRPr lang="en-US" dirty="0"/>
          </a:p>
        </p:txBody>
      </p:sp>
      <p:pic>
        <p:nvPicPr>
          <p:cNvPr id="7" name="Picture 6" descr="A diagram of a process&#10;&#10;AI-generated content may be incorrect.">
            <a:extLst>
              <a:ext uri="{FF2B5EF4-FFF2-40B4-BE49-F238E27FC236}">
                <a16:creationId xmlns:a16="http://schemas.microsoft.com/office/drawing/2014/main" id="{5A5D562E-8846-E8E4-B3AD-EBE4388F87E5}"/>
              </a:ext>
            </a:extLst>
          </p:cNvPr>
          <p:cNvPicPr>
            <a:picLocks noChangeAspect="1"/>
          </p:cNvPicPr>
          <p:nvPr/>
        </p:nvPicPr>
        <p:blipFill>
          <a:blip r:embed="rId3"/>
          <a:stretch>
            <a:fillRect/>
          </a:stretch>
        </p:blipFill>
        <p:spPr>
          <a:xfrm>
            <a:off x="2378026" y="2431544"/>
            <a:ext cx="6097993" cy="3794654"/>
          </a:xfrm>
          <a:prstGeom prst="rect">
            <a:avLst/>
          </a:prstGeom>
        </p:spPr>
      </p:pic>
      <p:sp>
        <p:nvSpPr>
          <p:cNvPr id="8" name="Content Placeholder 2">
            <a:extLst>
              <a:ext uri="{FF2B5EF4-FFF2-40B4-BE49-F238E27FC236}">
                <a16:creationId xmlns:a16="http://schemas.microsoft.com/office/drawing/2014/main" id="{87FE9A79-A460-9E74-BB62-D973E904086C}"/>
              </a:ext>
            </a:extLst>
          </p:cNvPr>
          <p:cNvSpPr txBox="1">
            <a:spLocks/>
          </p:cNvSpPr>
          <p:nvPr/>
        </p:nvSpPr>
        <p:spPr>
          <a:xfrm>
            <a:off x="2268991" y="6229726"/>
            <a:ext cx="6951023" cy="365125"/>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Clr>
                <a:schemeClr val="accent6"/>
              </a:buClr>
              <a:buFont typeface="Arial" panose="020B0604020202020204" pitchFamily="34" charset="0"/>
              <a:buNone/>
              <a:defRPr sz="1800" kern="1200" spc="0" baseline="0">
                <a:solidFill>
                  <a:schemeClr val="bg1"/>
                </a:solidFill>
                <a:latin typeface="+mn-lt"/>
                <a:ea typeface="+mn-ea"/>
                <a:cs typeface="Biome" panose="020B0503030204020804" pitchFamily="34" charset="0"/>
              </a:defRPr>
            </a:lvl1pPr>
            <a:lvl2pPr marL="283464"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sz="1800" kern="1200" spc="0">
                <a:solidFill>
                  <a:schemeClr val="bg1"/>
                </a:solidFill>
                <a:latin typeface="+mn-lt"/>
                <a:ea typeface="+mn-ea"/>
                <a:cs typeface="+mn-cs"/>
              </a:defRPr>
            </a:lvl2pPr>
            <a:lvl3pPr marL="566928"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sz="1800" kern="1200" spc="0">
                <a:solidFill>
                  <a:schemeClr val="bg1"/>
                </a:solidFill>
                <a:latin typeface="+mn-lt"/>
                <a:ea typeface="+mn-ea"/>
                <a:cs typeface="+mn-cs"/>
              </a:defRPr>
            </a:lvl3pPr>
            <a:lvl4pPr marL="859536"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Figure 2, </a:t>
            </a:r>
            <a:r>
              <a:rPr lang="en-US" sz="1200" i="1" dirty="0"/>
              <a:t>Medium</a:t>
            </a:r>
            <a:r>
              <a:rPr lang="en-US" sz="1200" dirty="0"/>
              <a:t>, “Post-Mortem Analysis.” </a:t>
            </a:r>
          </a:p>
        </p:txBody>
      </p:sp>
    </p:spTree>
    <p:extLst>
      <p:ext uri="{BB962C8B-B14F-4D97-AF65-F5344CB8AC3E}">
        <p14:creationId xmlns:p14="http://schemas.microsoft.com/office/powerpoint/2010/main" val="1073601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DD503B-521A-3281-6A6B-34833DDBF2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54B329-BA16-6F53-C528-E0BDD909057F}"/>
              </a:ext>
            </a:extLst>
          </p:cNvPr>
          <p:cNvSpPr>
            <a:spLocks noGrp="1"/>
          </p:cNvSpPr>
          <p:nvPr>
            <p:ph type="title"/>
          </p:nvPr>
        </p:nvSpPr>
        <p:spPr>
          <a:xfrm>
            <a:off x="741680" y="430482"/>
            <a:ext cx="10500989" cy="1327464"/>
          </a:xfrm>
        </p:spPr>
        <p:txBody>
          <a:bodyPr/>
          <a:lstStyle/>
          <a:p>
            <a:r>
              <a:rPr lang="en-US" cap="none" dirty="0"/>
              <a:t>Communication and Collaboration</a:t>
            </a:r>
          </a:p>
        </p:txBody>
      </p:sp>
      <p:sp>
        <p:nvSpPr>
          <p:cNvPr id="4" name="Content Placeholder 3">
            <a:extLst>
              <a:ext uri="{FF2B5EF4-FFF2-40B4-BE49-F238E27FC236}">
                <a16:creationId xmlns:a16="http://schemas.microsoft.com/office/drawing/2014/main" id="{FC215442-32F3-A6D7-274F-4141C305F3ED}"/>
              </a:ext>
            </a:extLst>
          </p:cNvPr>
          <p:cNvSpPr>
            <a:spLocks noGrp="1"/>
          </p:cNvSpPr>
          <p:nvPr>
            <p:ph sz="quarter" idx="36"/>
          </p:nvPr>
        </p:nvSpPr>
        <p:spPr>
          <a:xfrm>
            <a:off x="809896" y="2146582"/>
            <a:ext cx="10364555" cy="3723753"/>
          </a:xfrm>
        </p:spPr>
        <p:txBody>
          <a:bodyPr/>
          <a:lstStyle/>
          <a:p>
            <a:r>
              <a:rPr lang="en-US" dirty="0"/>
              <a:t>Good communication is one of the most important parts of a strong on-call rotation. In DevOps, teamwork between developers helps fix problems fast and keep systems running smoothly.</a:t>
            </a:r>
          </a:p>
          <a:p>
            <a:r>
              <a:rPr lang="en-US" b="1" u="sng" dirty="0"/>
              <a:t>Best practices:</a:t>
            </a:r>
          </a:p>
          <a:p>
            <a:pPr marL="285750" indent="-285750">
              <a:buFont typeface="Arial" panose="020B0604020202020204" pitchFamily="34" charset="0"/>
              <a:buChar char="•"/>
            </a:pPr>
            <a:r>
              <a:rPr lang="en-US" dirty="0"/>
              <a:t>Send alerts to the right people and channels. </a:t>
            </a:r>
          </a:p>
          <a:p>
            <a:pPr marL="285750" indent="-285750">
              <a:buFont typeface="Arial" panose="020B0604020202020204" pitchFamily="34" charset="0"/>
              <a:buChar char="•"/>
            </a:pPr>
            <a:r>
              <a:rPr lang="en-US" dirty="0"/>
              <a:t>Keep EVERYONE updated during an incident.</a:t>
            </a:r>
          </a:p>
          <a:p>
            <a:pPr marL="285750" indent="-285750">
              <a:buFont typeface="Arial" panose="020B0604020202020204" pitchFamily="34" charset="0"/>
              <a:buChar char="•"/>
            </a:pPr>
            <a:r>
              <a:rPr lang="en-US" dirty="0"/>
              <a:t>Encourage honest and open communication.</a:t>
            </a:r>
          </a:p>
          <a:p>
            <a:pPr marL="285750" indent="-285750">
              <a:buFont typeface="Arial" panose="020B0604020202020204" pitchFamily="34" charset="0"/>
              <a:buChar char="•"/>
            </a:pPr>
            <a:r>
              <a:rPr lang="en-US" dirty="0"/>
              <a:t>Write clear notes after any issues so others can learn from them.</a:t>
            </a:r>
          </a:p>
        </p:txBody>
      </p:sp>
      <p:sp>
        <p:nvSpPr>
          <p:cNvPr id="5" name="Slide Number Placeholder 4">
            <a:extLst>
              <a:ext uri="{FF2B5EF4-FFF2-40B4-BE49-F238E27FC236}">
                <a16:creationId xmlns:a16="http://schemas.microsoft.com/office/drawing/2014/main" id="{1D34FE00-1578-CFCC-AAA8-A460CB3E361A}"/>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6</a:t>
            </a:fld>
            <a:endParaRPr lang="en-US" dirty="0"/>
          </a:p>
        </p:txBody>
      </p:sp>
    </p:spTree>
    <p:extLst>
      <p:ext uri="{BB962C8B-B14F-4D97-AF65-F5344CB8AC3E}">
        <p14:creationId xmlns:p14="http://schemas.microsoft.com/office/powerpoint/2010/main" val="2917839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2C39B2-99DF-70F0-E84E-CDE1448080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72C057-7740-C789-6A45-0A06EA29BDF5}"/>
              </a:ext>
            </a:extLst>
          </p:cNvPr>
          <p:cNvSpPr>
            <a:spLocks noGrp="1"/>
          </p:cNvSpPr>
          <p:nvPr>
            <p:ph type="title"/>
          </p:nvPr>
        </p:nvSpPr>
        <p:spPr>
          <a:xfrm>
            <a:off x="2399620" y="162560"/>
            <a:ext cx="8843050" cy="1616904"/>
          </a:xfrm>
        </p:spPr>
        <p:txBody>
          <a:bodyPr/>
          <a:lstStyle/>
          <a:p>
            <a:r>
              <a:rPr lang="en-US" cap="none" dirty="0"/>
              <a:t>Preventing Burnout</a:t>
            </a:r>
          </a:p>
        </p:txBody>
      </p:sp>
      <p:sp>
        <p:nvSpPr>
          <p:cNvPr id="3" name="Content Placeholder 2">
            <a:extLst>
              <a:ext uri="{FF2B5EF4-FFF2-40B4-BE49-F238E27FC236}">
                <a16:creationId xmlns:a16="http://schemas.microsoft.com/office/drawing/2014/main" id="{D3792260-A4A0-13C0-FD7C-4DD484A3B9C1}"/>
              </a:ext>
            </a:extLst>
          </p:cNvPr>
          <p:cNvSpPr>
            <a:spLocks noGrp="1"/>
          </p:cNvSpPr>
          <p:nvPr>
            <p:ph sz="quarter" idx="35"/>
          </p:nvPr>
        </p:nvSpPr>
        <p:spPr>
          <a:xfrm>
            <a:off x="2373001" y="2189803"/>
            <a:ext cx="5429087" cy="3528397"/>
          </a:xfrm>
        </p:spPr>
        <p:txBody>
          <a:bodyPr/>
          <a:lstStyle/>
          <a:p>
            <a:r>
              <a:rPr lang="en-US" dirty="0"/>
              <a:t>On-call work is stressful, so it’s important to keep track how it affects people and make improvements when needed. All the sources listed at the end of the presentation explain how vital it is to preventing burnout. This is something that is very detrimental in on-call work.</a:t>
            </a:r>
          </a:p>
        </p:txBody>
      </p:sp>
      <p:sp>
        <p:nvSpPr>
          <p:cNvPr id="4" name="Content Placeholder 3">
            <a:extLst>
              <a:ext uri="{FF2B5EF4-FFF2-40B4-BE49-F238E27FC236}">
                <a16:creationId xmlns:a16="http://schemas.microsoft.com/office/drawing/2014/main" id="{78BEB8DE-CA03-456A-B538-B7B0AE9A114E}"/>
              </a:ext>
            </a:extLst>
          </p:cNvPr>
          <p:cNvSpPr>
            <a:spLocks noGrp="1"/>
          </p:cNvSpPr>
          <p:nvPr>
            <p:ph sz="quarter" idx="36"/>
          </p:nvPr>
        </p:nvSpPr>
        <p:spPr>
          <a:xfrm>
            <a:off x="8170816" y="2249445"/>
            <a:ext cx="3170119" cy="3528397"/>
          </a:xfrm>
        </p:spPr>
        <p:txBody>
          <a:bodyPr/>
          <a:lstStyle/>
          <a:p>
            <a:pPr marL="0" lvl="1" indent="0">
              <a:buNone/>
            </a:pPr>
            <a:r>
              <a:rPr lang="en-US" b="1" u="sng" dirty="0"/>
              <a:t>Ways to reduce burnout:</a:t>
            </a:r>
          </a:p>
          <a:p>
            <a:pPr lvl="1"/>
            <a:r>
              <a:rPr lang="en-US" dirty="0"/>
              <a:t>Limit overnight shifts when possible.</a:t>
            </a:r>
          </a:p>
          <a:p>
            <a:pPr lvl="1"/>
            <a:r>
              <a:rPr lang="en-US" dirty="0"/>
              <a:t>Give time off after tough shifts.</a:t>
            </a:r>
          </a:p>
          <a:p>
            <a:pPr lvl="1"/>
            <a:r>
              <a:rPr lang="en-US" dirty="0"/>
              <a:t>Rotate duties fairly.</a:t>
            </a:r>
          </a:p>
          <a:p>
            <a:pPr lvl="1"/>
            <a:r>
              <a:rPr lang="en-US" dirty="0"/>
              <a:t>Watch for alert fatigue.</a:t>
            </a:r>
          </a:p>
        </p:txBody>
      </p:sp>
      <p:sp>
        <p:nvSpPr>
          <p:cNvPr id="5" name="Slide Number Placeholder 4">
            <a:extLst>
              <a:ext uri="{FF2B5EF4-FFF2-40B4-BE49-F238E27FC236}">
                <a16:creationId xmlns:a16="http://schemas.microsoft.com/office/drawing/2014/main" id="{5055887C-074E-C33C-9504-4A99C4A22561}"/>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7</a:t>
            </a:fld>
            <a:endParaRPr lang="en-US" dirty="0"/>
          </a:p>
        </p:txBody>
      </p:sp>
    </p:spTree>
    <p:extLst>
      <p:ext uri="{BB962C8B-B14F-4D97-AF65-F5344CB8AC3E}">
        <p14:creationId xmlns:p14="http://schemas.microsoft.com/office/powerpoint/2010/main" val="66251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86E12B-ED1D-D01E-C446-EE2982201D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4DFAC7-7FD3-365D-2609-F7A2B181C358}"/>
              </a:ext>
            </a:extLst>
          </p:cNvPr>
          <p:cNvSpPr>
            <a:spLocks noGrp="1"/>
          </p:cNvSpPr>
          <p:nvPr>
            <p:ph type="title"/>
          </p:nvPr>
        </p:nvSpPr>
        <p:spPr>
          <a:xfrm>
            <a:off x="741680" y="430482"/>
            <a:ext cx="10500989" cy="1327464"/>
          </a:xfrm>
        </p:spPr>
        <p:txBody>
          <a:bodyPr/>
          <a:lstStyle/>
          <a:p>
            <a:r>
              <a:rPr lang="en-US" cap="none" dirty="0"/>
              <a:t>Quick checklist!</a:t>
            </a:r>
          </a:p>
        </p:txBody>
      </p:sp>
      <p:sp>
        <p:nvSpPr>
          <p:cNvPr id="4" name="Content Placeholder 3">
            <a:extLst>
              <a:ext uri="{FF2B5EF4-FFF2-40B4-BE49-F238E27FC236}">
                <a16:creationId xmlns:a16="http://schemas.microsoft.com/office/drawing/2014/main" id="{D4219A7B-9ED9-3143-C1E6-907CC1C825EF}"/>
              </a:ext>
            </a:extLst>
          </p:cNvPr>
          <p:cNvSpPr>
            <a:spLocks noGrp="1"/>
          </p:cNvSpPr>
          <p:nvPr>
            <p:ph sz="quarter" idx="36"/>
          </p:nvPr>
        </p:nvSpPr>
        <p:spPr>
          <a:xfrm>
            <a:off x="809896" y="2146582"/>
            <a:ext cx="10364555" cy="3723753"/>
          </a:xfrm>
        </p:spPr>
        <p:txBody>
          <a:bodyPr/>
          <a:lstStyle/>
          <a:p>
            <a:r>
              <a:rPr lang="en-US" dirty="0"/>
              <a:t>In order to create a strong on-call rotation teams need to plan carefully and, more importantly, connect everything to the project they are working on.</a:t>
            </a:r>
          </a:p>
          <a:p>
            <a:r>
              <a:rPr lang="en-US" b="1" u="sng" dirty="0"/>
              <a:t>Checklist:</a:t>
            </a:r>
          </a:p>
          <a:p>
            <a:pPr marL="285750" indent="-285750">
              <a:buFont typeface="Arial" panose="020B0604020202020204" pitchFamily="34" charset="0"/>
              <a:buChar char="•"/>
            </a:pPr>
            <a:r>
              <a:rPr lang="en-US" dirty="0"/>
              <a:t>Set up rotation schedules and backups in advance.</a:t>
            </a:r>
          </a:p>
          <a:p>
            <a:pPr marL="285750" indent="-285750">
              <a:buFont typeface="Arial" panose="020B0604020202020204" pitchFamily="34" charset="0"/>
              <a:buChar char="•"/>
            </a:pPr>
            <a:r>
              <a:rPr lang="en-US" dirty="0"/>
              <a:t>Create rules.</a:t>
            </a:r>
          </a:p>
          <a:p>
            <a:pPr marL="285750" indent="-285750">
              <a:buFont typeface="Arial" panose="020B0604020202020204" pitchFamily="34" charset="0"/>
              <a:buChar char="•"/>
            </a:pPr>
            <a:r>
              <a:rPr lang="en-US" dirty="0"/>
              <a:t>Automate alerts and monitoring.</a:t>
            </a:r>
          </a:p>
          <a:p>
            <a:pPr marL="285750" indent="-285750">
              <a:buFont typeface="Arial" panose="020B0604020202020204" pitchFamily="34" charset="0"/>
              <a:buChar char="•"/>
            </a:pPr>
            <a:r>
              <a:rPr lang="en-US" dirty="0"/>
              <a:t>Track performance and stress levels. </a:t>
            </a:r>
          </a:p>
          <a:p>
            <a:pPr marL="285750" indent="-285750">
              <a:buFont typeface="Arial" panose="020B0604020202020204" pitchFamily="34" charset="0"/>
              <a:buChar char="•"/>
            </a:pPr>
            <a:r>
              <a:rPr lang="en-US" dirty="0"/>
              <a:t>Hold post-mortem meeting and share problems/lessons learned.</a:t>
            </a:r>
          </a:p>
        </p:txBody>
      </p:sp>
      <p:sp>
        <p:nvSpPr>
          <p:cNvPr id="5" name="Slide Number Placeholder 4">
            <a:extLst>
              <a:ext uri="{FF2B5EF4-FFF2-40B4-BE49-F238E27FC236}">
                <a16:creationId xmlns:a16="http://schemas.microsoft.com/office/drawing/2014/main" id="{8B4BD431-36BF-DBF0-1E27-D88DE7FC0EB9}"/>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8</a:t>
            </a:fld>
            <a:endParaRPr lang="en-US" dirty="0"/>
          </a:p>
        </p:txBody>
      </p:sp>
    </p:spTree>
    <p:extLst>
      <p:ext uri="{BB962C8B-B14F-4D97-AF65-F5344CB8AC3E}">
        <p14:creationId xmlns:p14="http://schemas.microsoft.com/office/powerpoint/2010/main" val="3887684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78000">
              <a:schemeClr val="accent6">
                <a:lumMod val="50000"/>
              </a:schemeClr>
            </a:gs>
            <a:gs pos="35040">
              <a:srgbClr val="020B11"/>
            </a:gs>
            <a:gs pos="11979">
              <a:schemeClr val="accent4">
                <a:lumMod val="50000"/>
              </a:schemeClr>
            </a:gs>
            <a:gs pos="0">
              <a:schemeClr val="accent4"/>
            </a:gs>
            <a:gs pos="99000">
              <a:schemeClr val="tx2">
                <a:lumMod val="50000"/>
              </a:schemeClr>
            </a:gs>
          </a:gsLst>
          <a:lin ang="7800000" scaled="0"/>
        </a:gradFill>
        <a:effectLst/>
      </p:bgPr>
    </p:bg>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CE1ABEC8-43FD-4F21-A7D2-70200D86263C}"/>
              </a:ext>
            </a:extLst>
          </p:cNvPr>
          <p:cNvSpPr>
            <a:spLocks noGrp="1"/>
          </p:cNvSpPr>
          <p:nvPr>
            <p:ph type="title"/>
          </p:nvPr>
        </p:nvSpPr>
        <p:spPr>
          <a:xfrm>
            <a:off x="503321" y="1154279"/>
            <a:ext cx="4409514" cy="691143"/>
          </a:xfrm>
        </p:spPr>
        <p:txBody>
          <a:bodyPr/>
          <a:lstStyle/>
          <a:p>
            <a:r>
              <a:rPr lang="en-US" dirty="0"/>
              <a:t>Works Cited</a:t>
            </a:r>
          </a:p>
        </p:txBody>
      </p:sp>
      <p:sp>
        <p:nvSpPr>
          <p:cNvPr id="14" name="Text Placeholder 2">
            <a:extLst>
              <a:ext uri="{FF2B5EF4-FFF2-40B4-BE49-F238E27FC236}">
                <a16:creationId xmlns:a16="http://schemas.microsoft.com/office/drawing/2014/main" id="{AE5F2E56-9F77-E1C2-EC04-EA959822CA61}"/>
              </a:ext>
            </a:extLst>
          </p:cNvPr>
          <p:cNvSpPr>
            <a:spLocks noGrp="1"/>
          </p:cNvSpPr>
          <p:nvPr>
            <p:ph sz="quarter" idx="14"/>
          </p:nvPr>
        </p:nvSpPr>
        <p:spPr>
          <a:xfrm>
            <a:off x="606218" y="1911928"/>
            <a:ext cx="9095922" cy="3976690"/>
          </a:xfrm>
        </p:spPr>
        <p:txBody>
          <a:bodyPr/>
          <a:lstStyle/>
          <a:p>
            <a:pPr indent="-457200"/>
            <a:r>
              <a:rPr lang="en-US" dirty="0"/>
              <a:t>Best practices for your team’s on-call rotations. Cortex. (n.d.). 	</a:t>
            </a:r>
            <a:r>
              <a:rPr lang="en-US" dirty="0">
                <a:hlinkClick r:id="rId3"/>
              </a:rPr>
              <a:t>https://www.cortex.io/post/best-practices-for-on-call-rotations</a:t>
            </a:r>
            <a:endParaRPr lang="en-US" dirty="0"/>
          </a:p>
          <a:p>
            <a:pPr indent="-457200"/>
            <a:r>
              <a:rPr lang="en-US" dirty="0"/>
              <a:t>On-call rotations and schedules. PagerDuty. (2025, September 4). 	</a:t>
            </a:r>
            <a:r>
              <a:rPr lang="en-US" dirty="0">
                <a:hlinkClick r:id="rId4"/>
              </a:rPr>
              <a:t>https://www.pagerduty.com/resources/incident-management-	response/learn/call-rotations-schedules/</a:t>
            </a:r>
            <a:endParaRPr lang="en-US" dirty="0"/>
          </a:p>
          <a:p>
            <a:pPr indent="-457200"/>
            <a:r>
              <a:rPr lang="en-US" dirty="0" err="1"/>
              <a:t>Squadcast</a:t>
            </a:r>
            <a:r>
              <a:rPr lang="en-US" dirty="0"/>
              <a:t>. (2025, February 27). On-call rotation: A complete guide to best practices. 	Medium. </a:t>
            </a:r>
            <a:r>
              <a:rPr lang="en-US" dirty="0">
                <a:hlinkClick r:id="rId5"/>
              </a:rPr>
              <a:t>https://medium.com/@squadcast/on-call-rotation-a-complete-guide-	to-best-practices-997b0da54499</a:t>
            </a:r>
            <a:endParaRPr lang="en-US" dirty="0"/>
          </a:p>
          <a:p>
            <a:pPr indent="-457200"/>
            <a:r>
              <a:rPr lang="en-US" dirty="0"/>
              <a:t>Team, F. (2025, August 21). Best practices for creating on-call rotations and schedules. 	</a:t>
            </a:r>
            <a:r>
              <a:rPr lang="en-US" dirty="0">
                <a:hlinkClick r:id="rId6"/>
              </a:rPr>
              <a:t>https://firehydrant.com/blog/best-practices-for-creating-on-call-rotations-and-schedules/</a:t>
            </a:r>
            <a:endParaRPr lang="en-US" dirty="0"/>
          </a:p>
          <a:p>
            <a:endParaRPr lang="en-US" dirty="0"/>
          </a:p>
        </p:txBody>
      </p:sp>
    </p:spTree>
    <p:extLst>
      <p:ext uri="{BB962C8B-B14F-4D97-AF65-F5344CB8AC3E}">
        <p14:creationId xmlns:p14="http://schemas.microsoft.com/office/powerpoint/2010/main" val="2395464980"/>
      </p:ext>
    </p:extLst>
  </p:cSld>
  <p:clrMapOvr>
    <a:masterClrMapping/>
  </p:clrMapOvr>
</p:sld>
</file>

<file path=ppt/theme/theme1.xml><?xml version="1.0" encoding="utf-8"?>
<a:theme xmlns:a="http://schemas.openxmlformats.org/drawingml/2006/main" name="Custom">
  <a:themeElements>
    <a:clrScheme name="Custom 17">
      <a:dk1>
        <a:srgbClr val="000000"/>
      </a:dk1>
      <a:lt1>
        <a:srgbClr val="FFFFFF"/>
      </a:lt1>
      <a:dk2>
        <a:srgbClr val="FC4EFB"/>
      </a:dk2>
      <a:lt2>
        <a:srgbClr val="E7E6E6"/>
      </a:lt2>
      <a:accent1>
        <a:srgbClr val="FAF24C"/>
      </a:accent1>
      <a:accent2>
        <a:srgbClr val="5EFCAC"/>
      </a:accent2>
      <a:accent3>
        <a:srgbClr val="73EBF9"/>
      </a:accent3>
      <a:accent4>
        <a:srgbClr val="316CFC"/>
      </a:accent4>
      <a:accent5>
        <a:srgbClr val="B059FD"/>
      </a:accent5>
      <a:accent6>
        <a:srgbClr val="9405FC"/>
      </a:accent6>
      <a:hlink>
        <a:srgbClr val="FFFFFF"/>
      </a:hlink>
      <a:folHlink>
        <a:srgbClr val="FFFFFF"/>
      </a:folHlink>
    </a:clrScheme>
    <a:fontScheme name="Custom 15">
      <a:majorFont>
        <a:latin typeface="Biome"/>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36837_win32_SL_V11" id="{EAD6EF7B-6F25-4469-AF6A-07D6EB1461DD}" vid="{30FEA78B-2F89-4FF0-8415-E3920802C5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05301E-11B3-4B9D-A588-21F3C9809371}">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4137456-21FC-4AE2-8A94-BF06CAF2EB9B}">
  <ds:schemaRefs>
    <ds:schemaRef ds:uri="http://schemas.microsoft.com/sharepoint/v3/contenttype/forms"/>
  </ds:schemaRefs>
</ds:datastoreItem>
</file>

<file path=customXml/itemProps3.xml><?xml version="1.0" encoding="utf-8"?>
<ds:datastoreItem xmlns:ds="http://schemas.openxmlformats.org/officeDocument/2006/customXml" ds:itemID="{C77B561B-3A65-4A22-9691-EB838E7F9B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Scientific findings presentation</Template>
  <TotalTime>96</TotalTime>
  <Words>714</Words>
  <Application>Microsoft Office PowerPoint</Application>
  <PresentationFormat>Widescreen</PresentationFormat>
  <Paragraphs>76</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Arial Nova</vt:lpstr>
      <vt:lpstr>Biome</vt:lpstr>
      <vt:lpstr>Calibri</vt:lpstr>
      <vt:lpstr>Custom</vt:lpstr>
      <vt:lpstr>Pager Rotation Duties</vt:lpstr>
      <vt:lpstr>Why on-call matters in DevOps</vt:lpstr>
      <vt:lpstr>Best Practices</vt:lpstr>
      <vt:lpstr>Scheduling Models and Fairness</vt:lpstr>
      <vt:lpstr>Handoffs and Post-Mortems</vt:lpstr>
      <vt:lpstr>Communication and Collaboration</vt:lpstr>
      <vt:lpstr>Preventing Burnout</vt:lpstr>
      <vt:lpstr>Quick checklist!</vt:lpstr>
      <vt:lpstr>Works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Kimberly M Orozco</dc:creator>
  <cp:lastModifiedBy>Kimberly M Orozco</cp:lastModifiedBy>
  <cp:revision>9</cp:revision>
  <dcterms:created xsi:type="dcterms:W3CDTF">2025-10-24T22:43:56Z</dcterms:created>
  <dcterms:modified xsi:type="dcterms:W3CDTF">2025-10-25T00:20:34Z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