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56" r:id="rId4"/>
    <p:sldId id="260" r:id="rId5"/>
    <p:sldId id="257" r:id="rId6"/>
    <p:sldId id="261" r:id="rId7"/>
    <p:sldId id="25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2F63-5AE0-49DC-80EA-13FD03307C55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53B1-5D09-46D2-B1AF-AD96B970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7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2F63-5AE0-49DC-80EA-13FD03307C55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53B1-5D09-46D2-B1AF-AD96B970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01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2F63-5AE0-49DC-80EA-13FD03307C55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53B1-5D09-46D2-B1AF-AD96B970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6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2F63-5AE0-49DC-80EA-13FD03307C55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53B1-5D09-46D2-B1AF-AD96B970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2F63-5AE0-49DC-80EA-13FD03307C55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53B1-5D09-46D2-B1AF-AD96B970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54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2F63-5AE0-49DC-80EA-13FD03307C55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53B1-5D09-46D2-B1AF-AD96B970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95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2F63-5AE0-49DC-80EA-13FD03307C55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53B1-5D09-46D2-B1AF-AD96B970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28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2F63-5AE0-49DC-80EA-13FD03307C55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53B1-5D09-46D2-B1AF-AD96B970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8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2F63-5AE0-49DC-80EA-13FD03307C55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53B1-5D09-46D2-B1AF-AD96B970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7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2F63-5AE0-49DC-80EA-13FD03307C55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53B1-5D09-46D2-B1AF-AD96B970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1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2F63-5AE0-49DC-80EA-13FD03307C55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53B1-5D09-46D2-B1AF-AD96B970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1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62F63-5AE0-49DC-80EA-13FD03307C55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C53B1-5D09-46D2-B1AF-AD96B970D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6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0" y="0"/>
            <a:ext cx="4427984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setwd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("D:/dudwlsrla92/Assignment/[</a:t>
            </a:r>
            <a:r>
              <a:rPr lang="ko-KR" altLang="en-US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과제 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6]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wordcloud_pie_bar_graph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")</a:t>
            </a:r>
          </a:p>
          <a:p>
            <a:pPr marL="0" indent="0">
              <a:buNone/>
            </a:pP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getwd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marL="0" indent="0">
              <a:buNone/>
            </a:pPr>
            <a:endParaRPr lang="en-US" altLang="ko-KR" sz="1000" b="1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install.packages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('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KoNLP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')</a:t>
            </a:r>
          </a:p>
          <a:p>
            <a:pPr marL="0" indent="0">
              <a:buNone/>
            </a:pP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install.packages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('tm')</a:t>
            </a:r>
          </a:p>
          <a:p>
            <a:pPr marL="0" indent="0">
              <a:buNone/>
            </a:pP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install.packages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('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rjava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')</a:t>
            </a:r>
          </a:p>
          <a:p>
            <a:pPr marL="0" indent="0">
              <a:buNone/>
            </a:pP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install.packages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('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wordcloud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')</a:t>
            </a:r>
          </a:p>
          <a:p>
            <a:pPr marL="0" indent="0">
              <a:buNone/>
            </a:pP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install.packages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('ggplot2')</a:t>
            </a:r>
          </a:p>
          <a:p>
            <a:pPr marL="0" indent="0">
              <a:buNone/>
            </a:pP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install.packages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('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dplyr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')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library(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KoNLP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library(tm)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library(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rJava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library(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wordcloud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library(ggplot2)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library(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dplyr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0" indent="0">
              <a:buNone/>
            </a:pPr>
            <a:endParaRPr lang="en-US" altLang="ko-KR" sz="1000" b="1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useSejongDic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()</a:t>
            </a:r>
          </a:p>
          <a:p>
            <a:pPr marL="0" indent="0">
              <a:buNone/>
            </a:pPr>
            <a:endParaRPr lang="en-US" altLang="ko-KR" sz="1000" b="1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# 1. </a:t>
            </a:r>
            <a:r>
              <a:rPr lang="ko-KR" altLang="en-US" sz="16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데이터 불러오기</a:t>
            </a:r>
          </a:p>
          <a:p>
            <a:pPr marL="0" indent="0">
              <a:buNone/>
            </a:pP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&lt;-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readLines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("hiphop.txt")</a:t>
            </a:r>
          </a:p>
          <a:p>
            <a:pPr marL="0" indent="0">
              <a:buNone/>
            </a:pPr>
            <a:endParaRPr lang="en-US" altLang="ko-KR" sz="1000" b="1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# 2. </a:t>
            </a:r>
            <a:r>
              <a:rPr lang="ko-KR" altLang="en-US" sz="16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데이터 변환하기</a:t>
            </a:r>
            <a:endParaRPr lang="en-US" altLang="ko-KR" sz="1600" b="1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hiphop_corp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&lt;- Corpus(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VectorSource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))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inspect(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hiphop_corp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0" indent="0">
              <a:buNone/>
            </a:pPr>
            <a:endParaRPr lang="en-US" altLang="ko-KR" sz="1000" b="1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# 3. </a:t>
            </a:r>
            <a:r>
              <a:rPr lang="ko-KR" altLang="en-US" sz="16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불필요한 단어 제거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hiphop_corp2  &lt;-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tm_map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hiphop_corp,stripWhitespace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 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hiphop_corp2  &lt;-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tm_map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(hiphop_corp2,tolower)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hiphop_corp2  &lt;-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tm_map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(hiphop_corp2,removeNumbers)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hiphop_corp2  &lt;-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tm_map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(hiphop_corp2,removePunctuation)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sword2        &lt;- c(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stopwords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('en'),'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and','but','not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') # </a:t>
            </a:r>
            <a:r>
              <a:rPr lang="ko-KR" altLang="en-US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영어의 관사 대명사 접속사 등 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hiphop_corp2  &lt;-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tm_map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(hiphop_corp2,removeWords,sword2)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inspect(corp3)</a:t>
            </a:r>
          </a:p>
          <a:p>
            <a:pPr marL="0" indent="0">
              <a:buNone/>
            </a:pPr>
            <a:endParaRPr lang="en-US" altLang="ko-KR" sz="600" b="1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Font typeface="Arial" pitchFamily="34" charset="0"/>
              <a:buNone/>
            </a:pPr>
            <a:endParaRPr lang="ko-KR" altLang="en-US" sz="300" dirty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inspect(corp3)</a:t>
            </a:r>
          </a:p>
          <a:p>
            <a:pPr marL="0" indent="0">
              <a:buNone/>
            </a:pPr>
            <a:endParaRPr lang="en-US" altLang="ko-KR" sz="1000" b="1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# 4. </a:t>
            </a:r>
            <a:r>
              <a:rPr lang="ko-KR" altLang="en-US" sz="16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명사 추출</a:t>
            </a:r>
            <a:r>
              <a:rPr lang="en-US" altLang="ko-KR" sz="16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0" indent="0">
              <a:buNone/>
            </a:pPr>
            <a:endParaRPr lang="en-US" altLang="ko-KR" sz="1000" b="1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hiphop_nouns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&lt;-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sapply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(hiphop_corp2,extractNoun, USE.NAMES = F)</a:t>
            </a:r>
          </a:p>
          <a:p>
            <a:pPr marL="0" indent="0">
              <a:buNone/>
            </a:pP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hiphop_nouns</a:t>
            </a:r>
            <a:endParaRPr lang="en-US" altLang="ko-KR" sz="1000" b="1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endParaRPr lang="en-US" altLang="ko-KR" sz="1000" b="1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head(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unlist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hiphop_nouns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),30)</a:t>
            </a:r>
          </a:p>
          <a:p>
            <a:pPr marL="0" indent="0">
              <a:buNone/>
            </a:pP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hiphop_nouns_unlist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&lt;-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unlist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hiphop_nouns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hiphop_nouns_unlist</a:t>
            </a:r>
            <a:endParaRPr lang="en-US" altLang="ko-KR" sz="1000" b="1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endParaRPr lang="en-US" altLang="ko-KR" sz="1000" b="1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endParaRPr lang="en-US" altLang="ko-KR" sz="1000" b="1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# 5. </a:t>
            </a:r>
            <a:r>
              <a:rPr lang="ko-KR" altLang="en-US" sz="16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걸러내기</a:t>
            </a:r>
          </a:p>
          <a:p>
            <a:pPr marL="0" indent="0">
              <a:buNone/>
            </a:pP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hiphop_filter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&lt;- Filter(function(x){</a:t>
            </a:r>
          </a:p>
          <a:p>
            <a:pPr marL="0" indent="0">
              <a:buNone/>
            </a:pP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nchar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(x) &gt;= 2 &amp;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nchar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(x) &lt;= 6},</a:t>
            </a:r>
          </a:p>
          <a:p>
            <a:pPr marL="0" indent="0">
              <a:buNone/>
            </a:pP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hiphop_nouns_unlist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0" indent="0">
              <a:buNone/>
            </a:pPr>
            <a:endParaRPr lang="en-US" altLang="ko-KR" sz="1000" b="1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head(hiphop_filter,20)</a:t>
            </a:r>
          </a:p>
          <a:p>
            <a:pPr marL="0" indent="0">
              <a:buNone/>
            </a:pPr>
            <a:endParaRPr lang="en-US" altLang="ko-KR" sz="1000" b="1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txt     &lt;-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readLines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("hiphop_gsub.txt")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for(i in 1:length(txt)){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hiphop_filter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&lt;-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gsub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((txt[i]),"",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hiphop_filter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}</a:t>
            </a:r>
          </a:p>
          <a:p>
            <a:pPr marL="0" indent="0">
              <a:buNone/>
            </a:pPr>
            <a:endParaRPr lang="en-US" altLang="ko-KR" sz="1000" b="1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# 6. </a:t>
            </a:r>
            <a:r>
              <a:rPr lang="ko-KR" altLang="en-US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저장 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+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read.table</a:t>
            </a:r>
            <a:endParaRPr lang="en-US" altLang="ko-KR" sz="1000" b="1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write(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unlist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hiphop_filter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),"hiphop_final.txt")</a:t>
            </a:r>
          </a:p>
          <a:p>
            <a:pPr marL="0" indent="0">
              <a:buNone/>
            </a:pP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hiphop_final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&lt;-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read.table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('hiphop_final.txt') ;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#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nrow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hiphop_final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 #</a:t>
            </a:r>
            <a:r>
              <a:rPr lang="ko-KR" altLang="en-US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제거 확인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## 6. </a:t>
            </a:r>
            <a:r>
              <a:rPr lang="ko-KR" altLang="en-US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명사의 개수와 추가적으로 제거할 명사 구분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wordcount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&lt;- table(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hiphop_final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 ;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wordcount</a:t>
            </a:r>
            <a:endParaRPr lang="en-US" altLang="ko-KR" sz="1000" b="1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head(sort(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wordcount</a:t>
            </a:r>
            <a:r>
              <a:rPr lang="en-US" altLang="ko-KR" sz="1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, decreasing=T),20)</a:t>
            </a:r>
          </a:p>
          <a:p>
            <a:pPr marL="0" indent="0">
              <a:buFont typeface="Arial" pitchFamily="34" charset="0"/>
              <a:buNone/>
            </a:pPr>
            <a:endParaRPr lang="ko-KR" altLang="en-US" sz="1000" dirty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1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88640"/>
            <a:ext cx="8388424" cy="648072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# </a:t>
            </a:r>
            <a:r>
              <a:rPr lang="ko-KR" altLang="en-US" sz="2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연습문제 </a:t>
            </a:r>
            <a:r>
              <a:rPr lang="en-US" altLang="ko-KR" sz="2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2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번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wordcloud</a:t>
            </a:r>
            <a:r>
              <a:rPr lang="en-US" altLang="ko-KR" sz="2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만들기</a:t>
            </a:r>
            <a:r>
              <a:rPr lang="en-US" altLang="ko-KR" sz="2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0" indent="0">
              <a:buNone/>
            </a:pPr>
            <a:endParaRPr lang="en-US" altLang="ko-KR" sz="1100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windowsFonts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baedal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windowsFont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("</a:t>
            </a:r>
            <a:r>
              <a:rPr lang="ko-KR" altLang="en-US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배달의민족</a:t>
            </a:r>
            <a:r>
              <a:rPr lang="ko-KR" altLang="en-US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도현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"))</a:t>
            </a:r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palete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&lt;-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brewer.pal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(10,"Set3") </a:t>
            </a:r>
          </a:p>
          <a:p>
            <a:pPr marL="0" indent="0">
              <a:buNone/>
            </a:pPr>
            <a:endParaRPr lang="en-US" altLang="ko-KR" sz="1400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par(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bg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="black")</a:t>
            </a:r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wordcloud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(names(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wordcount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),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  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freq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wordcount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   scale=c(4,0.3),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  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min.freq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=1,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  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max.freq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=100,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   colors=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palete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  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random.order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=F,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  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random.color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=F,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   family="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baedal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")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legend(0.3,0.9,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"1</a:t>
            </a:r>
            <a:r>
              <a:rPr lang="ko-KR" altLang="en-US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번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hiphop_WordCloud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만들기 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",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cex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=0.8,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fill=NA,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border=NA,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bg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="white",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text.col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="red",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text.font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=2,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box.col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="red")</a:t>
            </a:r>
          </a:p>
          <a:p>
            <a:pPr marL="0" indent="0">
              <a:buNone/>
            </a:pPr>
            <a:endParaRPr lang="ko-KR" altLang="en-US" sz="1100" dirty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70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D:\dudwlsrla92\Assignment\[과제 6] wordcloud_pie_bar_graph\1번 워드클라우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" y="367798"/>
            <a:ext cx="8718234" cy="612240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# </a:t>
            </a:r>
            <a:r>
              <a:rPr lang="ko-KR" altLang="en-US" sz="2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연습문제 </a:t>
            </a:r>
            <a:r>
              <a:rPr lang="en-US" altLang="ko-KR" sz="2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2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번 </a:t>
            </a:r>
            <a:r>
              <a:rPr lang="en-US" altLang="ko-KR" sz="2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Top 10 </a:t>
            </a:r>
            <a:r>
              <a:rPr lang="ko-KR" altLang="en-US" sz="2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단어에 대해서 원 그래프 만들기</a:t>
            </a:r>
            <a:r>
              <a:rPr lang="en-US" altLang="ko-KR" sz="2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0" indent="0">
              <a:buNone/>
            </a:pPr>
            <a:endParaRPr lang="en-US" altLang="ko-KR" sz="1400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top10 &lt;- head(sort(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wordcount,decreasing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= T),10)</a:t>
            </a:r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str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(top10)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df_top10 &lt;-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as.data.frame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(top10)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library(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dplyr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options(digits = 2) </a:t>
            </a:r>
          </a:p>
          <a:p>
            <a:pPr marL="0" indent="0">
              <a:buNone/>
            </a:pPr>
            <a:endParaRPr lang="en-US" altLang="ko-KR" sz="1400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df_top10 &lt;- df_top10 %&gt;% 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mutate(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pct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 round(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Freq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/ sum(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Freq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)*100,1)) %&gt;% 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mutate(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ylabel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= paste0(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hiphop_final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,'\n',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Freq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,'</a:t>
            </a:r>
            <a:r>
              <a:rPr lang="ko-KR" altLang="en-US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')) %&gt;%  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arrange(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hiphop_final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df_top10</a:t>
            </a:r>
          </a:p>
          <a:p>
            <a:pPr marL="0" indent="0">
              <a:buNone/>
            </a:pPr>
            <a:endParaRPr lang="en-US" altLang="ko-KR" sz="1400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par(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bg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="black")</a:t>
            </a:r>
          </a:p>
          <a:p>
            <a:pPr marL="0" indent="0">
              <a:buNone/>
            </a:pP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ggplot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(df_top10,aes(x='',y=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Freq,fill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hiphop_final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, family='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baedal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')) + 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geom_bar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(width=1, stat='identity') +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geom_text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aes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(y=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ypos,label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ylabel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),color='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black',size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=5) +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coord_polar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("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y",start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=0) +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ggtitle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('2</a:t>
            </a:r>
            <a:r>
              <a:rPr lang="ko-KR" altLang="en-US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번 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Hiphop.txt_Top10 </a:t>
            </a:r>
            <a:r>
              <a:rPr lang="ko-KR" altLang="en-US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원그래프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') +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theme_bw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base_family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="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baedal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",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base_size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= 15) +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theme(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plot.title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element_text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(family="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baedal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",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                           face = "bold",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                          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hjust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= 0.5, 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                           size = 25, 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                           color = "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darkblue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"))</a:t>
            </a:r>
          </a:p>
          <a:p>
            <a:pPr marL="0" indent="0">
              <a:buNone/>
            </a:pPr>
            <a:endParaRPr lang="ko-KR" altLang="en-US" sz="1400" dirty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33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udwlsrla92\Assignment\[과제 6] wordcloud_pie_bar_graph\2번 원그래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4364"/>
            <a:ext cx="8784976" cy="616927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57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# </a:t>
            </a:r>
            <a:r>
              <a:rPr lang="ko-KR" altLang="en-US" sz="2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연습문제 </a:t>
            </a:r>
            <a:r>
              <a:rPr lang="en-US" altLang="ko-KR" sz="2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3</a:t>
            </a:r>
            <a:r>
              <a:rPr lang="ko-KR" altLang="en-US" sz="2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번 </a:t>
            </a:r>
            <a:r>
              <a:rPr lang="en-US" altLang="ko-KR" sz="2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Top 10 </a:t>
            </a:r>
            <a:r>
              <a:rPr lang="ko-KR" altLang="en-US" sz="2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단어에 대해서 막대 그래프 만들기</a:t>
            </a:r>
            <a:r>
              <a:rPr lang="en-US" altLang="ko-KR" sz="2000" b="1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df_top10 &lt;- df_top10 %&gt;% 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mutate(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pct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 round(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Freq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/ sum(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Freq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)*100,1)) %&gt;% 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mutate(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ylabel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= paste0(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hiphop_final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,'\n',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Freq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,'</a:t>
            </a:r>
            <a:r>
              <a:rPr lang="ko-KR" altLang="en-US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개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')) %&gt;%  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arrange(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desc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hiphop_final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df_top10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400" dirty="0" smtClean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ggplot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(df_top10,aes(x=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hiphop_final,y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Freq,fill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hiphop_final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)) +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geom_bar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(width=0.9, stat='identity') +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ggtitle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('3</a:t>
            </a:r>
            <a:r>
              <a:rPr lang="ko-KR" altLang="en-US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번 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Hiphop.txt_Top10 </a:t>
            </a:r>
            <a:r>
              <a:rPr lang="ko-KR" altLang="en-US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막대그래프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') +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theme_bw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base_family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="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baedal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",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base_size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= 15) +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geom_text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aes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(y=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Freq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, label=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ylabel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), color='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black',family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="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baedal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",size=5)+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theme(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plot.title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=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element_text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(family="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baedal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                           face = "bold",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                          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hjust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= 0.5,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                           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vjust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= 2,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                           size = 30,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                                  color = "</a:t>
            </a:r>
            <a:r>
              <a:rPr lang="en-US" altLang="ko-KR" sz="1400" dirty="0" err="1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darkblue</a:t>
            </a:r>
            <a:r>
              <a:rPr lang="en-US" altLang="ko-KR" sz="1400" dirty="0" smtClean="0">
                <a:solidFill>
                  <a:schemeClr val="bg1"/>
                </a:solidFill>
                <a:latin typeface="D2Coding ligature" pitchFamily="49" charset="-127"/>
                <a:ea typeface="D2Coding ligature" pitchFamily="49" charset="-127"/>
              </a:rPr>
              <a:t>"))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dirty="0">
              <a:solidFill>
                <a:schemeClr val="bg1"/>
              </a:solidFill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52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udwlsrla92\Assignment\[과제 6] wordcloud_pie_bar_graph\3번 막대그래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59" y="407529"/>
            <a:ext cx="8605082" cy="604294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69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589</Words>
  <Application>Microsoft Office PowerPoint</Application>
  <PresentationFormat>화면 슬라이드 쇼(4:3)</PresentationFormat>
  <Paragraphs>133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2019-06-12T08:31:04Z</dcterms:created>
  <dcterms:modified xsi:type="dcterms:W3CDTF">2019-06-12T08:46:58Z</dcterms:modified>
</cp:coreProperties>
</file>