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a97a2fb3a_0_7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a97a2fb3a_0_7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a97a2fb3a_0_8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da97a2fb3a_0_8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a97a2fb3a_0_15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a97a2fb3a_0_15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da97a2fb3a_0_18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da97a2fb3a_0_18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a97a2fb3a_0_17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da97a2fb3a_0_17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a00e020d3_0_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a00e020d3_0_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97a2fb3a_0_1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a97a2fb3a_0_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a97a2fb3a_0_2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a97a2fb3a_0_2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97a2fb3a_0_3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a97a2fb3a_0_3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a97a2fb3a_0_4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a97a2fb3a_0_4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a00e020d3_0_4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a00e020d3_0_4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a97a2fb3a_0_5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a97a2fb3a_0_5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.png"/><Relationship Id="rId22" Type="http://schemas.openxmlformats.org/officeDocument/2006/relationships/image" Target="../media/image13.png"/><Relationship Id="rId21" Type="http://schemas.openxmlformats.org/officeDocument/2006/relationships/image" Target="../media/image18.png"/><Relationship Id="rId24" Type="http://schemas.openxmlformats.org/officeDocument/2006/relationships/image" Target="../media/image8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5.png"/><Relationship Id="rId9" Type="http://schemas.openxmlformats.org/officeDocument/2006/relationships/image" Target="../media/image5.png"/><Relationship Id="rId26" Type="http://schemas.openxmlformats.org/officeDocument/2006/relationships/image" Target="../media/image27.png"/><Relationship Id="rId25" Type="http://schemas.openxmlformats.org/officeDocument/2006/relationships/image" Target="../media/image17.png"/><Relationship Id="rId28" Type="http://schemas.openxmlformats.org/officeDocument/2006/relationships/image" Target="../media/image20.png"/><Relationship Id="rId27" Type="http://schemas.openxmlformats.org/officeDocument/2006/relationships/image" Target="../media/image36.png"/><Relationship Id="rId5" Type="http://schemas.openxmlformats.org/officeDocument/2006/relationships/image" Target="../media/image26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7.png"/><Relationship Id="rId11" Type="http://schemas.openxmlformats.org/officeDocument/2006/relationships/image" Target="../media/image9.png"/><Relationship Id="rId10" Type="http://schemas.openxmlformats.org/officeDocument/2006/relationships/image" Target="../media/image22.png"/><Relationship Id="rId13" Type="http://schemas.openxmlformats.org/officeDocument/2006/relationships/image" Target="../media/image12.png"/><Relationship Id="rId12" Type="http://schemas.openxmlformats.org/officeDocument/2006/relationships/image" Target="../media/image3.png"/><Relationship Id="rId15" Type="http://schemas.openxmlformats.org/officeDocument/2006/relationships/image" Target="../media/image19.png"/><Relationship Id="rId14" Type="http://schemas.openxmlformats.org/officeDocument/2006/relationships/image" Target="../media/image1.png"/><Relationship Id="rId17" Type="http://schemas.openxmlformats.org/officeDocument/2006/relationships/image" Target="../media/image14.png"/><Relationship Id="rId16" Type="http://schemas.openxmlformats.org/officeDocument/2006/relationships/image" Target="../media/image2.png"/><Relationship Id="rId19" Type="http://schemas.openxmlformats.org/officeDocument/2006/relationships/image" Target="../media/image11.png"/><Relationship Id="rId1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4.png"/></Relationships>
</file>

<file path=ppt/slides/_rels/slide11.xml.rels><?xml version="1.0" encoding="UTF-8" standalone="yes"?><Relationships xmlns="http://schemas.openxmlformats.org/package/2006/relationships"><Relationship Id="rId40" Type="http://schemas.openxmlformats.org/officeDocument/2006/relationships/image" Target="../media/image56.png"/><Relationship Id="rId20" Type="http://schemas.openxmlformats.org/officeDocument/2006/relationships/image" Target="../media/image4.png"/><Relationship Id="rId42" Type="http://schemas.openxmlformats.org/officeDocument/2006/relationships/image" Target="../media/image62.png"/><Relationship Id="rId41" Type="http://schemas.openxmlformats.org/officeDocument/2006/relationships/image" Target="../media/image57.png"/><Relationship Id="rId22" Type="http://schemas.openxmlformats.org/officeDocument/2006/relationships/image" Target="../media/image29.png"/><Relationship Id="rId21" Type="http://schemas.openxmlformats.org/officeDocument/2006/relationships/image" Target="../media/image8.png"/><Relationship Id="rId43" Type="http://schemas.openxmlformats.org/officeDocument/2006/relationships/image" Target="../media/image65.png"/><Relationship Id="rId24" Type="http://schemas.openxmlformats.org/officeDocument/2006/relationships/image" Target="../media/image40.png"/><Relationship Id="rId23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5.png"/><Relationship Id="rId9" Type="http://schemas.openxmlformats.org/officeDocument/2006/relationships/image" Target="../media/image5.png"/><Relationship Id="rId26" Type="http://schemas.openxmlformats.org/officeDocument/2006/relationships/image" Target="../media/image45.png"/><Relationship Id="rId25" Type="http://schemas.openxmlformats.org/officeDocument/2006/relationships/image" Target="../media/image49.png"/><Relationship Id="rId28" Type="http://schemas.openxmlformats.org/officeDocument/2006/relationships/image" Target="../media/image63.png"/><Relationship Id="rId27" Type="http://schemas.openxmlformats.org/officeDocument/2006/relationships/image" Target="../media/image41.png"/><Relationship Id="rId5" Type="http://schemas.openxmlformats.org/officeDocument/2006/relationships/image" Target="../media/image26.png"/><Relationship Id="rId6" Type="http://schemas.openxmlformats.org/officeDocument/2006/relationships/image" Target="../media/image15.png"/><Relationship Id="rId29" Type="http://schemas.openxmlformats.org/officeDocument/2006/relationships/image" Target="../media/image46.png"/><Relationship Id="rId7" Type="http://schemas.openxmlformats.org/officeDocument/2006/relationships/image" Target="../media/image16.png"/><Relationship Id="rId8" Type="http://schemas.openxmlformats.org/officeDocument/2006/relationships/image" Target="../media/image7.png"/><Relationship Id="rId31" Type="http://schemas.openxmlformats.org/officeDocument/2006/relationships/image" Target="../media/image44.png"/><Relationship Id="rId30" Type="http://schemas.openxmlformats.org/officeDocument/2006/relationships/image" Target="../media/image43.png"/><Relationship Id="rId11" Type="http://schemas.openxmlformats.org/officeDocument/2006/relationships/image" Target="../media/image9.png"/><Relationship Id="rId33" Type="http://schemas.openxmlformats.org/officeDocument/2006/relationships/image" Target="../media/image54.png"/><Relationship Id="rId10" Type="http://schemas.openxmlformats.org/officeDocument/2006/relationships/image" Target="../media/image22.png"/><Relationship Id="rId32" Type="http://schemas.openxmlformats.org/officeDocument/2006/relationships/image" Target="../media/image48.png"/><Relationship Id="rId13" Type="http://schemas.openxmlformats.org/officeDocument/2006/relationships/image" Target="../media/image12.png"/><Relationship Id="rId35" Type="http://schemas.openxmlformats.org/officeDocument/2006/relationships/image" Target="../media/image52.png"/><Relationship Id="rId12" Type="http://schemas.openxmlformats.org/officeDocument/2006/relationships/image" Target="../media/image3.png"/><Relationship Id="rId34" Type="http://schemas.openxmlformats.org/officeDocument/2006/relationships/image" Target="../media/image61.png"/><Relationship Id="rId15" Type="http://schemas.openxmlformats.org/officeDocument/2006/relationships/image" Target="../media/image19.png"/><Relationship Id="rId37" Type="http://schemas.openxmlformats.org/officeDocument/2006/relationships/image" Target="../media/image58.png"/><Relationship Id="rId14" Type="http://schemas.openxmlformats.org/officeDocument/2006/relationships/image" Target="../media/image1.png"/><Relationship Id="rId36" Type="http://schemas.openxmlformats.org/officeDocument/2006/relationships/image" Target="../media/image51.png"/><Relationship Id="rId17" Type="http://schemas.openxmlformats.org/officeDocument/2006/relationships/image" Target="../media/image14.png"/><Relationship Id="rId39" Type="http://schemas.openxmlformats.org/officeDocument/2006/relationships/image" Target="../media/image66.png"/><Relationship Id="rId16" Type="http://schemas.openxmlformats.org/officeDocument/2006/relationships/image" Target="../media/image2.png"/><Relationship Id="rId38" Type="http://schemas.openxmlformats.org/officeDocument/2006/relationships/image" Target="../media/image60.png"/><Relationship Id="rId19" Type="http://schemas.openxmlformats.org/officeDocument/2006/relationships/image" Target="../media/image11.png"/><Relationship Id="rId1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1.png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56.png"/><Relationship Id="rId20" Type="http://schemas.openxmlformats.org/officeDocument/2006/relationships/image" Target="../media/image4.png"/><Relationship Id="rId42" Type="http://schemas.openxmlformats.org/officeDocument/2006/relationships/image" Target="../media/image62.png"/><Relationship Id="rId41" Type="http://schemas.openxmlformats.org/officeDocument/2006/relationships/image" Target="../media/image57.png"/><Relationship Id="rId22" Type="http://schemas.openxmlformats.org/officeDocument/2006/relationships/image" Target="../media/image29.png"/><Relationship Id="rId21" Type="http://schemas.openxmlformats.org/officeDocument/2006/relationships/image" Target="../media/image8.png"/><Relationship Id="rId43" Type="http://schemas.openxmlformats.org/officeDocument/2006/relationships/image" Target="../media/image69.png"/><Relationship Id="rId24" Type="http://schemas.openxmlformats.org/officeDocument/2006/relationships/image" Target="../media/image40.png"/><Relationship Id="rId23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5.png"/><Relationship Id="rId9" Type="http://schemas.openxmlformats.org/officeDocument/2006/relationships/image" Target="../media/image5.png"/><Relationship Id="rId26" Type="http://schemas.openxmlformats.org/officeDocument/2006/relationships/image" Target="../media/image45.png"/><Relationship Id="rId25" Type="http://schemas.openxmlformats.org/officeDocument/2006/relationships/image" Target="../media/image49.png"/><Relationship Id="rId28" Type="http://schemas.openxmlformats.org/officeDocument/2006/relationships/image" Target="../media/image63.png"/><Relationship Id="rId27" Type="http://schemas.openxmlformats.org/officeDocument/2006/relationships/image" Target="../media/image41.png"/><Relationship Id="rId5" Type="http://schemas.openxmlformats.org/officeDocument/2006/relationships/image" Target="../media/image26.png"/><Relationship Id="rId6" Type="http://schemas.openxmlformats.org/officeDocument/2006/relationships/image" Target="../media/image15.png"/><Relationship Id="rId29" Type="http://schemas.openxmlformats.org/officeDocument/2006/relationships/image" Target="../media/image46.png"/><Relationship Id="rId7" Type="http://schemas.openxmlformats.org/officeDocument/2006/relationships/image" Target="../media/image16.png"/><Relationship Id="rId8" Type="http://schemas.openxmlformats.org/officeDocument/2006/relationships/image" Target="../media/image7.png"/><Relationship Id="rId31" Type="http://schemas.openxmlformats.org/officeDocument/2006/relationships/image" Target="../media/image44.png"/><Relationship Id="rId30" Type="http://schemas.openxmlformats.org/officeDocument/2006/relationships/image" Target="../media/image43.png"/><Relationship Id="rId11" Type="http://schemas.openxmlformats.org/officeDocument/2006/relationships/image" Target="../media/image9.png"/><Relationship Id="rId33" Type="http://schemas.openxmlformats.org/officeDocument/2006/relationships/image" Target="../media/image54.png"/><Relationship Id="rId10" Type="http://schemas.openxmlformats.org/officeDocument/2006/relationships/image" Target="../media/image22.png"/><Relationship Id="rId32" Type="http://schemas.openxmlformats.org/officeDocument/2006/relationships/image" Target="../media/image48.png"/><Relationship Id="rId13" Type="http://schemas.openxmlformats.org/officeDocument/2006/relationships/image" Target="../media/image12.png"/><Relationship Id="rId35" Type="http://schemas.openxmlformats.org/officeDocument/2006/relationships/image" Target="../media/image52.png"/><Relationship Id="rId12" Type="http://schemas.openxmlformats.org/officeDocument/2006/relationships/image" Target="../media/image3.png"/><Relationship Id="rId34" Type="http://schemas.openxmlformats.org/officeDocument/2006/relationships/image" Target="../media/image61.png"/><Relationship Id="rId15" Type="http://schemas.openxmlformats.org/officeDocument/2006/relationships/image" Target="../media/image19.png"/><Relationship Id="rId37" Type="http://schemas.openxmlformats.org/officeDocument/2006/relationships/image" Target="../media/image58.png"/><Relationship Id="rId14" Type="http://schemas.openxmlformats.org/officeDocument/2006/relationships/image" Target="../media/image1.png"/><Relationship Id="rId36" Type="http://schemas.openxmlformats.org/officeDocument/2006/relationships/image" Target="../media/image51.png"/><Relationship Id="rId17" Type="http://schemas.openxmlformats.org/officeDocument/2006/relationships/image" Target="../media/image14.png"/><Relationship Id="rId39" Type="http://schemas.openxmlformats.org/officeDocument/2006/relationships/image" Target="../media/image66.png"/><Relationship Id="rId16" Type="http://schemas.openxmlformats.org/officeDocument/2006/relationships/image" Target="../media/image2.png"/><Relationship Id="rId38" Type="http://schemas.openxmlformats.org/officeDocument/2006/relationships/image" Target="../media/image60.png"/><Relationship Id="rId19" Type="http://schemas.openxmlformats.org/officeDocument/2006/relationships/image" Target="../media/image11.png"/><Relationship Id="rId1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0.png"/><Relationship Id="rId7" Type="http://schemas.openxmlformats.org/officeDocument/2006/relationships/image" Target="../media/image7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2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47.png"/><Relationship Id="rId6" Type="http://schemas.openxmlformats.org/officeDocument/2006/relationships/image" Target="../media/image25.png"/><Relationship Id="rId7" Type="http://schemas.openxmlformats.org/officeDocument/2006/relationships/image" Target="../media/image37.png"/><Relationship Id="rId8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40" Type="http://schemas.openxmlformats.org/officeDocument/2006/relationships/image" Target="../media/image56.png"/><Relationship Id="rId20" Type="http://schemas.openxmlformats.org/officeDocument/2006/relationships/image" Target="../media/image4.png"/><Relationship Id="rId42" Type="http://schemas.openxmlformats.org/officeDocument/2006/relationships/image" Target="../media/image62.png"/><Relationship Id="rId41" Type="http://schemas.openxmlformats.org/officeDocument/2006/relationships/image" Target="../media/image57.png"/><Relationship Id="rId22" Type="http://schemas.openxmlformats.org/officeDocument/2006/relationships/image" Target="../media/image29.png"/><Relationship Id="rId21" Type="http://schemas.openxmlformats.org/officeDocument/2006/relationships/image" Target="../media/image8.png"/><Relationship Id="rId43" Type="http://schemas.openxmlformats.org/officeDocument/2006/relationships/image" Target="../media/image67.png"/><Relationship Id="rId24" Type="http://schemas.openxmlformats.org/officeDocument/2006/relationships/image" Target="../media/image40.png"/><Relationship Id="rId23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5.png"/><Relationship Id="rId9" Type="http://schemas.openxmlformats.org/officeDocument/2006/relationships/image" Target="../media/image5.png"/><Relationship Id="rId26" Type="http://schemas.openxmlformats.org/officeDocument/2006/relationships/image" Target="../media/image45.png"/><Relationship Id="rId25" Type="http://schemas.openxmlformats.org/officeDocument/2006/relationships/image" Target="../media/image49.png"/><Relationship Id="rId28" Type="http://schemas.openxmlformats.org/officeDocument/2006/relationships/image" Target="../media/image63.png"/><Relationship Id="rId27" Type="http://schemas.openxmlformats.org/officeDocument/2006/relationships/image" Target="../media/image41.png"/><Relationship Id="rId5" Type="http://schemas.openxmlformats.org/officeDocument/2006/relationships/image" Target="../media/image26.png"/><Relationship Id="rId6" Type="http://schemas.openxmlformats.org/officeDocument/2006/relationships/image" Target="../media/image15.png"/><Relationship Id="rId29" Type="http://schemas.openxmlformats.org/officeDocument/2006/relationships/image" Target="../media/image46.png"/><Relationship Id="rId7" Type="http://schemas.openxmlformats.org/officeDocument/2006/relationships/image" Target="../media/image16.png"/><Relationship Id="rId8" Type="http://schemas.openxmlformats.org/officeDocument/2006/relationships/image" Target="../media/image7.png"/><Relationship Id="rId31" Type="http://schemas.openxmlformats.org/officeDocument/2006/relationships/image" Target="../media/image44.png"/><Relationship Id="rId30" Type="http://schemas.openxmlformats.org/officeDocument/2006/relationships/image" Target="../media/image43.png"/><Relationship Id="rId11" Type="http://schemas.openxmlformats.org/officeDocument/2006/relationships/image" Target="../media/image9.png"/><Relationship Id="rId33" Type="http://schemas.openxmlformats.org/officeDocument/2006/relationships/image" Target="../media/image54.png"/><Relationship Id="rId10" Type="http://schemas.openxmlformats.org/officeDocument/2006/relationships/image" Target="../media/image22.png"/><Relationship Id="rId32" Type="http://schemas.openxmlformats.org/officeDocument/2006/relationships/image" Target="../media/image48.png"/><Relationship Id="rId13" Type="http://schemas.openxmlformats.org/officeDocument/2006/relationships/image" Target="../media/image12.png"/><Relationship Id="rId35" Type="http://schemas.openxmlformats.org/officeDocument/2006/relationships/image" Target="../media/image52.png"/><Relationship Id="rId12" Type="http://schemas.openxmlformats.org/officeDocument/2006/relationships/image" Target="../media/image3.png"/><Relationship Id="rId34" Type="http://schemas.openxmlformats.org/officeDocument/2006/relationships/image" Target="../media/image61.png"/><Relationship Id="rId15" Type="http://schemas.openxmlformats.org/officeDocument/2006/relationships/image" Target="../media/image19.png"/><Relationship Id="rId37" Type="http://schemas.openxmlformats.org/officeDocument/2006/relationships/image" Target="../media/image58.png"/><Relationship Id="rId14" Type="http://schemas.openxmlformats.org/officeDocument/2006/relationships/image" Target="../media/image1.png"/><Relationship Id="rId36" Type="http://schemas.openxmlformats.org/officeDocument/2006/relationships/image" Target="../media/image51.png"/><Relationship Id="rId17" Type="http://schemas.openxmlformats.org/officeDocument/2006/relationships/image" Target="../media/image14.png"/><Relationship Id="rId39" Type="http://schemas.openxmlformats.org/officeDocument/2006/relationships/image" Target="../media/image66.png"/><Relationship Id="rId16" Type="http://schemas.openxmlformats.org/officeDocument/2006/relationships/image" Target="../media/image2.png"/><Relationship Id="rId38" Type="http://schemas.openxmlformats.org/officeDocument/2006/relationships/image" Target="../media/image60.png"/><Relationship Id="rId19" Type="http://schemas.openxmlformats.org/officeDocument/2006/relationships/image" Target="../media/image11.png"/><Relationship Id="rId1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4" cy="10285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-8483076" y="-4353016"/>
            <a:ext cx="35411334" cy="19306792"/>
            <a:chOff x="-8483076" y="-4353016"/>
            <a:chExt cx="35411334" cy="19306792"/>
          </a:xfrm>
        </p:grpSpPr>
        <p:grpSp>
          <p:nvGrpSpPr>
            <p:cNvPr id="86" name="Google Shape;86;p13"/>
            <p:cNvGrpSpPr/>
            <p:nvPr/>
          </p:nvGrpSpPr>
          <p:grpSpPr>
            <a:xfrm>
              <a:off x="-8325553" y="-4353016"/>
              <a:ext cx="35253811" cy="19306792"/>
              <a:chOff x="-8325553" y="-4353016"/>
              <a:chExt cx="35253811" cy="19306792"/>
            </a:xfrm>
          </p:grpSpPr>
          <p:pic>
            <p:nvPicPr>
              <p:cNvPr id="87" name="Google Shape;87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8325553" y="-4353016"/>
                <a:ext cx="35253811" cy="193067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377" y="316159"/>
                <a:ext cx="17626905" cy="96533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9" name="Google Shape;89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8432" y="1069648"/>
              <a:ext cx="17626905" cy="95425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" name="Google Shape;90;p13"/>
            <p:cNvGrpSpPr/>
            <p:nvPr/>
          </p:nvGrpSpPr>
          <p:grpSpPr>
            <a:xfrm>
              <a:off x="-8483076" y="654292"/>
              <a:ext cx="35253811" cy="1766388"/>
              <a:chOff x="-8483076" y="654292"/>
              <a:chExt cx="35253811" cy="1766388"/>
            </a:xfrm>
          </p:grpSpPr>
          <p:pic>
            <p:nvPicPr>
              <p:cNvPr id="91" name="Google Shape;91;p1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-8483076" y="654292"/>
                <a:ext cx="35253811" cy="1766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30377" y="1089096"/>
                <a:ext cx="17626905" cy="8831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" name="Google Shape;93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33188" y="428555"/>
              <a:ext cx="3703878" cy="887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1994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7828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3662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5400000">
              <a:off x="17508435" y="591323"/>
              <a:ext cx="152990" cy="238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80049" y="1266176"/>
              <a:ext cx="14184910" cy="5445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99;p13"/>
            <p:cNvGrpSpPr/>
            <p:nvPr/>
          </p:nvGrpSpPr>
          <p:grpSpPr>
            <a:xfrm>
              <a:off x="628049" y="1347992"/>
              <a:ext cx="1496589" cy="380952"/>
              <a:chOff x="628049" y="1347992"/>
              <a:chExt cx="1496589" cy="380952"/>
            </a:xfrm>
          </p:grpSpPr>
          <p:pic>
            <p:nvPicPr>
              <p:cNvPr id="100" name="Google Shape;100;p1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28049" y="1398638"/>
                <a:ext cx="337653" cy="3051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169289" y="1398638"/>
                <a:ext cx="337653" cy="3051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743686" y="1347992"/>
                <a:ext cx="380952" cy="380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3" name="Google Shape;103;p1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6811446" y="1309897"/>
              <a:ext cx="476190" cy="4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-5400000">
              <a:off x="17419239" y="1366669"/>
              <a:ext cx="343599" cy="343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090337" y="667155"/>
              <a:ext cx="209524" cy="2086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5986809" y="1313795"/>
              <a:ext cx="427749" cy="427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7624082" y="2207094"/>
              <a:ext cx="151187" cy="38979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0023" y="2741476"/>
            <a:ext cx="17079365" cy="8612940"/>
            <a:chOff x="650023" y="2741476"/>
            <a:chExt cx="17079365" cy="8612940"/>
          </a:xfrm>
        </p:grpSpPr>
        <p:pic>
          <p:nvPicPr>
            <p:cNvPr id="109" name="Google Shape;109;p1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0023" y="2741476"/>
              <a:ext cx="17079365" cy="861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873016" y="4847862"/>
              <a:ext cx="8539683" cy="43064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1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174603" y="5015020"/>
            <a:ext cx="567857" cy="56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099771" y="627848"/>
            <a:ext cx="279326" cy="27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2041883" y="5108442"/>
            <a:ext cx="332165" cy="44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2612954" y="5127292"/>
            <a:ext cx="404898" cy="40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4873016" y="5756973"/>
            <a:ext cx="8539683" cy="71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220436" y="5889440"/>
            <a:ext cx="476190" cy="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220436" y="6537793"/>
            <a:ext cx="476190" cy="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220436" y="7186146"/>
            <a:ext cx="476190" cy="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220436" y="7834499"/>
            <a:ext cx="476190" cy="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220436" y="8482851"/>
            <a:ext cx="476190" cy="476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2379900" y="2969813"/>
            <a:ext cx="1352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en-US" sz="12000">
                <a:solidFill>
                  <a:srgbClr val="FDBF00"/>
                </a:solidFill>
                <a:latin typeface="Verdana"/>
                <a:ea typeface="Verdana"/>
                <a:cs typeface="Verdana"/>
                <a:sym typeface="Verdana"/>
              </a:rPr>
              <a:t>ni</a:t>
            </a:r>
            <a:r>
              <a:rPr b="1" lang="en-US" sz="12000">
                <a:solidFill>
                  <a:srgbClr val="0052C2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en-US" sz="12000">
                <a:solidFill>
                  <a:srgbClr val="0D7558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b="1" sz="12000">
              <a:solidFill>
                <a:srgbClr val="0D755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5742450" y="4960400"/>
            <a:ext cx="290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순서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5742450" y="5789000"/>
            <a:ext cx="3271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크롤러코드 작성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5742450" y="6551000"/>
            <a:ext cx="290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 설정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5742450" y="7160600"/>
            <a:ext cx="4516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서버와 크롤러코드 연결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742450" y="7846400"/>
            <a:ext cx="290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742450" y="7846400"/>
            <a:ext cx="49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5825975" y="7797325"/>
            <a:ext cx="49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 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578800" y="1202500"/>
            <a:ext cx="135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https://darkweb_crawler.com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6623700" y="8477600"/>
            <a:ext cx="12681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김연진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박성훈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백민근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노주형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이동건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5761025" y="8405350"/>
            <a:ext cx="49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 :  사이트연결도 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/>
        </p:nvSpPr>
        <p:spPr>
          <a:xfrm>
            <a:off x="768075" y="435725"/>
            <a:ext cx="266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Response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3433275" y="466475"/>
            <a:ext cx="979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  /done : 크롤링완료, 스크랩한 데이터를 서버에 전송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75" y="1324850"/>
            <a:ext cx="13778276" cy="87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 txBox="1"/>
          <p:nvPr/>
        </p:nvSpPr>
        <p:spPr>
          <a:xfrm>
            <a:off x="8858225" y="2711725"/>
            <a:ext cx="833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3)  d( ) :  클라이언트가 전송한 데이터를 처리, 스크랩한 HTML을 파일로 저장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23"/>
          <p:cNvGrpSpPr/>
          <p:nvPr/>
        </p:nvGrpSpPr>
        <p:grpSpPr>
          <a:xfrm>
            <a:off x="-8483076" y="-4353016"/>
            <a:ext cx="35411330" cy="19306794"/>
            <a:chOff x="-8483076" y="-4353016"/>
            <a:chExt cx="35411330" cy="19306794"/>
          </a:xfrm>
        </p:grpSpPr>
        <p:grpSp>
          <p:nvGrpSpPr>
            <p:cNvPr id="303" name="Google Shape;303;p23"/>
            <p:cNvGrpSpPr/>
            <p:nvPr/>
          </p:nvGrpSpPr>
          <p:grpSpPr>
            <a:xfrm>
              <a:off x="-8325553" y="-4353016"/>
              <a:ext cx="35253807" cy="19306794"/>
              <a:chOff x="-8325553" y="-4353016"/>
              <a:chExt cx="35253807" cy="19306794"/>
            </a:xfrm>
          </p:grpSpPr>
          <p:pic>
            <p:nvPicPr>
              <p:cNvPr id="304" name="Google Shape;304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8325553" y="-4353016"/>
                <a:ext cx="35253807" cy="193067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377" y="316159"/>
                <a:ext cx="17626906" cy="9653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6" name="Google Shape;306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8432" y="1069648"/>
              <a:ext cx="17626906" cy="95425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" name="Google Shape;307;p23"/>
            <p:cNvGrpSpPr/>
            <p:nvPr/>
          </p:nvGrpSpPr>
          <p:grpSpPr>
            <a:xfrm>
              <a:off x="-8483076" y="654292"/>
              <a:ext cx="35253810" cy="1766388"/>
              <a:chOff x="-8483076" y="654292"/>
              <a:chExt cx="35253810" cy="1766388"/>
            </a:xfrm>
          </p:grpSpPr>
          <p:pic>
            <p:nvPicPr>
              <p:cNvPr id="308" name="Google Shape;308;p2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-8483076" y="654292"/>
                <a:ext cx="35253810" cy="1766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2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30377" y="1089096"/>
                <a:ext cx="17626906" cy="8831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0" name="Google Shape;310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33188" y="428555"/>
              <a:ext cx="3703878" cy="887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1994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7828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3662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5400000">
              <a:off x="17508435" y="591323"/>
              <a:ext cx="152990" cy="238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80049" y="1266176"/>
              <a:ext cx="14184912" cy="5445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6" name="Google Shape;316;p23"/>
            <p:cNvGrpSpPr/>
            <p:nvPr/>
          </p:nvGrpSpPr>
          <p:grpSpPr>
            <a:xfrm>
              <a:off x="628049" y="1347992"/>
              <a:ext cx="1496589" cy="380952"/>
              <a:chOff x="628049" y="1347992"/>
              <a:chExt cx="1496589" cy="380952"/>
            </a:xfrm>
          </p:grpSpPr>
          <p:pic>
            <p:nvPicPr>
              <p:cNvPr id="317" name="Google Shape;317;p2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28049" y="1398638"/>
                <a:ext cx="337653" cy="3051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2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169289" y="1398638"/>
                <a:ext cx="337653" cy="3051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" name="Google Shape;319;p2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743686" y="1347992"/>
                <a:ext cx="380952" cy="380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0" name="Google Shape;320;p2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6811446" y="1309897"/>
              <a:ext cx="476190" cy="4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-5400000">
              <a:off x="17419239" y="1366669"/>
              <a:ext cx="343599" cy="343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090337" y="667155"/>
              <a:ext cx="209524" cy="2086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5986809" y="1313795"/>
              <a:ext cx="427749" cy="427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7624082" y="2207094"/>
              <a:ext cx="151187" cy="38979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5" name="Google Shape;325;p2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099771" y="627848"/>
            <a:ext cx="279326" cy="279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3"/>
          <p:cNvGrpSpPr/>
          <p:nvPr/>
        </p:nvGrpSpPr>
        <p:grpSpPr>
          <a:xfrm>
            <a:off x="-3129248" y="1853522"/>
            <a:ext cx="22067204" cy="1554574"/>
            <a:chOff x="-3129248" y="1853522"/>
            <a:chExt cx="22067204" cy="1554574"/>
          </a:xfrm>
        </p:grpSpPr>
        <p:pic>
          <p:nvPicPr>
            <p:cNvPr id="327" name="Google Shape;327;p2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-3129248" y="1853522"/>
              <a:ext cx="22067204" cy="1554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379097" y="2233710"/>
              <a:ext cx="11033602" cy="7772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9" name="Google Shape;329;p2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2662671" y="2405660"/>
            <a:ext cx="43338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1572309" y="2427559"/>
            <a:ext cx="306844" cy="40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2099848" y="2444971"/>
            <a:ext cx="374033" cy="37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 rot="5400000">
            <a:off x="10560183" y="2623444"/>
            <a:ext cx="308691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0924222" y="2437083"/>
            <a:ext cx="424476" cy="42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0230304" y="2536621"/>
            <a:ext cx="229558" cy="2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28571" y="3927165"/>
            <a:ext cx="17126026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3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3377770" y="3244992"/>
            <a:ext cx="1061855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3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2379097" y="3418820"/>
            <a:ext cx="113337" cy="19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3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605344" y="3244992"/>
            <a:ext cx="827437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808689" y="6667796"/>
            <a:ext cx="780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3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598500" y="3244992"/>
            <a:ext cx="1061855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826074" y="3244992"/>
            <a:ext cx="827437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819229" y="3244992"/>
            <a:ext cx="1122675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808689" y="8244388"/>
            <a:ext cx="780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808689" y="9820980"/>
            <a:ext cx="780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2580121" y="3161439"/>
            <a:ext cx="836982" cy="79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526698" y="3205935"/>
            <a:ext cx="1285744" cy="72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6721456" y="3205935"/>
            <a:ext cx="1099087" cy="7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877812" y="3205935"/>
            <a:ext cx="1140163" cy="72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4500735" y="3189669"/>
            <a:ext cx="1099058" cy="75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3297525" y="3203558"/>
            <a:ext cx="1295087" cy="7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3"/>
          <p:cNvSpPr txBox="1"/>
          <p:nvPr/>
        </p:nvSpPr>
        <p:spPr>
          <a:xfrm>
            <a:off x="2770925" y="2305525"/>
            <a:ext cx="118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634925" y="2344794"/>
            <a:ext cx="205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en-US" sz="2600">
                <a:solidFill>
                  <a:srgbClr val="FDBF00"/>
                </a:solidFill>
                <a:latin typeface="Verdana"/>
                <a:ea typeface="Verdana"/>
                <a:cs typeface="Verdana"/>
                <a:sym typeface="Verdana"/>
              </a:rPr>
              <a:t>ni</a:t>
            </a:r>
            <a:r>
              <a:rPr b="1" lang="en-US" sz="2600">
                <a:solidFill>
                  <a:srgbClr val="0052C2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en-US" sz="2600">
                <a:solidFill>
                  <a:srgbClr val="0D7558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b="1" sz="2600">
              <a:solidFill>
                <a:srgbClr val="0D755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2578800" y="1202500"/>
            <a:ext cx="135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https://darkweb_crawler.com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1791138" y="4077175"/>
            <a:ext cx="8439150" cy="60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3"/>
          <p:cNvSpPr txBox="1"/>
          <p:nvPr/>
        </p:nvSpPr>
        <p:spPr>
          <a:xfrm>
            <a:off x="10408225" y="4736525"/>
            <a:ext cx="79275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단어 빈도수 계산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많이 등장한 단어 순으로 정렬 (빈도수가 높은 순)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그래프 데이터 분리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막대 그래프 그리기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25" y="1079951"/>
            <a:ext cx="12238599" cy="83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/>
          <p:cNvSpPr/>
          <p:nvPr/>
        </p:nvSpPr>
        <p:spPr>
          <a:xfrm>
            <a:off x="783875" y="2893950"/>
            <a:ext cx="5996100" cy="207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24"/>
          <p:cNvCxnSpPr>
            <a:stCxn id="361" idx="3"/>
          </p:cNvCxnSpPr>
          <p:nvPr/>
        </p:nvCxnSpPr>
        <p:spPr>
          <a:xfrm>
            <a:off x="6779975" y="3930000"/>
            <a:ext cx="6797400" cy="4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4"/>
          <p:cNvSpPr txBox="1"/>
          <p:nvPr/>
        </p:nvSpPr>
        <p:spPr>
          <a:xfrm>
            <a:off x="13577375" y="3688500"/>
            <a:ext cx="436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collection 모듈의 counter를 사용하여 언어 빈도 수 계산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783875" y="5405975"/>
            <a:ext cx="7987800" cy="36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24"/>
          <p:cNvCxnSpPr/>
          <p:nvPr/>
        </p:nvCxnSpPr>
        <p:spPr>
          <a:xfrm>
            <a:off x="8771824" y="5566238"/>
            <a:ext cx="4416000" cy="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4"/>
          <p:cNvSpPr txBox="1"/>
          <p:nvPr/>
        </p:nvSpPr>
        <p:spPr>
          <a:xfrm>
            <a:off x="13187975" y="5307650"/>
            <a:ext cx="436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가장 많이 등장한 단어 순으로 내림차순 정렬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676500" y="6206800"/>
            <a:ext cx="5042700" cy="36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4"/>
          <p:cNvCxnSpPr/>
          <p:nvPr/>
        </p:nvCxnSpPr>
        <p:spPr>
          <a:xfrm>
            <a:off x="5754149" y="6384238"/>
            <a:ext cx="4416000" cy="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24"/>
          <p:cNvSpPr txBox="1"/>
          <p:nvPr/>
        </p:nvSpPr>
        <p:spPr>
          <a:xfrm>
            <a:off x="10237150" y="6261100"/>
            <a:ext cx="679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x축에 저장될 데이터와 y축에 저장될 데이터 분리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783875" y="7138525"/>
            <a:ext cx="10109400" cy="224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11060625" y="7863900"/>
            <a:ext cx="679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metaplotlib 를 사용해서 그래프로 시각화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25"/>
          <p:cNvGrpSpPr/>
          <p:nvPr/>
        </p:nvGrpSpPr>
        <p:grpSpPr>
          <a:xfrm>
            <a:off x="-8483076" y="-4353016"/>
            <a:ext cx="35411330" cy="19306794"/>
            <a:chOff x="-8483076" y="-4353016"/>
            <a:chExt cx="35411330" cy="19306794"/>
          </a:xfrm>
        </p:grpSpPr>
        <p:grpSp>
          <p:nvGrpSpPr>
            <p:cNvPr id="378" name="Google Shape;378;p25"/>
            <p:cNvGrpSpPr/>
            <p:nvPr/>
          </p:nvGrpSpPr>
          <p:grpSpPr>
            <a:xfrm>
              <a:off x="-8325553" y="-4353016"/>
              <a:ext cx="35253807" cy="19306794"/>
              <a:chOff x="-8325553" y="-4353016"/>
              <a:chExt cx="35253807" cy="19306794"/>
            </a:xfrm>
          </p:grpSpPr>
          <p:pic>
            <p:nvPicPr>
              <p:cNvPr id="379" name="Google Shape;379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8325553" y="-4353016"/>
                <a:ext cx="35253807" cy="193067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Google Shape;380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377" y="316159"/>
                <a:ext cx="17626906" cy="9653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1" name="Google Shape;381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8432" y="1069648"/>
              <a:ext cx="17626906" cy="95425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2" name="Google Shape;382;p25"/>
            <p:cNvGrpSpPr/>
            <p:nvPr/>
          </p:nvGrpSpPr>
          <p:grpSpPr>
            <a:xfrm>
              <a:off x="-8483076" y="654292"/>
              <a:ext cx="35253810" cy="1766388"/>
              <a:chOff x="-8483076" y="654292"/>
              <a:chExt cx="35253810" cy="1766388"/>
            </a:xfrm>
          </p:grpSpPr>
          <p:pic>
            <p:nvPicPr>
              <p:cNvPr id="383" name="Google Shape;383;p2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-8483076" y="654292"/>
                <a:ext cx="35253810" cy="1766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4" name="Google Shape;384;p2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30377" y="1089096"/>
                <a:ext cx="17626906" cy="8831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5" name="Google Shape;385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33188" y="428555"/>
              <a:ext cx="3703878" cy="887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1994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7828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3662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5400000">
              <a:off x="17508435" y="591323"/>
              <a:ext cx="152990" cy="238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80049" y="1266176"/>
              <a:ext cx="14184912" cy="5445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1" name="Google Shape;391;p25"/>
            <p:cNvGrpSpPr/>
            <p:nvPr/>
          </p:nvGrpSpPr>
          <p:grpSpPr>
            <a:xfrm>
              <a:off x="628049" y="1347992"/>
              <a:ext cx="1496589" cy="380952"/>
              <a:chOff x="628049" y="1347992"/>
              <a:chExt cx="1496589" cy="380952"/>
            </a:xfrm>
          </p:grpSpPr>
          <p:pic>
            <p:nvPicPr>
              <p:cNvPr id="392" name="Google Shape;392;p2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28049" y="1398638"/>
                <a:ext cx="337653" cy="3051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3" name="Google Shape;393;p2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169289" y="1398638"/>
                <a:ext cx="337653" cy="3051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4" name="Google Shape;394;p2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743686" y="1347992"/>
                <a:ext cx="380952" cy="380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5" name="Google Shape;395;p2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6811446" y="1309897"/>
              <a:ext cx="476190" cy="4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-5400000">
              <a:off x="17419239" y="1366669"/>
              <a:ext cx="343599" cy="343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090337" y="667155"/>
              <a:ext cx="209524" cy="2086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5986809" y="1313795"/>
              <a:ext cx="427749" cy="427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7624082" y="2207094"/>
              <a:ext cx="151187" cy="38979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0" name="Google Shape;400;p2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099771" y="627848"/>
            <a:ext cx="279326" cy="279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Google Shape;401;p25"/>
          <p:cNvGrpSpPr/>
          <p:nvPr/>
        </p:nvGrpSpPr>
        <p:grpSpPr>
          <a:xfrm>
            <a:off x="-3129248" y="1853522"/>
            <a:ext cx="22067204" cy="1554574"/>
            <a:chOff x="-3129248" y="1853522"/>
            <a:chExt cx="22067204" cy="1554574"/>
          </a:xfrm>
        </p:grpSpPr>
        <p:pic>
          <p:nvPicPr>
            <p:cNvPr id="402" name="Google Shape;402;p2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-3129248" y="1853522"/>
              <a:ext cx="22067204" cy="1554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2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379097" y="2233710"/>
              <a:ext cx="11033602" cy="7772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4" name="Google Shape;404;p2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2662671" y="2405660"/>
            <a:ext cx="43338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1572309" y="2427559"/>
            <a:ext cx="306844" cy="40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2099848" y="2444971"/>
            <a:ext cx="374033" cy="37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 rot="5400000">
            <a:off x="10560183" y="2623444"/>
            <a:ext cx="308691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0924222" y="2437083"/>
            <a:ext cx="424476" cy="42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0230304" y="2536621"/>
            <a:ext cx="229558" cy="2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28571" y="3927165"/>
            <a:ext cx="17126026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5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3377770" y="3244992"/>
            <a:ext cx="1061855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5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2379097" y="3418820"/>
            <a:ext cx="113337" cy="19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5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605344" y="3244992"/>
            <a:ext cx="827437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5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808689" y="6667796"/>
            <a:ext cx="780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5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598500" y="3244992"/>
            <a:ext cx="1061855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5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826074" y="3244992"/>
            <a:ext cx="827437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5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819229" y="3244992"/>
            <a:ext cx="1122675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5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808689" y="8244388"/>
            <a:ext cx="780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5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808689" y="9820980"/>
            <a:ext cx="780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5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2580121" y="3161439"/>
            <a:ext cx="836982" cy="79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5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526698" y="3205935"/>
            <a:ext cx="1285744" cy="72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5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6721456" y="3205935"/>
            <a:ext cx="1099087" cy="7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5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877812" y="3205935"/>
            <a:ext cx="1140163" cy="72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5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4500735" y="3189669"/>
            <a:ext cx="1099058" cy="75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5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3297525" y="3203558"/>
            <a:ext cx="1295087" cy="7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"/>
          <p:cNvSpPr txBox="1"/>
          <p:nvPr/>
        </p:nvSpPr>
        <p:spPr>
          <a:xfrm>
            <a:off x="2770925" y="2305525"/>
            <a:ext cx="118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연결도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634925" y="2344794"/>
            <a:ext cx="205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en-US" sz="2600">
                <a:solidFill>
                  <a:srgbClr val="FDBF00"/>
                </a:solidFill>
                <a:latin typeface="Verdana"/>
                <a:ea typeface="Verdana"/>
                <a:cs typeface="Verdana"/>
                <a:sym typeface="Verdana"/>
              </a:rPr>
              <a:t>ni</a:t>
            </a:r>
            <a:r>
              <a:rPr b="1" lang="en-US" sz="2600">
                <a:solidFill>
                  <a:srgbClr val="0052C2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en-US" sz="2600">
                <a:solidFill>
                  <a:srgbClr val="0D7558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b="1" sz="2600">
              <a:solidFill>
                <a:srgbClr val="0D755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8" name="Google Shape;428;p25"/>
          <p:cNvSpPr txBox="1"/>
          <p:nvPr/>
        </p:nvSpPr>
        <p:spPr>
          <a:xfrm>
            <a:off x="2578800" y="1202500"/>
            <a:ext cx="135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https://darkweb_crawler.com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25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1190412" y="3189662"/>
            <a:ext cx="15402348" cy="73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38150"/>
            <a:ext cx="7680949" cy="8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539250"/>
            <a:ext cx="7680950" cy="88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423300"/>
            <a:ext cx="4004300" cy="47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0875" y="175400"/>
            <a:ext cx="4147175" cy="624192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6"/>
          <p:cNvSpPr txBox="1"/>
          <p:nvPr/>
        </p:nvSpPr>
        <p:spPr>
          <a:xfrm>
            <a:off x="8248650" y="657125"/>
            <a:ext cx="272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데이터베이스 쿼리 실행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3295650" y="2670950"/>
            <a:ext cx="5528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그래프 생성 및 노드 추가 : start_url에서부터 파생되어 파싱된 url들을 그래프로 그리고 노드를 추가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440" name="Google Shape;44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10875" y="6417324"/>
            <a:ext cx="4147175" cy="151331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>
            <a:off x="14039850" y="2670950"/>
            <a:ext cx="3813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그래프 엣지 추가: 각 링크의 이전 URL과 URL 간의 관계를 나타냄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14763750" y="6417325"/>
            <a:ext cx="3000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이전 URL이 없는 경우-&gt;  이전 URL과 연결되는 엣지를 추가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>
            <a:off x="7449850" y="2431598"/>
            <a:ext cx="2794800" cy="654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restart_tor()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14"/>
          <p:cNvGrpSpPr/>
          <p:nvPr/>
        </p:nvGrpSpPr>
        <p:grpSpPr>
          <a:xfrm>
            <a:off x="310025" y="529145"/>
            <a:ext cx="5707200" cy="654605"/>
            <a:chOff x="310025" y="529145"/>
            <a:chExt cx="5707200" cy="654605"/>
          </a:xfrm>
        </p:grpSpPr>
        <p:sp>
          <p:nvSpPr>
            <p:cNvPr id="138" name="Google Shape;138;p14"/>
            <p:cNvSpPr/>
            <p:nvPr/>
          </p:nvSpPr>
          <p:spPr>
            <a:xfrm>
              <a:off x="310025" y="529150"/>
              <a:ext cx="5707200" cy="65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3403" y="529145"/>
              <a:ext cx="567857" cy="567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4"/>
            <p:cNvSpPr txBox="1"/>
            <p:nvPr/>
          </p:nvSpPr>
          <p:spPr>
            <a:xfrm>
              <a:off x="951250" y="533200"/>
              <a:ext cx="3022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크롤러코드 작성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89733" y="635142"/>
              <a:ext cx="332165" cy="4425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26154" y="653992"/>
              <a:ext cx="404898" cy="404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4"/>
          <p:cNvSpPr/>
          <p:nvPr/>
        </p:nvSpPr>
        <p:spPr>
          <a:xfrm>
            <a:off x="7449850" y="807925"/>
            <a:ext cx="2794800" cy="654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__main__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4"/>
          <p:cNvCxnSpPr>
            <a:stCxn id="143" idx="2"/>
            <a:endCxn id="136" idx="0"/>
          </p:cNvCxnSpPr>
          <p:nvPr/>
        </p:nvCxnSpPr>
        <p:spPr>
          <a:xfrm>
            <a:off x="8847250" y="1462525"/>
            <a:ext cx="0" cy="96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4"/>
          <p:cNvSpPr/>
          <p:nvPr/>
        </p:nvSpPr>
        <p:spPr>
          <a:xfrm>
            <a:off x="7449850" y="5895573"/>
            <a:ext cx="2794800" cy="654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visit_onion(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306850" y="4271900"/>
            <a:ext cx="5049600" cy="654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visit_random_onion_urls()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4"/>
          <p:cNvCxnSpPr>
            <a:stCxn id="146" idx="2"/>
            <a:endCxn id="145" idx="0"/>
          </p:cNvCxnSpPr>
          <p:nvPr/>
        </p:nvCxnSpPr>
        <p:spPr>
          <a:xfrm>
            <a:off x="8831650" y="4926500"/>
            <a:ext cx="15600" cy="96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/>
          <p:nvPr/>
        </p:nvCxnSpPr>
        <p:spPr>
          <a:xfrm>
            <a:off x="8847250" y="3194550"/>
            <a:ext cx="0" cy="96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/>
          <p:nvPr/>
        </p:nvSpPr>
        <p:spPr>
          <a:xfrm>
            <a:off x="6687850" y="7735875"/>
            <a:ext cx="4485900" cy="654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parse_web_content()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4"/>
          <p:cNvCxnSpPr>
            <a:endCxn id="149" idx="0"/>
          </p:cNvCxnSpPr>
          <p:nvPr/>
        </p:nvCxnSpPr>
        <p:spPr>
          <a:xfrm>
            <a:off x="8915200" y="6766875"/>
            <a:ext cx="15600" cy="96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4"/>
          <p:cNvSpPr/>
          <p:nvPr/>
        </p:nvSpPr>
        <p:spPr>
          <a:xfrm>
            <a:off x="6680050" y="9303725"/>
            <a:ext cx="4485900" cy="654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extract_keywords()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4"/>
          <p:cNvCxnSpPr>
            <a:endCxn id="151" idx="0"/>
          </p:cNvCxnSpPr>
          <p:nvPr/>
        </p:nvCxnSpPr>
        <p:spPr>
          <a:xfrm>
            <a:off x="8907400" y="8334725"/>
            <a:ext cx="15600" cy="96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4"/>
          <p:cNvSpPr/>
          <p:nvPr/>
        </p:nvSpPr>
        <p:spPr>
          <a:xfrm>
            <a:off x="10714450" y="1571275"/>
            <a:ext cx="4603200" cy="7515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read_onion_urls()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4"/>
          <p:cNvCxnSpPr>
            <a:endCxn id="153" idx="2"/>
          </p:cNvCxnSpPr>
          <p:nvPr/>
        </p:nvCxnSpPr>
        <p:spPr>
          <a:xfrm>
            <a:off x="8906050" y="1935325"/>
            <a:ext cx="1808400" cy="11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4"/>
          <p:cNvSpPr txBox="1"/>
          <p:nvPr/>
        </p:nvSpPr>
        <p:spPr>
          <a:xfrm>
            <a:off x="11337225" y="718300"/>
            <a:ext cx="263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onion_list_file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4"/>
          <p:cNvCxnSpPr/>
          <p:nvPr/>
        </p:nvCxnSpPr>
        <p:spPr>
          <a:xfrm rot="10800000">
            <a:off x="10456138" y="1133050"/>
            <a:ext cx="822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25" y="1246200"/>
            <a:ext cx="5315907" cy="57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345126" y="328825"/>
            <a:ext cx="618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21766개의 onion 사이트가 있는 onion.txt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425" y="5609717"/>
            <a:ext cx="11537651" cy="20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4174" y="1053450"/>
            <a:ext cx="8343550" cy="36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/>
          <p:nvPr/>
        </p:nvSpPr>
        <p:spPr>
          <a:xfrm>
            <a:off x="13447825" y="1963125"/>
            <a:ext cx="2818800" cy="60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5"/>
          <p:cNvCxnSpPr>
            <a:stCxn id="165" idx="2"/>
          </p:cNvCxnSpPr>
          <p:nvPr/>
        </p:nvCxnSpPr>
        <p:spPr>
          <a:xfrm flipH="1">
            <a:off x="10026925" y="2563425"/>
            <a:ext cx="4830300" cy="342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5"/>
          <p:cNvSpPr/>
          <p:nvPr/>
        </p:nvSpPr>
        <p:spPr>
          <a:xfrm>
            <a:off x="9022850" y="5984325"/>
            <a:ext cx="1654500" cy="44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6381349" y="7853175"/>
            <a:ext cx="977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read_onion_urls( )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onion_list_file을 인자값으로 줘서 file 목록을 읽어오기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75" y="826950"/>
            <a:ext cx="16342199" cy="61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/>
        </p:nvSpPr>
        <p:spPr>
          <a:xfrm>
            <a:off x="1116075" y="7347250"/>
            <a:ext cx="597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restart_tor( )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로컬에서 tor.exe를 재실행시키기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2534450" y="4273800"/>
            <a:ext cx="13997100" cy="45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00" y="3534700"/>
            <a:ext cx="10024801" cy="45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75" y="778775"/>
            <a:ext cx="9459160" cy="21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/>
          <p:nvPr/>
        </p:nvSpPr>
        <p:spPr>
          <a:xfrm>
            <a:off x="1789900" y="2460575"/>
            <a:ext cx="4760400" cy="38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1789900" y="4150825"/>
            <a:ext cx="4033200" cy="143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7"/>
          <p:cNvCxnSpPr>
            <a:stCxn id="183" idx="3"/>
          </p:cNvCxnSpPr>
          <p:nvPr/>
        </p:nvCxnSpPr>
        <p:spPr>
          <a:xfrm flipH="1" rot="10800000">
            <a:off x="5823100" y="4842925"/>
            <a:ext cx="6691800" cy="2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7"/>
          <p:cNvSpPr txBox="1"/>
          <p:nvPr/>
        </p:nvSpPr>
        <p:spPr>
          <a:xfrm>
            <a:off x="12660275" y="4698075"/>
            <a:ext cx="544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서버로 보낼 url 데이터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0526675" y="1483825"/>
            <a:ext cx="597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onion url 목록을 무작위로 섞고 반복해서 서버로 url 목록 보내기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8"/>
          <p:cNvGrpSpPr/>
          <p:nvPr/>
        </p:nvGrpSpPr>
        <p:grpSpPr>
          <a:xfrm>
            <a:off x="563875" y="666750"/>
            <a:ext cx="5406701" cy="8964030"/>
            <a:chOff x="563875" y="666750"/>
            <a:chExt cx="5406701" cy="8964030"/>
          </a:xfrm>
        </p:grpSpPr>
        <p:pic>
          <p:nvPicPr>
            <p:cNvPr id="192" name="Google Shape;19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3875" y="666750"/>
              <a:ext cx="5406699" cy="192412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93" name="Google Shape;19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3875" y="6679350"/>
              <a:ext cx="5406699" cy="295143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94" name="Google Shape;19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3875" y="2590875"/>
              <a:ext cx="5406701" cy="242276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95" name="Google Shape;195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3875" y="5013650"/>
              <a:ext cx="5406701" cy="16657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96" name="Google Shape;196;p18"/>
          <p:cNvSpPr txBox="1"/>
          <p:nvPr/>
        </p:nvSpPr>
        <p:spPr>
          <a:xfrm>
            <a:off x="7978575" y="4710650"/>
            <a:ext cx="952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onion 웹사이트에서 비트코인 주소, 이메일 주소 키워드를 찾고 서버로 키워드만 추출해서 전송 -&gt; 데이터베이스에 저장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2900" y="666750"/>
            <a:ext cx="9927074" cy="404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8"/>
          <p:cNvCxnSpPr/>
          <p:nvPr/>
        </p:nvCxnSpPr>
        <p:spPr>
          <a:xfrm flipH="1" rot="10800000">
            <a:off x="6260525" y="3558925"/>
            <a:ext cx="1125600" cy="164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1950" y="6010375"/>
            <a:ext cx="10874655" cy="16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 txBox="1"/>
          <p:nvPr/>
        </p:nvSpPr>
        <p:spPr>
          <a:xfrm>
            <a:off x="7301950" y="7937025"/>
            <a:ext cx="952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depth값을 줘서 url을 파싱하고 함수 재귀호출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9"/>
          <p:cNvGrpSpPr/>
          <p:nvPr/>
        </p:nvGrpSpPr>
        <p:grpSpPr>
          <a:xfrm>
            <a:off x="310025" y="529145"/>
            <a:ext cx="5707200" cy="654605"/>
            <a:chOff x="310025" y="529145"/>
            <a:chExt cx="5707200" cy="654605"/>
          </a:xfrm>
        </p:grpSpPr>
        <p:sp>
          <p:nvSpPr>
            <p:cNvPr id="206" name="Google Shape;206;p19"/>
            <p:cNvSpPr/>
            <p:nvPr/>
          </p:nvSpPr>
          <p:spPr>
            <a:xfrm>
              <a:off x="310025" y="529150"/>
              <a:ext cx="5707200" cy="65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3403" y="529145"/>
              <a:ext cx="567857" cy="567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9"/>
            <p:cNvSpPr txBox="1"/>
            <p:nvPr/>
          </p:nvSpPr>
          <p:spPr>
            <a:xfrm>
              <a:off x="951250" y="533200"/>
              <a:ext cx="3022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서버설정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" name="Google Shape;209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89733" y="635142"/>
              <a:ext cx="332165" cy="4425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26154" y="653992"/>
              <a:ext cx="404898" cy="404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19"/>
          <p:cNvSpPr/>
          <p:nvPr/>
        </p:nvSpPr>
        <p:spPr>
          <a:xfrm>
            <a:off x="4572000" y="2205100"/>
            <a:ext cx="2834100" cy="1021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9961275" y="2205100"/>
            <a:ext cx="2834100" cy="1021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9"/>
          <p:cNvCxnSpPr>
            <a:stCxn id="211" idx="2"/>
          </p:cNvCxnSpPr>
          <p:nvPr/>
        </p:nvCxnSpPr>
        <p:spPr>
          <a:xfrm>
            <a:off x="5989050" y="3226900"/>
            <a:ext cx="28200" cy="5824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11323050" y="3226900"/>
            <a:ext cx="28200" cy="5824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6017200" y="4072525"/>
            <a:ext cx="5260800" cy="1268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/>
          <p:nvPr/>
        </p:nvCxnSpPr>
        <p:spPr>
          <a:xfrm flipH="1">
            <a:off x="6111100" y="6033375"/>
            <a:ext cx="5166900" cy="1890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9"/>
          <p:cNvSpPr txBox="1"/>
          <p:nvPr/>
        </p:nvSpPr>
        <p:spPr>
          <a:xfrm>
            <a:off x="11584175" y="4236950"/>
            <a:ext cx="654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AutoNum type="arabicParenR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/check : 크롤링수행가능 여부 체크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12013675" y="4883450"/>
            <a:ext cx="654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q( ) : 클라이언트의 요청처리, 해당    url이 이미 방문되었는지 여부 확인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1487000" y="6222650"/>
            <a:ext cx="654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  /done : 크롤링완료, 스크랩한 데이터를 서버에 전송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194900" y="7214450"/>
            <a:ext cx="5707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3)  d( ) :  클라이언트가 전송한 데이터를 처리, 스크랩한 HTML을 파일로 저장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8049200" y="4072525"/>
            <a:ext cx="266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Request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7602975" y="7214450"/>
            <a:ext cx="266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Response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4" cy="10285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20"/>
          <p:cNvGrpSpPr/>
          <p:nvPr/>
        </p:nvGrpSpPr>
        <p:grpSpPr>
          <a:xfrm>
            <a:off x="-8483076" y="-4353016"/>
            <a:ext cx="35411334" cy="19306792"/>
            <a:chOff x="-8483076" y="-4353016"/>
            <a:chExt cx="35411334" cy="19306792"/>
          </a:xfrm>
        </p:grpSpPr>
        <p:grpSp>
          <p:nvGrpSpPr>
            <p:cNvPr id="229" name="Google Shape;229;p20"/>
            <p:cNvGrpSpPr/>
            <p:nvPr/>
          </p:nvGrpSpPr>
          <p:grpSpPr>
            <a:xfrm>
              <a:off x="-8325553" y="-4353016"/>
              <a:ext cx="35253811" cy="19306792"/>
              <a:chOff x="-8325553" y="-4353016"/>
              <a:chExt cx="35253811" cy="19306792"/>
            </a:xfrm>
          </p:grpSpPr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8325553" y="-4353016"/>
                <a:ext cx="35253811" cy="193067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377" y="316159"/>
                <a:ext cx="17626905" cy="96533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2" name="Google Shape;232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8432" y="1069648"/>
              <a:ext cx="17626905" cy="95425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3" name="Google Shape;233;p20"/>
            <p:cNvGrpSpPr/>
            <p:nvPr/>
          </p:nvGrpSpPr>
          <p:grpSpPr>
            <a:xfrm>
              <a:off x="-8483076" y="654292"/>
              <a:ext cx="35253811" cy="1766388"/>
              <a:chOff x="-8483076" y="654292"/>
              <a:chExt cx="35253811" cy="1766388"/>
            </a:xfrm>
          </p:grpSpPr>
          <p:pic>
            <p:nvPicPr>
              <p:cNvPr id="234" name="Google Shape;234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-8483076" y="654292"/>
                <a:ext cx="35253811" cy="1766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30377" y="1089096"/>
                <a:ext cx="17626905" cy="8831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6" name="Google Shape;236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33188" y="428555"/>
              <a:ext cx="3703878" cy="887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1994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7828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36627" y="634150"/>
              <a:ext cx="224286" cy="22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5400000">
              <a:off x="17508435" y="591323"/>
              <a:ext cx="152990" cy="238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80049" y="1266176"/>
              <a:ext cx="14184910" cy="5445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" name="Google Shape;242;p20"/>
            <p:cNvGrpSpPr/>
            <p:nvPr/>
          </p:nvGrpSpPr>
          <p:grpSpPr>
            <a:xfrm>
              <a:off x="628049" y="1347992"/>
              <a:ext cx="1496589" cy="380952"/>
              <a:chOff x="628049" y="1347992"/>
              <a:chExt cx="1496589" cy="380952"/>
            </a:xfrm>
          </p:grpSpPr>
          <p:pic>
            <p:nvPicPr>
              <p:cNvPr id="243" name="Google Shape;243;p2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28049" y="1398638"/>
                <a:ext cx="337653" cy="3051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2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169289" y="1398638"/>
                <a:ext cx="337653" cy="3051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2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743686" y="1347992"/>
                <a:ext cx="380952" cy="380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6" name="Google Shape;246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6811446" y="1309897"/>
              <a:ext cx="476190" cy="476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-5400000">
              <a:off x="17419239" y="1366669"/>
              <a:ext cx="343599" cy="343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090337" y="667155"/>
              <a:ext cx="209524" cy="2086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5986809" y="1313795"/>
              <a:ext cx="427749" cy="427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7624082" y="2207094"/>
              <a:ext cx="151187" cy="38979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2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099771" y="627848"/>
            <a:ext cx="279326" cy="279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0"/>
          <p:cNvGrpSpPr/>
          <p:nvPr/>
        </p:nvGrpSpPr>
        <p:grpSpPr>
          <a:xfrm>
            <a:off x="-3129248" y="1853522"/>
            <a:ext cx="22067203" cy="1554574"/>
            <a:chOff x="-3129248" y="1853522"/>
            <a:chExt cx="22067203" cy="1554574"/>
          </a:xfrm>
        </p:grpSpPr>
        <p:pic>
          <p:nvPicPr>
            <p:cNvPr id="253" name="Google Shape;253;p2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-3129248" y="1853522"/>
              <a:ext cx="22067203" cy="1554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379097" y="2233710"/>
              <a:ext cx="11033601" cy="7772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5" name="Google Shape;255;p2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2662671" y="2405660"/>
            <a:ext cx="43338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1572309" y="2427559"/>
            <a:ext cx="306844" cy="40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2099848" y="2444971"/>
            <a:ext cx="374033" cy="37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 rot="5400000">
            <a:off x="10560183" y="2623444"/>
            <a:ext cx="308691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0924222" y="2437083"/>
            <a:ext cx="424476" cy="42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0230304" y="2536621"/>
            <a:ext cx="229558" cy="2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28571" y="3927165"/>
            <a:ext cx="17126028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3377770" y="3244992"/>
            <a:ext cx="1061855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2379097" y="3418820"/>
            <a:ext cx="113337" cy="19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605344" y="3244992"/>
            <a:ext cx="827437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808689" y="6667796"/>
            <a:ext cx="780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598500" y="3244992"/>
            <a:ext cx="1061855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826074" y="3244992"/>
            <a:ext cx="827437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819229" y="3244992"/>
            <a:ext cx="1122675" cy="5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808689" y="8244388"/>
            <a:ext cx="780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808689" y="9820980"/>
            <a:ext cx="780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2580121" y="3161439"/>
            <a:ext cx="836982" cy="79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526698" y="3205935"/>
            <a:ext cx="1285744" cy="72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6721456" y="3205935"/>
            <a:ext cx="1099087" cy="7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877812" y="3205935"/>
            <a:ext cx="1140163" cy="72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4500735" y="3189669"/>
            <a:ext cx="1099058" cy="75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3297525" y="3203558"/>
            <a:ext cx="1295087" cy="72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0"/>
          <p:cNvPicPr preferRelativeResize="0"/>
          <p:nvPr/>
        </p:nvPicPr>
        <p:blipFill rotWithShape="1">
          <a:blip r:embed="rId43">
            <a:alphaModFix/>
          </a:blip>
          <a:srcRect b="0" l="29318" r="0" t="0"/>
          <a:stretch/>
        </p:blipFill>
        <p:spPr>
          <a:xfrm>
            <a:off x="1143888" y="3963675"/>
            <a:ext cx="15495400" cy="609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20"/>
          <p:cNvSpPr txBox="1"/>
          <p:nvPr/>
        </p:nvSpPr>
        <p:spPr>
          <a:xfrm>
            <a:off x="2770925" y="2305525"/>
            <a:ext cx="118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데이터베이스에 들어온 url값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634925" y="2344794"/>
            <a:ext cx="205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en-US" sz="2600">
                <a:solidFill>
                  <a:srgbClr val="FDBF00"/>
                </a:solidFill>
                <a:latin typeface="Verdana"/>
                <a:ea typeface="Verdana"/>
                <a:cs typeface="Verdana"/>
                <a:sym typeface="Verdana"/>
              </a:rPr>
              <a:t>ni</a:t>
            </a:r>
            <a:r>
              <a:rPr b="1" lang="en-US" sz="2600">
                <a:solidFill>
                  <a:srgbClr val="0052C2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en-US" sz="2600">
                <a:solidFill>
                  <a:srgbClr val="0D7558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b="1" sz="2600">
              <a:solidFill>
                <a:srgbClr val="0D755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2578800" y="1202500"/>
            <a:ext cx="135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https://darkweb_crawler.com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 b="38157" l="0" r="0" t="0"/>
          <a:stretch/>
        </p:blipFill>
        <p:spPr>
          <a:xfrm>
            <a:off x="854675" y="2054795"/>
            <a:ext cx="17062549" cy="38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1"/>
          <p:cNvSpPr txBox="1"/>
          <p:nvPr/>
        </p:nvSpPr>
        <p:spPr>
          <a:xfrm>
            <a:off x="768075" y="435725"/>
            <a:ext cx="266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Request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3249800" y="435725"/>
            <a:ext cx="654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AutoNum type="arabicParenR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/check : 크롤링수행가능 여부 체크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854675" y="6187025"/>
            <a:ext cx="922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q( ) :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클라이언트의 요청처리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-&gt; db에서 해당  url이 방문되었는지 여부 확인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